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9"/>
  </p:notesMasterIdLst>
  <p:sldIdLst>
    <p:sldId id="256" r:id="rId2"/>
    <p:sldId id="257" r:id="rId3"/>
    <p:sldId id="258"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10" r:id="rId54"/>
    <p:sldId id="311" r:id="rId55"/>
    <p:sldId id="312" r:id="rId56"/>
    <p:sldId id="313" r:id="rId57"/>
    <p:sldId id="314" r:id="rId58"/>
  </p:sldIdLst>
  <p:sldSz cx="18288000" cy="10287000"/>
  <p:notesSz cx="6858000" cy="9144000"/>
  <p:embeddedFontLst>
    <p:embeddedFont>
      <p:font typeface="IBM Plex Sans" panose="020B0503050203000203" pitchFamily="34" charset="0"/>
      <p:regular r:id="rId60"/>
      <p:bold r:id="rId61"/>
      <p:italic r:id="rId62"/>
      <p:boldItalic r:id="rId63"/>
    </p:embeddedFont>
    <p:embeddedFont>
      <p:font typeface="Open Sans" panose="020B0606030504020204" pitchFamily="34" charset="0"/>
      <p:regular r:id="rId64"/>
      <p:bold r:id="rId65"/>
      <p:boldItalic r:id="rId66"/>
    </p:embeddedFont>
    <p:embeddedFont>
      <p:font typeface="Poppins" panose="00000500000000000000" pitchFamily="2" charset="0"/>
      <p:regular r:id="rId67"/>
      <p:bold r:id="rId68"/>
      <p:italic r:id="rId69"/>
      <p:boldItalic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5" roundtripDataSignature="AMtx7mhfboq3Sb10TvtYTV2+wPwjHdZ7A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8F7C47-8B7D-4379-B42F-202825053B9A}" v="181" dt="2026-05-27T15:46:36.6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73" autoAdjust="0"/>
  </p:normalViewPr>
  <p:slideViewPr>
    <p:cSldViewPr snapToGrid="0">
      <p:cViewPr varScale="1">
        <p:scale>
          <a:sx n="69" d="100"/>
          <a:sy n="69" d="100"/>
        </p:scale>
        <p:origin x="102" y="18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4.fntdata"/><Relationship Id="rId68" Type="http://schemas.openxmlformats.org/officeDocument/2006/relationships/font" Target="fonts/font9.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7.fntdata"/><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80"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70" Type="http://schemas.openxmlformats.org/officeDocument/2006/relationships/font" Target="fonts/font11.fntdata"/><Relationship Id="rId75"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font" Target="fonts/font6.fntdata"/><Relationship Id="rId78" Type="http://schemas.openxmlformats.org/officeDocument/2006/relationships/theme" Target="theme/theme1.xml"/><Relationship Id="rId8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steson,Peter A" userId="77d4c52c-edb4-4d8a-af61-34be05472f21" providerId="ADAL" clId="{EDC92888-BE82-4D5D-B7F0-57C29B5D3D7E}"/>
    <pc:docChg chg="undo custSel modSld">
      <pc:chgData name="Thosteson,Peter A" userId="77d4c52c-edb4-4d8a-af61-34be05472f21" providerId="ADAL" clId="{EDC92888-BE82-4D5D-B7F0-57C29B5D3D7E}" dt="2026-05-27T16:12:46.665" v="539" actId="13244"/>
      <pc:docMkLst>
        <pc:docMk/>
      </pc:docMkLst>
      <pc:sldChg chg="modSp mod">
        <pc:chgData name="Thosteson,Peter A" userId="77d4c52c-edb4-4d8a-af61-34be05472f21" providerId="ADAL" clId="{EDC92888-BE82-4D5D-B7F0-57C29B5D3D7E}" dt="2026-05-27T14:42:45.613" v="168" actId="33553"/>
        <pc:sldMkLst>
          <pc:docMk/>
          <pc:sldMk cId="0" sldId="256"/>
        </pc:sldMkLst>
        <pc:spChg chg="mod">
          <ac:chgData name="Thosteson,Peter A" userId="77d4c52c-edb4-4d8a-af61-34be05472f21" providerId="ADAL" clId="{EDC92888-BE82-4D5D-B7F0-57C29B5D3D7E}" dt="2026-05-27T14:42:45.613" v="168" actId="33553"/>
          <ac:spMkLst>
            <pc:docMk/>
            <pc:sldMk cId="0" sldId="256"/>
            <ac:spMk id="94" creationId="{00000000-0000-0000-0000-000000000000}"/>
          </ac:spMkLst>
        </pc:spChg>
        <pc:grpChg chg="mod">
          <ac:chgData name="Thosteson,Peter A" userId="77d4c52c-edb4-4d8a-af61-34be05472f21" providerId="ADAL" clId="{EDC92888-BE82-4D5D-B7F0-57C29B5D3D7E}" dt="2026-05-27T14:34:11.289" v="2" actId="962"/>
          <ac:grpSpMkLst>
            <pc:docMk/>
            <pc:sldMk cId="0" sldId="256"/>
            <ac:grpSpMk id="89" creationId="{00000000-0000-0000-0000-000000000000}"/>
          </ac:grpSpMkLst>
        </pc:grpChg>
        <pc:picChg chg="mod">
          <ac:chgData name="Thosteson,Peter A" userId="77d4c52c-edb4-4d8a-af61-34be05472f21" providerId="ADAL" clId="{EDC92888-BE82-4D5D-B7F0-57C29B5D3D7E}" dt="2026-05-27T14:34:26.056" v="5" actId="962"/>
          <ac:picMkLst>
            <pc:docMk/>
            <pc:sldMk cId="0" sldId="256"/>
            <ac:picMk id="97" creationId="{00000000-0000-0000-0000-000000000000}"/>
          </ac:picMkLst>
        </pc:picChg>
        <pc:picChg chg="mod">
          <ac:chgData name="Thosteson,Peter A" userId="77d4c52c-edb4-4d8a-af61-34be05472f21" providerId="ADAL" clId="{EDC92888-BE82-4D5D-B7F0-57C29B5D3D7E}" dt="2026-05-27T14:34:46.078" v="7" actId="962"/>
          <ac:picMkLst>
            <pc:docMk/>
            <pc:sldMk cId="0" sldId="256"/>
            <ac:picMk id="98" creationId="{00000000-0000-0000-0000-000000000000}"/>
          </ac:picMkLst>
        </pc:picChg>
        <pc:picChg chg="mod">
          <ac:chgData name="Thosteson,Peter A" userId="77d4c52c-edb4-4d8a-af61-34be05472f21" providerId="ADAL" clId="{EDC92888-BE82-4D5D-B7F0-57C29B5D3D7E}" dt="2026-05-27T14:34:56.940" v="9" actId="962"/>
          <ac:picMkLst>
            <pc:docMk/>
            <pc:sldMk cId="0" sldId="256"/>
            <ac:picMk id="99" creationId="{00000000-0000-0000-0000-000000000000}"/>
          </ac:picMkLst>
        </pc:picChg>
        <pc:picChg chg="mod">
          <ac:chgData name="Thosteson,Peter A" userId="77d4c52c-edb4-4d8a-af61-34be05472f21" providerId="ADAL" clId="{EDC92888-BE82-4D5D-B7F0-57C29B5D3D7E}" dt="2026-05-27T14:35:04.891" v="11" actId="962"/>
          <ac:picMkLst>
            <pc:docMk/>
            <pc:sldMk cId="0" sldId="256"/>
            <ac:picMk id="100" creationId="{00000000-0000-0000-0000-000000000000}"/>
          </ac:picMkLst>
        </pc:picChg>
        <pc:cxnChg chg="mod">
          <ac:chgData name="Thosteson,Peter A" userId="77d4c52c-edb4-4d8a-af61-34be05472f21" providerId="ADAL" clId="{EDC92888-BE82-4D5D-B7F0-57C29B5D3D7E}" dt="2026-05-27T14:34:20.732" v="3" actId="962"/>
          <ac:cxnSpMkLst>
            <pc:docMk/>
            <pc:sldMk cId="0" sldId="256"/>
            <ac:cxnSpMk id="92" creationId="{00000000-0000-0000-0000-000000000000}"/>
          </ac:cxnSpMkLst>
        </pc:cxnChg>
        <pc:cxnChg chg="mod">
          <ac:chgData name="Thosteson,Peter A" userId="77d4c52c-edb4-4d8a-af61-34be05472f21" providerId="ADAL" clId="{EDC92888-BE82-4D5D-B7F0-57C29B5D3D7E}" dt="2026-05-27T14:34:23.554" v="4" actId="962"/>
          <ac:cxnSpMkLst>
            <pc:docMk/>
            <pc:sldMk cId="0" sldId="256"/>
            <ac:cxnSpMk id="93" creationId="{00000000-0000-0000-0000-000000000000}"/>
          </ac:cxnSpMkLst>
        </pc:cxnChg>
      </pc:sldChg>
      <pc:sldChg chg="modSp mod">
        <pc:chgData name="Thosteson,Peter A" userId="77d4c52c-edb4-4d8a-af61-34be05472f21" providerId="ADAL" clId="{EDC92888-BE82-4D5D-B7F0-57C29B5D3D7E}" dt="2026-05-27T15:47:53.513" v="410" actId="13244"/>
        <pc:sldMkLst>
          <pc:docMk/>
          <pc:sldMk cId="0" sldId="257"/>
        </pc:sldMkLst>
        <pc:spChg chg="mod ord">
          <ac:chgData name="Thosteson,Peter A" userId="77d4c52c-edb4-4d8a-af61-34be05472f21" providerId="ADAL" clId="{EDC92888-BE82-4D5D-B7F0-57C29B5D3D7E}" dt="2026-05-27T15:47:37.888" v="409" actId="13244"/>
          <ac:spMkLst>
            <pc:docMk/>
            <pc:sldMk cId="0" sldId="257"/>
            <ac:spMk id="107" creationId="{00000000-0000-0000-0000-000000000000}"/>
          </ac:spMkLst>
        </pc:spChg>
        <pc:spChg chg="mod ord">
          <ac:chgData name="Thosteson,Peter A" userId="77d4c52c-edb4-4d8a-af61-34be05472f21" providerId="ADAL" clId="{EDC92888-BE82-4D5D-B7F0-57C29B5D3D7E}" dt="2026-05-27T15:46:49.914" v="407"/>
          <ac:spMkLst>
            <pc:docMk/>
            <pc:sldMk cId="0" sldId="257"/>
            <ac:spMk id="108" creationId="{00000000-0000-0000-0000-000000000000}"/>
          </ac:spMkLst>
        </pc:spChg>
        <pc:spChg chg="mod ord">
          <ac:chgData name="Thosteson,Peter A" userId="77d4c52c-edb4-4d8a-af61-34be05472f21" providerId="ADAL" clId="{EDC92888-BE82-4D5D-B7F0-57C29B5D3D7E}" dt="2026-05-27T15:47:53.513" v="410" actId="13244"/>
          <ac:spMkLst>
            <pc:docMk/>
            <pc:sldMk cId="0" sldId="257"/>
            <ac:spMk id="109" creationId="{00000000-0000-0000-0000-000000000000}"/>
          </ac:spMkLst>
        </pc:spChg>
        <pc:spChg chg="mod ord">
          <ac:chgData name="Thosteson,Peter A" userId="77d4c52c-edb4-4d8a-af61-34be05472f21" providerId="ADAL" clId="{EDC92888-BE82-4D5D-B7F0-57C29B5D3D7E}" dt="2026-05-27T15:47:25.654" v="408" actId="13244"/>
          <ac:spMkLst>
            <pc:docMk/>
            <pc:sldMk cId="0" sldId="257"/>
            <ac:spMk id="111" creationId="{00000000-0000-0000-0000-000000000000}"/>
          </ac:spMkLst>
        </pc:spChg>
        <pc:grpChg chg="mod ord">
          <ac:chgData name="Thosteson,Peter A" userId="77d4c52c-edb4-4d8a-af61-34be05472f21" providerId="ADAL" clId="{EDC92888-BE82-4D5D-B7F0-57C29B5D3D7E}" dt="2026-05-27T15:46:49.914" v="407"/>
          <ac:grpSpMkLst>
            <pc:docMk/>
            <pc:sldMk cId="0" sldId="257"/>
            <ac:grpSpMk id="112" creationId="{00000000-0000-0000-0000-000000000000}"/>
          </ac:grpSpMkLst>
        </pc:grpChg>
        <pc:cxnChg chg="mod ord">
          <ac:chgData name="Thosteson,Peter A" userId="77d4c52c-edb4-4d8a-af61-34be05472f21" providerId="ADAL" clId="{EDC92888-BE82-4D5D-B7F0-57C29B5D3D7E}" dt="2026-05-27T15:46:49.914" v="407"/>
          <ac:cxnSpMkLst>
            <pc:docMk/>
            <pc:sldMk cId="0" sldId="257"/>
            <ac:cxnSpMk id="105" creationId="{00000000-0000-0000-0000-000000000000}"/>
          </ac:cxnSpMkLst>
        </pc:cxnChg>
        <pc:cxnChg chg="mod ord">
          <ac:chgData name="Thosteson,Peter A" userId="77d4c52c-edb4-4d8a-af61-34be05472f21" providerId="ADAL" clId="{EDC92888-BE82-4D5D-B7F0-57C29B5D3D7E}" dt="2026-05-27T15:46:49.914" v="407"/>
          <ac:cxnSpMkLst>
            <pc:docMk/>
            <pc:sldMk cId="0" sldId="257"/>
            <ac:cxnSpMk id="106" creationId="{00000000-0000-0000-0000-000000000000}"/>
          </ac:cxnSpMkLst>
        </pc:cxnChg>
        <pc:cxnChg chg="mod ord">
          <ac:chgData name="Thosteson,Peter A" userId="77d4c52c-edb4-4d8a-af61-34be05472f21" providerId="ADAL" clId="{EDC92888-BE82-4D5D-B7F0-57C29B5D3D7E}" dt="2026-05-27T15:46:49.914" v="407"/>
          <ac:cxnSpMkLst>
            <pc:docMk/>
            <pc:sldMk cId="0" sldId="257"/>
            <ac:cxnSpMk id="110" creationId="{00000000-0000-0000-0000-000000000000}"/>
          </ac:cxnSpMkLst>
        </pc:cxnChg>
      </pc:sldChg>
      <pc:sldChg chg="addSp delSp modSp mod">
        <pc:chgData name="Thosteson,Peter A" userId="77d4c52c-edb4-4d8a-af61-34be05472f21" providerId="ADAL" clId="{EDC92888-BE82-4D5D-B7F0-57C29B5D3D7E}" dt="2026-05-27T15:49:06.025" v="413" actId="13244"/>
        <pc:sldMkLst>
          <pc:docMk/>
          <pc:sldMk cId="0" sldId="258"/>
        </pc:sldMkLst>
        <pc:spChg chg="add del mod">
          <ac:chgData name="Thosteson,Peter A" userId="77d4c52c-edb4-4d8a-af61-34be05472f21" providerId="ADAL" clId="{EDC92888-BE82-4D5D-B7F0-57C29B5D3D7E}" dt="2026-05-27T14:44:04.586" v="171" actId="478"/>
          <ac:spMkLst>
            <pc:docMk/>
            <pc:sldMk cId="0" sldId="258"/>
            <ac:spMk id="2" creationId="{A9DE453A-CBFC-3E5F-6D6F-F021434C5ED1}"/>
          </ac:spMkLst>
        </pc:spChg>
        <pc:spChg chg="add mod ord">
          <ac:chgData name="Thosteson,Peter A" userId="77d4c52c-edb4-4d8a-af61-34be05472f21" providerId="ADAL" clId="{EDC92888-BE82-4D5D-B7F0-57C29B5D3D7E}" dt="2026-05-27T15:48:17.236" v="411" actId="13244"/>
          <ac:spMkLst>
            <pc:docMk/>
            <pc:sldMk cId="0" sldId="258"/>
            <ac:spMk id="3" creationId="{C0A9BC2F-EADA-023E-8505-1E792AAF50AD}"/>
          </ac:spMkLst>
        </pc:spChg>
        <pc:spChg chg="ord">
          <ac:chgData name="Thosteson,Peter A" userId="77d4c52c-edb4-4d8a-af61-34be05472f21" providerId="ADAL" clId="{EDC92888-BE82-4D5D-B7F0-57C29B5D3D7E}" dt="2026-05-27T15:49:06.025" v="413" actId="13244"/>
          <ac:spMkLst>
            <pc:docMk/>
            <pc:sldMk cId="0" sldId="258"/>
            <ac:spMk id="123" creationId="{00000000-0000-0000-0000-000000000000}"/>
          </ac:spMkLst>
        </pc:spChg>
        <pc:spChg chg="ord">
          <ac:chgData name="Thosteson,Peter A" userId="77d4c52c-edb4-4d8a-af61-34be05472f21" providerId="ADAL" clId="{EDC92888-BE82-4D5D-B7F0-57C29B5D3D7E}" dt="2026-05-27T15:48:32.532" v="412" actId="13244"/>
          <ac:spMkLst>
            <pc:docMk/>
            <pc:sldMk cId="0" sldId="258"/>
            <ac:spMk id="125" creationId="{00000000-0000-0000-0000-000000000000}"/>
          </ac:spMkLst>
        </pc:spChg>
        <pc:grpChg chg="mod">
          <ac:chgData name="Thosteson,Peter A" userId="77d4c52c-edb4-4d8a-af61-34be05472f21" providerId="ADAL" clId="{EDC92888-BE82-4D5D-B7F0-57C29B5D3D7E}" dt="2026-05-27T14:35:20.974" v="16" actId="962"/>
          <ac:grpSpMkLst>
            <pc:docMk/>
            <pc:sldMk cId="0" sldId="258"/>
            <ac:grpSpMk id="120" creationId="{00000000-0000-0000-0000-000000000000}"/>
          </ac:grpSpMkLst>
        </pc:grpChg>
        <pc:grpChg chg="mod">
          <ac:chgData name="Thosteson,Peter A" userId="77d4c52c-edb4-4d8a-af61-34be05472f21" providerId="ADAL" clId="{EDC92888-BE82-4D5D-B7F0-57C29B5D3D7E}" dt="2026-05-27T14:35:25.741" v="18" actId="962"/>
          <ac:grpSpMkLst>
            <pc:docMk/>
            <pc:sldMk cId="0" sldId="258"/>
            <ac:grpSpMk id="127" creationId="{00000000-0000-0000-0000-000000000000}"/>
          </ac:grpSpMkLst>
        </pc:grpChg>
        <pc:cxnChg chg="mod">
          <ac:chgData name="Thosteson,Peter A" userId="77d4c52c-edb4-4d8a-af61-34be05472f21" providerId="ADAL" clId="{EDC92888-BE82-4D5D-B7F0-57C29B5D3D7E}" dt="2026-05-27T14:35:24.864" v="17" actId="962"/>
          <ac:cxnSpMkLst>
            <pc:docMk/>
            <pc:sldMk cId="0" sldId="258"/>
            <ac:cxnSpMk id="124" creationId="{00000000-0000-0000-0000-000000000000}"/>
          </ac:cxnSpMkLst>
        </pc:cxnChg>
      </pc:sldChg>
      <pc:sldChg chg="addSp modSp mod">
        <pc:chgData name="Thosteson,Peter A" userId="77d4c52c-edb4-4d8a-af61-34be05472f21" providerId="ADAL" clId="{EDC92888-BE82-4D5D-B7F0-57C29B5D3D7E}" dt="2026-05-27T15:49:34.321" v="415" actId="13244"/>
        <pc:sldMkLst>
          <pc:docMk/>
          <pc:sldMk cId="0" sldId="260"/>
        </pc:sldMkLst>
        <pc:spChg chg="add mod ord">
          <ac:chgData name="Thosteson,Peter A" userId="77d4c52c-edb4-4d8a-af61-34be05472f21" providerId="ADAL" clId="{EDC92888-BE82-4D5D-B7F0-57C29B5D3D7E}" dt="2026-05-27T15:49:17.163" v="414" actId="13244"/>
          <ac:spMkLst>
            <pc:docMk/>
            <pc:sldMk cId="0" sldId="260"/>
            <ac:spMk id="2" creationId="{ACC55D67-0063-D648-EE42-A811CD4E0D07}"/>
          </ac:spMkLst>
        </pc:spChg>
        <pc:spChg chg="ord">
          <ac:chgData name="Thosteson,Peter A" userId="77d4c52c-edb4-4d8a-af61-34be05472f21" providerId="ADAL" clId="{EDC92888-BE82-4D5D-B7F0-57C29B5D3D7E}" dt="2026-05-27T15:49:34.321" v="415" actId="13244"/>
          <ac:spMkLst>
            <pc:docMk/>
            <pc:sldMk cId="0" sldId="260"/>
            <ac:spMk id="152" creationId="{00000000-0000-0000-0000-000000000000}"/>
          </ac:spMkLst>
        </pc:spChg>
        <pc:grpChg chg="mod">
          <ac:chgData name="Thosteson,Peter A" userId="77d4c52c-edb4-4d8a-af61-34be05472f21" providerId="ADAL" clId="{EDC92888-BE82-4D5D-B7F0-57C29B5D3D7E}" dt="2026-05-27T14:35:28.161" v="20" actId="962"/>
          <ac:grpSpMkLst>
            <pc:docMk/>
            <pc:sldMk cId="0" sldId="260"/>
            <ac:grpSpMk id="154" creationId="{00000000-0000-0000-0000-000000000000}"/>
          </ac:grpSpMkLst>
        </pc:grpChg>
        <pc:cxnChg chg="mod">
          <ac:chgData name="Thosteson,Peter A" userId="77d4c52c-edb4-4d8a-af61-34be05472f21" providerId="ADAL" clId="{EDC92888-BE82-4D5D-B7F0-57C29B5D3D7E}" dt="2026-05-27T14:35:27.427" v="19" actId="962"/>
          <ac:cxnSpMkLst>
            <pc:docMk/>
            <pc:sldMk cId="0" sldId="260"/>
            <ac:cxnSpMk id="151" creationId="{00000000-0000-0000-0000-000000000000}"/>
          </ac:cxnSpMkLst>
        </pc:cxnChg>
      </pc:sldChg>
      <pc:sldChg chg="modSp mod">
        <pc:chgData name="Thosteson,Peter A" userId="77d4c52c-edb4-4d8a-af61-34be05472f21" providerId="ADAL" clId="{EDC92888-BE82-4D5D-B7F0-57C29B5D3D7E}" dt="2026-05-27T15:52:07.255" v="426" actId="962"/>
        <pc:sldMkLst>
          <pc:docMk/>
          <pc:sldMk cId="0" sldId="261"/>
        </pc:sldMkLst>
        <pc:spChg chg="mod ord">
          <ac:chgData name="Thosteson,Peter A" userId="77d4c52c-edb4-4d8a-af61-34be05472f21" providerId="ADAL" clId="{EDC92888-BE82-4D5D-B7F0-57C29B5D3D7E}" dt="2026-05-27T15:51:37.789" v="422" actId="962"/>
          <ac:spMkLst>
            <pc:docMk/>
            <pc:sldMk cId="0" sldId="261"/>
            <ac:spMk id="161" creationId="{00000000-0000-0000-0000-000000000000}"/>
          </ac:spMkLst>
        </pc:spChg>
        <pc:spChg chg="mod ord">
          <ac:chgData name="Thosteson,Peter A" userId="77d4c52c-edb4-4d8a-af61-34be05472f21" providerId="ADAL" clId="{EDC92888-BE82-4D5D-B7F0-57C29B5D3D7E}" dt="2026-05-27T15:52:07.255" v="426" actId="962"/>
          <ac:spMkLst>
            <pc:docMk/>
            <pc:sldMk cId="0" sldId="261"/>
            <ac:spMk id="166" creationId="{00000000-0000-0000-0000-000000000000}"/>
          </ac:spMkLst>
        </pc:spChg>
        <pc:spChg chg="mod">
          <ac:chgData name="Thosteson,Peter A" userId="77d4c52c-edb4-4d8a-af61-34be05472f21" providerId="ADAL" clId="{EDC92888-BE82-4D5D-B7F0-57C29B5D3D7E}" dt="2026-05-27T15:51:50.458" v="425" actId="962"/>
          <ac:spMkLst>
            <pc:docMk/>
            <pc:sldMk cId="0" sldId="261"/>
            <ac:spMk id="167" creationId="{00000000-0000-0000-0000-000000000000}"/>
          </ac:spMkLst>
        </pc:spChg>
        <pc:grpChg chg="mod ord">
          <ac:chgData name="Thosteson,Peter A" userId="77d4c52c-edb4-4d8a-af61-34be05472f21" providerId="ADAL" clId="{EDC92888-BE82-4D5D-B7F0-57C29B5D3D7E}" dt="2026-05-27T15:50:29.010" v="419" actId="13244"/>
          <ac:grpSpMkLst>
            <pc:docMk/>
            <pc:sldMk cId="0" sldId="261"/>
            <ac:grpSpMk id="163" creationId="{00000000-0000-0000-0000-000000000000}"/>
          </ac:grpSpMkLst>
        </pc:grpChg>
        <pc:grpChg chg="mod">
          <ac:chgData name="Thosteson,Peter A" userId="77d4c52c-edb4-4d8a-af61-34be05472f21" providerId="ADAL" clId="{EDC92888-BE82-4D5D-B7F0-57C29B5D3D7E}" dt="2026-05-27T14:35:34.009" v="23" actId="962"/>
          <ac:grpSpMkLst>
            <pc:docMk/>
            <pc:sldMk cId="0" sldId="261"/>
            <ac:grpSpMk id="168" creationId="{00000000-0000-0000-0000-000000000000}"/>
          </ac:grpSpMkLst>
        </pc:grpChg>
        <pc:cxnChg chg="mod">
          <ac:chgData name="Thosteson,Peter A" userId="77d4c52c-edb4-4d8a-af61-34be05472f21" providerId="ADAL" clId="{EDC92888-BE82-4D5D-B7F0-57C29B5D3D7E}" dt="2026-05-27T14:35:29.600" v="21" actId="962"/>
          <ac:cxnSpMkLst>
            <pc:docMk/>
            <pc:sldMk cId="0" sldId="261"/>
            <ac:cxnSpMk id="162" creationId="{00000000-0000-0000-0000-000000000000}"/>
          </ac:cxnSpMkLst>
        </pc:cxnChg>
      </pc:sldChg>
      <pc:sldChg chg="modSp mod">
        <pc:chgData name="Thosteson,Peter A" userId="77d4c52c-edb4-4d8a-af61-34be05472f21" providerId="ADAL" clId="{EDC92888-BE82-4D5D-B7F0-57C29B5D3D7E}" dt="2026-05-27T14:45:09.751" v="194" actId="33553"/>
        <pc:sldMkLst>
          <pc:docMk/>
          <pc:sldMk cId="0" sldId="262"/>
        </pc:sldMkLst>
        <pc:spChg chg="mod">
          <ac:chgData name="Thosteson,Peter A" userId="77d4c52c-edb4-4d8a-af61-34be05472f21" providerId="ADAL" clId="{EDC92888-BE82-4D5D-B7F0-57C29B5D3D7E}" dt="2026-05-27T14:45:09.751" v="194" actId="33553"/>
          <ac:spMkLst>
            <pc:docMk/>
            <pc:sldMk cId="0" sldId="262"/>
            <ac:spMk id="176" creationId="{00000000-0000-0000-0000-000000000000}"/>
          </ac:spMkLst>
        </pc:spChg>
        <pc:grpChg chg="mod">
          <ac:chgData name="Thosteson,Peter A" userId="77d4c52c-edb4-4d8a-af61-34be05472f21" providerId="ADAL" clId="{EDC92888-BE82-4D5D-B7F0-57C29B5D3D7E}" dt="2026-05-27T14:35:37.320" v="25" actId="962"/>
          <ac:grpSpMkLst>
            <pc:docMk/>
            <pc:sldMk cId="0" sldId="262"/>
            <ac:grpSpMk id="179" creationId="{00000000-0000-0000-0000-000000000000}"/>
          </ac:grpSpMkLst>
        </pc:grpChg>
        <pc:cxnChg chg="mod">
          <ac:chgData name="Thosteson,Peter A" userId="77d4c52c-edb4-4d8a-af61-34be05472f21" providerId="ADAL" clId="{EDC92888-BE82-4D5D-B7F0-57C29B5D3D7E}" dt="2026-05-27T14:35:36.303" v="24" actId="962"/>
          <ac:cxnSpMkLst>
            <pc:docMk/>
            <pc:sldMk cId="0" sldId="262"/>
            <ac:cxnSpMk id="177" creationId="{00000000-0000-0000-0000-000000000000}"/>
          </ac:cxnSpMkLst>
        </pc:cxnChg>
      </pc:sldChg>
      <pc:sldChg chg="modSp mod">
        <pc:chgData name="Thosteson,Peter A" userId="77d4c52c-edb4-4d8a-af61-34be05472f21" providerId="ADAL" clId="{EDC92888-BE82-4D5D-B7F0-57C29B5D3D7E}" dt="2026-05-27T15:53:11.274" v="432" actId="13244"/>
        <pc:sldMkLst>
          <pc:docMk/>
          <pc:sldMk cId="0" sldId="263"/>
        </pc:sldMkLst>
        <pc:spChg chg="ord">
          <ac:chgData name="Thosteson,Peter A" userId="77d4c52c-edb4-4d8a-af61-34be05472f21" providerId="ADAL" clId="{EDC92888-BE82-4D5D-B7F0-57C29B5D3D7E}" dt="2026-05-27T15:52:26.280" v="427" actId="13244"/>
          <ac:spMkLst>
            <pc:docMk/>
            <pc:sldMk cId="0" sldId="263"/>
            <ac:spMk id="194" creationId="{00000000-0000-0000-0000-000000000000}"/>
          </ac:spMkLst>
        </pc:spChg>
        <pc:spChg chg="ord">
          <ac:chgData name="Thosteson,Peter A" userId="77d4c52c-edb4-4d8a-af61-34be05472f21" providerId="ADAL" clId="{EDC92888-BE82-4D5D-B7F0-57C29B5D3D7E}" dt="2026-05-27T15:52:33.218" v="428" actId="13244"/>
          <ac:spMkLst>
            <pc:docMk/>
            <pc:sldMk cId="0" sldId="263"/>
            <ac:spMk id="197" creationId="{00000000-0000-0000-0000-000000000000}"/>
          </ac:spMkLst>
        </pc:spChg>
        <pc:spChg chg="ord">
          <ac:chgData name="Thosteson,Peter A" userId="77d4c52c-edb4-4d8a-af61-34be05472f21" providerId="ADAL" clId="{EDC92888-BE82-4D5D-B7F0-57C29B5D3D7E}" dt="2026-05-27T15:52:37.454" v="429" actId="13244"/>
          <ac:spMkLst>
            <pc:docMk/>
            <pc:sldMk cId="0" sldId="263"/>
            <ac:spMk id="198" creationId="{00000000-0000-0000-0000-000000000000}"/>
          </ac:spMkLst>
        </pc:spChg>
        <pc:spChg chg="mod ord">
          <ac:chgData name="Thosteson,Peter A" userId="77d4c52c-edb4-4d8a-af61-34be05472f21" providerId="ADAL" clId="{EDC92888-BE82-4D5D-B7F0-57C29B5D3D7E}" dt="2026-05-27T15:52:49.062" v="430" actId="13244"/>
          <ac:spMkLst>
            <pc:docMk/>
            <pc:sldMk cId="0" sldId="263"/>
            <ac:spMk id="200" creationId="{00000000-0000-0000-0000-000000000000}"/>
          </ac:spMkLst>
        </pc:spChg>
        <pc:spChg chg="ord">
          <ac:chgData name="Thosteson,Peter A" userId="77d4c52c-edb4-4d8a-af61-34be05472f21" providerId="ADAL" clId="{EDC92888-BE82-4D5D-B7F0-57C29B5D3D7E}" dt="2026-05-27T15:52:59.301" v="431" actId="13244"/>
          <ac:spMkLst>
            <pc:docMk/>
            <pc:sldMk cId="0" sldId="263"/>
            <ac:spMk id="201" creationId="{00000000-0000-0000-0000-000000000000}"/>
          </ac:spMkLst>
        </pc:spChg>
        <pc:spChg chg="ord">
          <ac:chgData name="Thosteson,Peter A" userId="77d4c52c-edb4-4d8a-af61-34be05472f21" providerId="ADAL" clId="{EDC92888-BE82-4D5D-B7F0-57C29B5D3D7E}" dt="2026-05-27T15:53:11.274" v="432" actId="13244"/>
          <ac:spMkLst>
            <pc:docMk/>
            <pc:sldMk cId="0" sldId="263"/>
            <ac:spMk id="202" creationId="{00000000-0000-0000-0000-000000000000}"/>
          </ac:spMkLst>
        </pc:spChg>
        <pc:grpChg chg="mod">
          <ac:chgData name="Thosteson,Peter A" userId="77d4c52c-edb4-4d8a-af61-34be05472f21" providerId="ADAL" clId="{EDC92888-BE82-4D5D-B7F0-57C29B5D3D7E}" dt="2026-05-27T14:35:38.994" v="26" actId="962"/>
          <ac:grpSpMkLst>
            <pc:docMk/>
            <pc:sldMk cId="0" sldId="263"/>
            <ac:grpSpMk id="191" creationId="{00000000-0000-0000-0000-000000000000}"/>
          </ac:grpSpMkLst>
        </pc:grpChg>
        <pc:cxnChg chg="mod">
          <ac:chgData name="Thosteson,Peter A" userId="77d4c52c-edb4-4d8a-af61-34be05472f21" providerId="ADAL" clId="{EDC92888-BE82-4D5D-B7F0-57C29B5D3D7E}" dt="2026-05-27T14:35:40.532" v="27" actId="962"/>
          <ac:cxnSpMkLst>
            <pc:docMk/>
            <pc:sldMk cId="0" sldId="263"/>
            <ac:cxnSpMk id="196" creationId="{00000000-0000-0000-0000-000000000000}"/>
          </ac:cxnSpMkLst>
        </pc:cxnChg>
      </pc:sldChg>
      <pc:sldChg chg="modSp mod">
        <pc:chgData name="Thosteson,Peter A" userId="77d4c52c-edb4-4d8a-af61-34be05472f21" providerId="ADAL" clId="{EDC92888-BE82-4D5D-B7F0-57C29B5D3D7E}" dt="2026-05-27T15:56:27.188" v="442"/>
        <pc:sldMkLst>
          <pc:docMk/>
          <pc:sldMk cId="0" sldId="264"/>
        </pc:sldMkLst>
        <pc:spChg chg="mod ord">
          <ac:chgData name="Thosteson,Peter A" userId="77d4c52c-edb4-4d8a-af61-34be05472f21" providerId="ADAL" clId="{EDC92888-BE82-4D5D-B7F0-57C29B5D3D7E}" dt="2026-05-27T15:56:27.188" v="442"/>
          <ac:spMkLst>
            <pc:docMk/>
            <pc:sldMk cId="0" sldId="264"/>
            <ac:spMk id="209" creationId="{00000000-0000-0000-0000-000000000000}"/>
          </ac:spMkLst>
        </pc:spChg>
        <pc:spChg chg="ord">
          <ac:chgData name="Thosteson,Peter A" userId="77d4c52c-edb4-4d8a-af61-34be05472f21" providerId="ADAL" clId="{EDC92888-BE82-4D5D-B7F0-57C29B5D3D7E}" dt="2026-05-27T15:56:27.188" v="442"/>
          <ac:spMkLst>
            <pc:docMk/>
            <pc:sldMk cId="0" sldId="264"/>
            <ac:spMk id="210" creationId="{00000000-0000-0000-0000-000000000000}"/>
          </ac:spMkLst>
        </pc:spChg>
        <pc:spChg chg="mod ord">
          <ac:chgData name="Thosteson,Peter A" userId="77d4c52c-edb4-4d8a-af61-34be05472f21" providerId="ADAL" clId="{EDC92888-BE82-4D5D-B7F0-57C29B5D3D7E}" dt="2026-05-27T15:56:27.188" v="442"/>
          <ac:spMkLst>
            <pc:docMk/>
            <pc:sldMk cId="0" sldId="264"/>
            <ac:spMk id="213" creationId="{00000000-0000-0000-0000-000000000000}"/>
          </ac:spMkLst>
        </pc:spChg>
        <pc:spChg chg="ord">
          <ac:chgData name="Thosteson,Peter A" userId="77d4c52c-edb4-4d8a-af61-34be05472f21" providerId="ADAL" clId="{EDC92888-BE82-4D5D-B7F0-57C29B5D3D7E}" dt="2026-05-27T15:56:27.188" v="442"/>
          <ac:spMkLst>
            <pc:docMk/>
            <pc:sldMk cId="0" sldId="264"/>
            <ac:spMk id="214" creationId="{00000000-0000-0000-0000-000000000000}"/>
          </ac:spMkLst>
        </pc:spChg>
        <pc:spChg chg="ord">
          <ac:chgData name="Thosteson,Peter A" userId="77d4c52c-edb4-4d8a-af61-34be05472f21" providerId="ADAL" clId="{EDC92888-BE82-4D5D-B7F0-57C29B5D3D7E}" dt="2026-05-27T15:56:27.188" v="442"/>
          <ac:spMkLst>
            <pc:docMk/>
            <pc:sldMk cId="0" sldId="264"/>
            <ac:spMk id="215" creationId="{00000000-0000-0000-0000-000000000000}"/>
          </ac:spMkLst>
        </pc:spChg>
        <pc:spChg chg="ord">
          <ac:chgData name="Thosteson,Peter A" userId="77d4c52c-edb4-4d8a-af61-34be05472f21" providerId="ADAL" clId="{EDC92888-BE82-4D5D-B7F0-57C29B5D3D7E}" dt="2026-05-27T15:56:27.188" v="442"/>
          <ac:spMkLst>
            <pc:docMk/>
            <pc:sldMk cId="0" sldId="264"/>
            <ac:spMk id="216" creationId="{00000000-0000-0000-0000-000000000000}"/>
          </ac:spMkLst>
        </pc:spChg>
        <pc:spChg chg="ord">
          <ac:chgData name="Thosteson,Peter A" userId="77d4c52c-edb4-4d8a-af61-34be05472f21" providerId="ADAL" clId="{EDC92888-BE82-4D5D-B7F0-57C29B5D3D7E}" dt="2026-05-27T15:56:27.188" v="442"/>
          <ac:spMkLst>
            <pc:docMk/>
            <pc:sldMk cId="0" sldId="264"/>
            <ac:spMk id="217" creationId="{00000000-0000-0000-0000-000000000000}"/>
          </ac:spMkLst>
        </pc:spChg>
        <pc:spChg chg="ord">
          <ac:chgData name="Thosteson,Peter A" userId="77d4c52c-edb4-4d8a-af61-34be05472f21" providerId="ADAL" clId="{EDC92888-BE82-4D5D-B7F0-57C29B5D3D7E}" dt="2026-05-27T15:56:27.188" v="442"/>
          <ac:spMkLst>
            <pc:docMk/>
            <pc:sldMk cId="0" sldId="264"/>
            <ac:spMk id="221" creationId="{00000000-0000-0000-0000-000000000000}"/>
          </ac:spMkLst>
        </pc:spChg>
        <pc:grpChg chg="mod ord">
          <ac:chgData name="Thosteson,Peter A" userId="77d4c52c-edb4-4d8a-af61-34be05472f21" providerId="ADAL" clId="{EDC92888-BE82-4D5D-B7F0-57C29B5D3D7E}" dt="2026-05-27T15:56:27.188" v="442"/>
          <ac:grpSpMkLst>
            <pc:docMk/>
            <pc:sldMk cId="0" sldId="264"/>
            <ac:grpSpMk id="218" creationId="{00000000-0000-0000-0000-000000000000}"/>
          </ac:grpSpMkLst>
        </pc:grpChg>
        <pc:picChg chg="ord">
          <ac:chgData name="Thosteson,Peter A" userId="77d4c52c-edb4-4d8a-af61-34be05472f21" providerId="ADAL" clId="{EDC92888-BE82-4D5D-B7F0-57C29B5D3D7E}" dt="2026-05-27T15:56:27.188" v="442"/>
          <ac:picMkLst>
            <pc:docMk/>
            <pc:sldMk cId="0" sldId="264"/>
            <ac:picMk id="212" creationId="{00000000-0000-0000-0000-000000000000}"/>
          </ac:picMkLst>
        </pc:picChg>
        <pc:cxnChg chg="mod">
          <ac:chgData name="Thosteson,Peter A" userId="77d4c52c-edb4-4d8a-af61-34be05472f21" providerId="ADAL" clId="{EDC92888-BE82-4D5D-B7F0-57C29B5D3D7E}" dt="2026-05-27T14:35:44.336" v="29" actId="962"/>
          <ac:cxnSpMkLst>
            <pc:docMk/>
            <pc:sldMk cId="0" sldId="264"/>
            <ac:cxnSpMk id="211" creationId="{00000000-0000-0000-0000-000000000000}"/>
          </ac:cxnSpMkLst>
        </pc:cxnChg>
      </pc:sldChg>
      <pc:sldChg chg="modSp mod">
        <pc:chgData name="Thosteson,Peter A" userId="77d4c52c-edb4-4d8a-af61-34be05472f21" providerId="ADAL" clId="{EDC92888-BE82-4D5D-B7F0-57C29B5D3D7E}" dt="2026-05-27T15:56:39.254" v="443"/>
        <pc:sldMkLst>
          <pc:docMk/>
          <pc:sldMk cId="0" sldId="265"/>
        </pc:sldMkLst>
        <pc:spChg chg="ord">
          <ac:chgData name="Thosteson,Peter A" userId="77d4c52c-edb4-4d8a-af61-34be05472f21" providerId="ADAL" clId="{EDC92888-BE82-4D5D-B7F0-57C29B5D3D7E}" dt="2026-05-27T15:56:39.254" v="443"/>
          <ac:spMkLst>
            <pc:docMk/>
            <pc:sldMk cId="0" sldId="265"/>
            <ac:spMk id="228" creationId="{00000000-0000-0000-0000-000000000000}"/>
          </ac:spMkLst>
        </pc:spChg>
        <pc:spChg chg="mod ord">
          <ac:chgData name="Thosteson,Peter A" userId="77d4c52c-edb4-4d8a-af61-34be05472f21" providerId="ADAL" clId="{EDC92888-BE82-4D5D-B7F0-57C29B5D3D7E}" dt="2026-05-27T15:56:39.254" v="443"/>
          <ac:spMkLst>
            <pc:docMk/>
            <pc:sldMk cId="0" sldId="265"/>
            <ac:spMk id="229" creationId="{00000000-0000-0000-0000-000000000000}"/>
          </ac:spMkLst>
        </pc:spChg>
        <pc:spChg chg="ord">
          <ac:chgData name="Thosteson,Peter A" userId="77d4c52c-edb4-4d8a-af61-34be05472f21" providerId="ADAL" clId="{EDC92888-BE82-4D5D-B7F0-57C29B5D3D7E}" dt="2026-05-27T15:56:39.254" v="443"/>
          <ac:spMkLst>
            <pc:docMk/>
            <pc:sldMk cId="0" sldId="265"/>
            <ac:spMk id="230" creationId="{00000000-0000-0000-0000-000000000000}"/>
          </ac:spMkLst>
        </pc:spChg>
        <pc:spChg chg="ord">
          <ac:chgData name="Thosteson,Peter A" userId="77d4c52c-edb4-4d8a-af61-34be05472f21" providerId="ADAL" clId="{EDC92888-BE82-4D5D-B7F0-57C29B5D3D7E}" dt="2026-05-27T15:56:39.254" v="443"/>
          <ac:spMkLst>
            <pc:docMk/>
            <pc:sldMk cId="0" sldId="265"/>
            <ac:spMk id="231" creationId="{00000000-0000-0000-0000-000000000000}"/>
          </ac:spMkLst>
        </pc:spChg>
        <pc:spChg chg="ord">
          <ac:chgData name="Thosteson,Peter A" userId="77d4c52c-edb4-4d8a-af61-34be05472f21" providerId="ADAL" clId="{EDC92888-BE82-4D5D-B7F0-57C29B5D3D7E}" dt="2026-05-27T15:56:39.254" v="443"/>
          <ac:spMkLst>
            <pc:docMk/>
            <pc:sldMk cId="0" sldId="265"/>
            <ac:spMk id="232" creationId="{00000000-0000-0000-0000-000000000000}"/>
          </ac:spMkLst>
        </pc:spChg>
        <pc:spChg chg="ord">
          <ac:chgData name="Thosteson,Peter A" userId="77d4c52c-edb4-4d8a-af61-34be05472f21" providerId="ADAL" clId="{EDC92888-BE82-4D5D-B7F0-57C29B5D3D7E}" dt="2026-05-27T15:56:39.254" v="443"/>
          <ac:spMkLst>
            <pc:docMk/>
            <pc:sldMk cId="0" sldId="265"/>
            <ac:spMk id="233" creationId="{00000000-0000-0000-0000-000000000000}"/>
          </ac:spMkLst>
        </pc:spChg>
        <pc:spChg chg="ord">
          <ac:chgData name="Thosteson,Peter A" userId="77d4c52c-edb4-4d8a-af61-34be05472f21" providerId="ADAL" clId="{EDC92888-BE82-4D5D-B7F0-57C29B5D3D7E}" dt="2026-05-27T15:56:39.254" v="443"/>
          <ac:spMkLst>
            <pc:docMk/>
            <pc:sldMk cId="0" sldId="265"/>
            <ac:spMk id="234" creationId="{00000000-0000-0000-0000-000000000000}"/>
          </ac:spMkLst>
        </pc:spChg>
        <pc:spChg chg="ord">
          <ac:chgData name="Thosteson,Peter A" userId="77d4c52c-edb4-4d8a-af61-34be05472f21" providerId="ADAL" clId="{EDC92888-BE82-4D5D-B7F0-57C29B5D3D7E}" dt="2026-05-27T15:56:39.254" v="443"/>
          <ac:spMkLst>
            <pc:docMk/>
            <pc:sldMk cId="0" sldId="265"/>
            <ac:spMk id="235" creationId="{00000000-0000-0000-0000-000000000000}"/>
          </ac:spMkLst>
        </pc:spChg>
        <pc:grpChg chg="mod ord">
          <ac:chgData name="Thosteson,Peter A" userId="77d4c52c-edb4-4d8a-af61-34be05472f21" providerId="ADAL" clId="{EDC92888-BE82-4D5D-B7F0-57C29B5D3D7E}" dt="2026-05-27T15:56:39.254" v="443"/>
          <ac:grpSpMkLst>
            <pc:docMk/>
            <pc:sldMk cId="0" sldId="265"/>
            <ac:grpSpMk id="236" creationId="{00000000-0000-0000-0000-000000000000}"/>
          </ac:grpSpMkLst>
        </pc:grpChg>
        <pc:cxnChg chg="mod ord">
          <ac:chgData name="Thosteson,Peter A" userId="77d4c52c-edb4-4d8a-af61-34be05472f21" providerId="ADAL" clId="{EDC92888-BE82-4D5D-B7F0-57C29B5D3D7E}" dt="2026-05-27T15:56:39.254" v="443"/>
          <ac:cxnSpMkLst>
            <pc:docMk/>
            <pc:sldMk cId="0" sldId="265"/>
            <ac:cxnSpMk id="227" creationId="{00000000-0000-0000-0000-000000000000}"/>
          </ac:cxnSpMkLst>
        </pc:cxnChg>
      </pc:sldChg>
      <pc:sldChg chg="modSp mod">
        <pc:chgData name="Thosteson,Peter A" userId="77d4c52c-edb4-4d8a-af61-34be05472f21" providerId="ADAL" clId="{EDC92888-BE82-4D5D-B7F0-57C29B5D3D7E}" dt="2026-05-27T15:56:43.083" v="444"/>
        <pc:sldMkLst>
          <pc:docMk/>
          <pc:sldMk cId="0" sldId="266"/>
        </pc:sldMkLst>
        <pc:spChg chg="mod ord">
          <ac:chgData name="Thosteson,Peter A" userId="77d4c52c-edb4-4d8a-af61-34be05472f21" providerId="ADAL" clId="{EDC92888-BE82-4D5D-B7F0-57C29B5D3D7E}" dt="2026-05-27T15:56:43.083" v="444"/>
          <ac:spMkLst>
            <pc:docMk/>
            <pc:sldMk cId="0" sldId="266"/>
            <ac:spMk id="245" creationId="{00000000-0000-0000-0000-000000000000}"/>
          </ac:spMkLst>
        </pc:spChg>
        <pc:grpChg chg="mod ord">
          <ac:chgData name="Thosteson,Peter A" userId="77d4c52c-edb4-4d8a-af61-34be05472f21" providerId="ADAL" clId="{EDC92888-BE82-4D5D-B7F0-57C29B5D3D7E}" dt="2026-05-27T15:56:43.083" v="444"/>
          <ac:grpSpMkLst>
            <pc:docMk/>
            <pc:sldMk cId="0" sldId="266"/>
            <ac:grpSpMk id="246" creationId="{00000000-0000-0000-0000-000000000000}"/>
          </ac:grpSpMkLst>
        </pc:grpChg>
        <pc:picChg chg="ord">
          <ac:chgData name="Thosteson,Peter A" userId="77d4c52c-edb4-4d8a-af61-34be05472f21" providerId="ADAL" clId="{EDC92888-BE82-4D5D-B7F0-57C29B5D3D7E}" dt="2026-05-27T15:56:43.083" v="444"/>
          <ac:picMkLst>
            <pc:docMk/>
            <pc:sldMk cId="0" sldId="266"/>
            <ac:picMk id="249" creationId="{00000000-0000-0000-0000-000000000000}"/>
          </ac:picMkLst>
        </pc:picChg>
        <pc:picChg chg="ord">
          <ac:chgData name="Thosteson,Peter A" userId="77d4c52c-edb4-4d8a-af61-34be05472f21" providerId="ADAL" clId="{EDC92888-BE82-4D5D-B7F0-57C29B5D3D7E}" dt="2026-05-27T15:56:43.083" v="444"/>
          <ac:picMkLst>
            <pc:docMk/>
            <pc:sldMk cId="0" sldId="266"/>
            <ac:picMk id="250" creationId="{00000000-0000-0000-0000-000000000000}"/>
          </ac:picMkLst>
        </pc:picChg>
        <pc:picChg chg="ord">
          <ac:chgData name="Thosteson,Peter A" userId="77d4c52c-edb4-4d8a-af61-34be05472f21" providerId="ADAL" clId="{EDC92888-BE82-4D5D-B7F0-57C29B5D3D7E}" dt="2026-05-27T15:56:43.083" v="444"/>
          <ac:picMkLst>
            <pc:docMk/>
            <pc:sldMk cId="0" sldId="266"/>
            <ac:picMk id="251" creationId="{00000000-0000-0000-0000-000000000000}"/>
          </ac:picMkLst>
        </pc:picChg>
        <pc:picChg chg="ord">
          <ac:chgData name="Thosteson,Peter A" userId="77d4c52c-edb4-4d8a-af61-34be05472f21" providerId="ADAL" clId="{EDC92888-BE82-4D5D-B7F0-57C29B5D3D7E}" dt="2026-05-27T15:56:43.083" v="444"/>
          <ac:picMkLst>
            <pc:docMk/>
            <pc:sldMk cId="0" sldId="266"/>
            <ac:picMk id="252" creationId="{00000000-0000-0000-0000-000000000000}"/>
          </ac:picMkLst>
        </pc:picChg>
        <pc:picChg chg="ord">
          <ac:chgData name="Thosteson,Peter A" userId="77d4c52c-edb4-4d8a-af61-34be05472f21" providerId="ADAL" clId="{EDC92888-BE82-4D5D-B7F0-57C29B5D3D7E}" dt="2026-05-27T15:56:43.083" v="444"/>
          <ac:picMkLst>
            <pc:docMk/>
            <pc:sldMk cId="0" sldId="266"/>
            <ac:picMk id="253" creationId="{00000000-0000-0000-0000-000000000000}"/>
          </ac:picMkLst>
        </pc:picChg>
        <pc:picChg chg="ord">
          <ac:chgData name="Thosteson,Peter A" userId="77d4c52c-edb4-4d8a-af61-34be05472f21" providerId="ADAL" clId="{EDC92888-BE82-4D5D-B7F0-57C29B5D3D7E}" dt="2026-05-27T15:56:43.083" v="444"/>
          <ac:picMkLst>
            <pc:docMk/>
            <pc:sldMk cId="0" sldId="266"/>
            <ac:picMk id="254" creationId="{00000000-0000-0000-0000-000000000000}"/>
          </ac:picMkLst>
        </pc:picChg>
        <pc:cxnChg chg="mod ord">
          <ac:chgData name="Thosteson,Peter A" userId="77d4c52c-edb4-4d8a-af61-34be05472f21" providerId="ADAL" clId="{EDC92888-BE82-4D5D-B7F0-57C29B5D3D7E}" dt="2026-05-27T15:56:43.083" v="444"/>
          <ac:cxnSpMkLst>
            <pc:docMk/>
            <pc:sldMk cId="0" sldId="266"/>
            <ac:cxnSpMk id="244" creationId="{00000000-0000-0000-0000-000000000000}"/>
          </ac:cxnSpMkLst>
        </pc:cxnChg>
      </pc:sldChg>
      <pc:sldChg chg="modSp mod">
        <pc:chgData name="Thosteson,Peter A" userId="77d4c52c-edb4-4d8a-af61-34be05472f21" providerId="ADAL" clId="{EDC92888-BE82-4D5D-B7F0-57C29B5D3D7E}" dt="2026-05-27T14:45:42.635" v="199" actId="33553"/>
        <pc:sldMkLst>
          <pc:docMk/>
          <pc:sldMk cId="0" sldId="267"/>
        </pc:sldMkLst>
        <pc:spChg chg="mod">
          <ac:chgData name="Thosteson,Peter A" userId="77d4c52c-edb4-4d8a-af61-34be05472f21" providerId="ADAL" clId="{EDC92888-BE82-4D5D-B7F0-57C29B5D3D7E}" dt="2026-05-27T14:45:42.635" v="199" actId="33553"/>
          <ac:spMkLst>
            <pc:docMk/>
            <pc:sldMk cId="0" sldId="267"/>
            <ac:spMk id="261" creationId="{00000000-0000-0000-0000-000000000000}"/>
          </ac:spMkLst>
        </pc:spChg>
        <pc:grpChg chg="mod">
          <ac:chgData name="Thosteson,Peter A" userId="77d4c52c-edb4-4d8a-af61-34be05472f21" providerId="ADAL" clId="{EDC92888-BE82-4D5D-B7F0-57C29B5D3D7E}" dt="2026-05-27T14:36:08.133" v="36" actId="962"/>
          <ac:grpSpMkLst>
            <pc:docMk/>
            <pc:sldMk cId="0" sldId="267"/>
            <ac:grpSpMk id="263" creationId="{00000000-0000-0000-0000-000000000000}"/>
          </ac:grpSpMkLst>
        </pc:grpChg>
        <pc:cxnChg chg="mod">
          <ac:chgData name="Thosteson,Peter A" userId="77d4c52c-edb4-4d8a-af61-34be05472f21" providerId="ADAL" clId="{EDC92888-BE82-4D5D-B7F0-57C29B5D3D7E}" dt="2026-05-27T14:36:07.289" v="35" actId="962"/>
          <ac:cxnSpMkLst>
            <pc:docMk/>
            <pc:sldMk cId="0" sldId="267"/>
            <ac:cxnSpMk id="260" creationId="{00000000-0000-0000-0000-000000000000}"/>
          </ac:cxnSpMkLst>
        </pc:cxnChg>
      </pc:sldChg>
      <pc:sldChg chg="modSp mod">
        <pc:chgData name="Thosteson,Peter A" userId="77d4c52c-edb4-4d8a-af61-34be05472f21" providerId="ADAL" clId="{EDC92888-BE82-4D5D-B7F0-57C29B5D3D7E}" dt="2026-05-27T15:57:31.887" v="450" actId="13244"/>
        <pc:sldMkLst>
          <pc:docMk/>
          <pc:sldMk cId="0" sldId="268"/>
        </pc:sldMkLst>
        <pc:spChg chg="ord">
          <ac:chgData name="Thosteson,Peter A" userId="77d4c52c-edb4-4d8a-af61-34be05472f21" providerId="ADAL" clId="{EDC92888-BE82-4D5D-B7F0-57C29B5D3D7E}" dt="2026-05-27T15:56:44.940" v="445"/>
          <ac:spMkLst>
            <pc:docMk/>
            <pc:sldMk cId="0" sldId="268"/>
            <ac:spMk id="276" creationId="{00000000-0000-0000-0000-000000000000}"/>
          </ac:spMkLst>
        </pc:spChg>
        <pc:spChg chg="ord">
          <ac:chgData name="Thosteson,Peter A" userId="77d4c52c-edb4-4d8a-af61-34be05472f21" providerId="ADAL" clId="{EDC92888-BE82-4D5D-B7F0-57C29B5D3D7E}" dt="2026-05-27T15:57:31.887" v="450" actId="13244"/>
          <ac:spMkLst>
            <pc:docMk/>
            <pc:sldMk cId="0" sldId="268"/>
            <ac:spMk id="278" creationId="{00000000-0000-0000-0000-000000000000}"/>
          </ac:spMkLst>
        </pc:spChg>
        <pc:spChg chg="mod ord">
          <ac:chgData name="Thosteson,Peter A" userId="77d4c52c-edb4-4d8a-af61-34be05472f21" providerId="ADAL" clId="{EDC92888-BE82-4D5D-B7F0-57C29B5D3D7E}" dt="2026-05-27T15:57:16.963" v="449" actId="13244"/>
          <ac:spMkLst>
            <pc:docMk/>
            <pc:sldMk cId="0" sldId="268"/>
            <ac:spMk id="282" creationId="{00000000-0000-0000-0000-000000000000}"/>
          </ac:spMkLst>
        </pc:spChg>
        <pc:grpChg chg="mod ord">
          <ac:chgData name="Thosteson,Peter A" userId="77d4c52c-edb4-4d8a-af61-34be05472f21" providerId="ADAL" clId="{EDC92888-BE82-4D5D-B7F0-57C29B5D3D7E}" dt="2026-05-27T15:56:44.940" v="445"/>
          <ac:grpSpMkLst>
            <pc:docMk/>
            <pc:sldMk cId="0" sldId="268"/>
            <ac:grpSpMk id="279" creationId="{00000000-0000-0000-0000-000000000000}"/>
          </ac:grpSpMkLst>
        </pc:grpChg>
        <pc:grpChg chg="mod ord">
          <ac:chgData name="Thosteson,Peter A" userId="77d4c52c-edb4-4d8a-af61-34be05472f21" providerId="ADAL" clId="{EDC92888-BE82-4D5D-B7F0-57C29B5D3D7E}" dt="2026-05-27T15:56:44.940" v="445"/>
          <ac:grpSpMkLst>
            <pc:docMk/>
            <pc:sldMk cId="0" sldId="268"/>
            <ac:grpSpMk id="283" creationId="{00000000-0000-0000-0000-000000000000}"/>
          </ac:grpSpMkLst>
        </pc:grpChg>
        <pc:cxnChg chg="mod ord">
          <ac:chgData name="Thosteson,Peter A" userId="77d4c52c-edb4-4d8a-af61-34be05472f21" providerId="ADAL" clId="{EDC92888-BE82-4D5D-B7F0-57C29B5D3D7E}" dt="2026-05-27T15:56:44.940" v="445"/>
          <ac:cxnSpMkLst>
            <pc:docMk/>
            <pc:sldMk cId="0" sldId="268"/>
            <ac:cxnSpMk id="277" creationId="{00000000-0000-0000-0000-000000000000}"/>
          </ac:cxnSpMkLst>
        </pc:cxnChg>
      </pc:sldChg>
      <pc:sldChg chg="modSp mod">
        <pc:chgData name="Thosteson,Peter A" userId="77d4c52c-edb4-4d8a-af61-34be05472f21" providerId="ADAL" clId="{EDC92888-BE82-4D5D-B7F0-57C29B5D3D7E}" dt="2026-05-27T15:57:51.961" v="452" actId="13244"/>
        <pc:sldMkLst>
          <pc:docMk/>
          <pc:sldMk cId="0" sldId="269"/>
        </pc:sldMkLst>
        <pc:spChg chg="ord">
          <ac:chgData name="Thosteson,Peter A" userId="77d4c52c-edb4-4d8a-af61-34be05472f21" providerId="ADAL" clId="{EDC92888-BE82-4D5D-B7F0-57C29B5D3D7E}" dt="2026-05-27T15:57:51.961" v="452" actId="13244"/>
          <ac:spMkLst>
            <pc:docMk/>
            <pc:sldMk cId="0" sldId="269"/>
            <ac:spMk id="296" creationId="{00000000-0000-0000-0000-000000000000}"/>
          </ac:spMkLst>
        </pc:spChg>
        <pc:spChg chg="ord">
          <ac:chgData name="Thosteson,Peter A" userId="77d4c52c-edb4-4d8a-af61-34be05472f21" providerId="ADAL" clId="{EDC92888-BE82-4D5D-B7F0-57C29B5D3D7E}" dt="2026-05-27T15:57:40.173" v="451"/>
          <ac:spMkLst>
            <pc:docMk/>
            <pc:sldMk cId="0" sldId="269"/>
            <ac:spMk id="297" creationId="{00000000-0000-0000-0000-000000000000}"/>
          </ac:spMkLst>
        </pc:spChg>
        <pc:spChg chg="mod ord">
          <ac:chgData name="Thosteson,Peter A" userId="77d4c52c-edb4-4d8a-af61-34be05472f21" providerId="ADAL" clId="{EDC92888-BE82-4D5D-B7F0-57C29B5D3D7E}" dt="2026-05-27T15:57:40.173" v="451"/>
          <ac:spMkLst>
            <pc:docMk/>
            <pc:sldMk cId="0" sldId="269"/>
            <ac:spMk id="301" creationId="{00000000-0000-0000-0000-000000000000}"/>
          </ac:spMkLst>
        </pc:spChg>
        <pc:grpChg chg="mod ord">
          <ac:chgData name="Thosteson,Peter A" userId="77d4c52c-edb4-4d8a-af61-34be05472f21" providerId="ADAL" clId="{EDC92888-BE82-4D5D-B7F0-57C29B5D3D7E}" dt="2026-05-27T15:57:40.173" v="451"/>
          <ac:grpSpMkLst>
            <pc:docMk/>
            <pc:sldMk cId="0" sldId="269"/>
            <ac:grpSpMk id="298" creationId="{00000000-0000-0000-0000-000000000000}"/>
          </ac:grpSpMkLst>
        </pc:grpChg>
        <pc:grpChg chg="mod ord">
          <ac:chgData name="Thosteson,Peter A" userId="77d4c52c-edb4-4d8a-af61-34be05472f21" providerId="ADAL" clId="{EDC92888-BE82-4D5D-B7F0-57C29B5D3D7E}" dt="2026-05-27T15:57:40.173" v="451"/>
          <ac:grpSpMkLst>
            <pc:docMk/>
            <pc:sldMk cId="0" sldId="269"/>
            <ac:grpSpMk id="302" creationId="{00000000-0000-0000-0000-000000000000}"/>
          </ac:grpSpMkLst>
        </pc:grpChg>
        <pc:picChg chg="ord">
          <ac:chgData name="Thosteson,Peter A" userId="77d4c52c-edb4-4d8a-af61-34be05472f21" providerId="ADAL" clId="{EDC92888-BE82-4D5D-B7F0-57C29B5D3D7E}" dt="2026-05-27T15:57:40.173" v="451"/>
          <ac:picMkLst>
            <pc:docMk/>
            <pc:sldMk cId="0" sldId="269"/>
            <ac:picMk id="294" creationId="{00000000-0000-0000-0000-000000000000}"/>
          </ac:picMkLst>
        </pc:picChg>
        <pc:cxnChg chg="mod ord">
          <ac:chgData name="Thosteson,Peter A" userId="77d4c52c-edb4-4d8a-af61-34be05472f21" providerId="ADAL" clId="{EDC92888-BE82-4D5D-B7F0-57C29B5D3D7E}" dt="2026-05-27T15:57:40.173" v="451"/>
          <ac:cxnSpMkLst>
            <pc:docMk/>
            <pc:sldMk cId="0" sldId="269"/>
            <ac:cxnSpMk id="295" creationId="{00000000-0000-0000-0000-000000000000}"/>
          </ac:cxnSpMkLst>
        </pc:cxnChg>
      </pc:sldChg>
      <pc:sldChg chg="modSp mod">
        <pc:chgData name="Thosteson,Peter A" userId="77d4c52c-edb4-4d8a-af61-34be05472f21" providerId="ADAL" clId="{EDC92888-BE82-4D5D-B7F0-57C29B5D3D7E}" dt="2026-05-27T15:57:59.959" v="453"/>
        <pc:sldMkLst>
          <pc:docMk/>
          <pc:sldMk cId="0" sldId="270"/>
        </pc:sldMkLst>
        <pc:spChg chg="ord">
          <ac:chgData name="Thosteson,Peter A" userId="77d4c52c-edb4-4d8a-af61-34be05472f21" providerId="ADAL" clId="{EDC92888-BE82-4D5D-B7F0-57C29B5D3D7E}" dt="2026-05-27T15:57:59.959" v="453"/>
          <ac:spMkLst>
            <pc:docMk/>
            <pc:sldMk cId="0" sldId="270"/>
            <ac:spMk id="313" creationId="{00000000-0000-0000-0000-000000000000}"/>
          </ac:spMkLst>
        </pc:spChg>
        <pc:spChg chg="mod ord">
          <ac:chgData name="Thosteson,Peter A" userId="77d4c52c-edb4-4d8a-af61-34be05472f21" providerId="ADAL" clId="{EDC92888-BE82-4D5D-B7F0-57C29B5D3D7E}" dt="2026-05-27T15:57:59.959" v="453"/>
          <ac:spMkLst>
            <pc:docMk/>
            <pc:sldMk cId="0" sldId="270"/>
            <ac:spMk id="324" creationId="{00000000-0000-0000-0000-000000000000}"/>
          </ac:spMkLst>
        </pc:spChg>
        <pc:spChg chg="ord">
          <ac:chgData name="Thosteson,Peter A" userId="77d4c52c-edb4-4d8a-af61-34be05472f21" providerId="ADAL" clId="{EDC92888-BE82-4D5D-B7F0-57C29B5D3D7E}" dt="2026-05-27T15:57:59.959" v="453"/>
          <ac:spMkLst>
            <pc:docMk/>
            <pc:sldMk cId="0" sldId="270"/>
            <ac:spMk id="325" creationId="{00000000-0000-0000-0000-000000000000}"/>
          </ac:spMkLst>
        </pc:spChg>
        <pc:spChg chg="ord">
          <ac:chgData name="Thosteson,Peter A" userId="77d4c52c-edb4-4d8a-af61-34be05472f21" providerId="ADAL" clId="{EDC92888-BE82-4D5D-B7F0-57C29B5D3D7E}" dt="2026-05-27T15:57:59.959" v="453"/>
          <ac:spMkLst>
            <pc:docMk/>
            <pc:sldMk cId="0" sldId="270"/>
            <ac:spMk id="326" creationId="{00000000-0000-0000-0000-000000000000}"/>
          </ac:spMkLst>
        </pc:spChg>
        <pc:spChg chg="ord">
          <ac:chgData name="Thosteson,Peter A" userId="77d4c52c-edb4-4d8a-af61-34be05472f21" providerId="ADAL" clId="{EDC92888-BE82-4D5D-B7F0-57C29B5D3D7E}" dt="2026-05-27T15:57:59.959" v="453"/>
          <ac:spMkLst>
            <pc:docMk/>
            <pc:sldMk cId="0" sldId="270"/>
            <ac:spMk id="327" creationId="{00000000-0000-0000-0000-000000000000}"/>
          </ac:spMkLst>
        </pc:spChg>
        <pc:spChg chg="ord">
          <ac:chgData name="Thosteson,Peter A" userId="77d4c52c-edb4-4d8a-af61-34be05472f21" providerId="ADAL" clId="{EDC92888-BE82-4D5D-B7F0-57C29B5D3D7E}" dt="2026-05-27T15:57:59.959" v="453"/>
          <ac:spMkLst>
            <pc:docMk/>
            <pc:sldMk cId="0" sldId="270"/>
            <ac:spMk id="328" creationId="{00000000-0000-0000-0000-000000000000}"/>
          </ac:spMkLst>
        </pc:spChg>
        <pc:spChg chg="ord">
          <ac:chgData name="Thosteson,Peter A" userId="77d4c52c-edb4-4d8a-af61-34be05472f21" providerId="ADAL" clId="{EDC92888-BE82-4D5D-B7F0-57C29B5D3D7E}" dt="2026-05-27T15:57:59.959" v="453"/>
          <ac:spMkLst>
            <pc:docMk/>
            <pc:sldMk cId="0" sldId="270"/>
            <ac:spMk id="329" creationId="{00000000-0000-0000-0000-000000000000}"/>
          </ac:spMkLst>
        </pc:spChg>
        <pc:spChg chg="ord">
          <ac:chgData name="Thosteson,Peter A" userId="77d4c52c-edb4-4d8a-af61-34be05472f21" providerId="ADAL" clId="{EDC92888-BE82-4D5D-B7F0-57C29B5D3D7E}" dt="2026-05-27T15:57:59.959" v="453"/>
          <ac:spMkLst>
            <pc:docMk/>
            <pc:sldMk cId="0" sldId="270"/>
            <ac:spMk id="330" creationId="{00000000-0000-0000-0000-000000000000}"/>
          </ac:spMkLst>
        </pc:spChg>
        <pc:spChg chg="ord">
          <ac:chgData name="Thosteson,Peter A" userId="77d4c52c-edb4-4d8a-af61-34be05472f21" providerId="ADAL" clId="{EDC92888-BE82-4D5D-B7F0-57C29B5D3D7E}" dt="2026-05-27T15:57:59.959" v="453"/>
          <ac:spMkLst>
            <pc:docMk/>
            <pc:sldMk cId="0" sldId="270"/>
            <ac:spMk id="331" creationId="{00000000-0000-0000-0000-000000000000}"/>
          </ac:spMkLst>
        </pc:spChg>
        <pc:spChg chg="ord">
          <ac:chgData name="Thosteson,Peter A" userId="77d4c52c-edb4-4d8a-af61-34be05472f21" providerId="ADAL" clId="{EDC92888-BE82-4D5D-B7F0-57C29B5D3D7E}" dt="2026-05-27T15:57:59.959" v="453"/>
          <ac:spMkLst>
            <pc:docMk/>
            <pc:sldMk cId="0" sldId="270"/>
            <ac:spMk id="332" creationId="{00000000-0000-0000-0000-000000000000}"/>
          </ac:spMkLst>
        </pc:spChg>
        <pc:grpChg chg="mod">
          <ac:chgData name="Thosteson,Peter A" userId="77d4c52c-edb4-4d8a-af61-34be05472f21" providerId="ADAL" clId="{EDC92888-BE82-4D5D-B7F0-57C29B5D3D7E}" dt="2026-05-27T14:36:20.817" v="44" actId="962"/>
          <ac:grpSpMkLst>
            <pc:docMk/>
            <pc:sldMk cId="0" sldId="270"/>
            <ac:grpSpMk id="315" creationId="{00000000-0000-0000-0000-000000000000}"/>
          </ac:grpSpMkLst>
        </pc:grpChg>
        <pc:grpChg chg="mod">
          <ac:chgData name="Thosteson,Peter A" userId="77d4c52c-edb4-4d8a-af61-34be05472f21" providerId="ADAL" clId="{EDC92888-BE82-4D5D-B7F0-57C29B5D3D7E}" dt="2026-05-27T14:36:21.547" v="45" actId="962"/>
          <ac:grpSpMkLst>
            <pc:docMk/>
            <pc:sldMk cId="0" sldId="270"/>
            <ac:grpSpMk id="318" creationId="{00000000-0000-0000-0000-000000000000}"/>
          </ac:grpSpMkLst>
        </pc:grpChg>
        <pc:grpChg chg="mod">
          <ac:chgData name="Thosteson,Peter A" userId="77d4c52c-edb4-4d8a-af61-34be05472f21" providerId="ADAL" clId="{EDC92888-BE82-4D5D-B7F0-57C29B5D3D7E}" dt="2026-05-27T14:36:22.275" v="46" actId="962"/>
          <ac:grpSpMkLst>
            <pc:docMk/>
            <pc:sldMk cId="0" sldId="270"/>
            <ac:grpSpMk id="321" creationId="{00000000-0000-0000-0000-000000000000}"/>
          </ac:grpSpMkLst>
        </pc:grpChg>
        <pc:grpChg chg="mod">
          <ac:chgData name="Thosteson,Peter A" userId="77d4c52c-edb4-4d8a-af61-34be05472f21" providerId="ADAL" clId="{EDC92888-BE82-4D5D-B7F0-57C29B5D3D7E}" dt="2026-05-27T14:36:24.205" v="47" actId="962"/>
          <ac:grpSpMkLst>
            <pc:docMk/>
            <pc:sldMk cId="0" sldId="270"/>
            <ac:grpSpMk id="333" creationId="{00000000-0000-0000-0000-000000000000}"/>
          </ac:grpSpMkLst>
        </pc:grpChg>
        <pc:cxnChg chg="mod">
          <ac:chgData name="Thosteson,Peter A" userId="77d4c52c-edb4-4d8a-af61-34be05472f21" providerId="ADAL" clId="{EDC92888-BE82-4D5D-B7F0-57C29B5D3D7E}" dt="2026-05-27T14:36:19.259" v="43" actId="962"/>
          <ac:cxnSpMkLst>
            <pc:docMk/>
            <pc:sldMk cId="0" sldId="270"/>
            <ac:cxnSpMk id="314" creationId="{00000000-0000-0000-0000-000000000000}"/>
          </ac:cxnSpMkLst>
        </pc:cxnChg>
      </pc:sldChg>
      <pc:sldChg chg="addSp modSp mod">
        <pc:chgData name="Thosteson,Peter A" userId="77d4c52c-edb4-4d8a-af61-34be05472f21" providerId="ADAL" clId="{EDC92888-BE82-4D5D-B7F0-57C29B5D3D7E}" dt="2026-05-27T14:46:43.243" v="224" actId="20577"/>
        <pc:sldMkLst>
          <pc:docMk/>
          <pc:sldMk cId="0" sldId="271"/>
        </pc:sldMkLst>
        <pc:spChg chg="add mod">
          <ac:chgData name="Thosteson,Peter A" userId="77d4c52c-edb4-4d8a-af61-34be05472f21" providerId="ADAL" clId="{EDC92888-BE82-4D5D-B7F0-57C29B5D3D7E}" dt="2026-05-27T14:46:43.243" v="224" actId="20577"/>
          <ac:spMkLst>
            <pc:docMk/>
            <pc:sldMk cId="0" sldId="271"/>
            <ac:spMk id="2" creationId="{A84B9209-FAFB-DF35-E5CE-A92BCDA5E98B}"/>
          </ac:spMkLst>
        </pc:spChg>
        <pc:grpChg chg="mod">
          <ac:chgData name="Thosteson,Peter A" userId="77d4c52c-edb4-4d8a-af61-34be05472f21" providerId="ADAL" clId="{EDC92888-BE82-4D5D-B7F0-57C29B5D3D7E}" dt="2026-05-27T14:36:27.358" v="49" actId="962"/>
          <ac:grpSpMkLst>
            <pc:docMk/>
            <pc:sldMk cId="0" sldId="271"/>
            <ac:grpSpMk id="345" creationId="{00000000-0000-0000-0000-000000000000}"/>
          </ac:grpSpMkLst>
        </pc:grpChg>
        <pc:cxnChg chg="mod">
          <ac:chgData name="Thosteson,Peter A" userId="77d4c52c-edb4-4d8a-af61-34be05472f21" providerId="ADAL" clId="{EDC92888-BE82-4D5D-B7F0-57C29B5D3D7E}" dt="2026-05-27T14:36:26.493" v="48" actId="962"/>
          <ac:cxnSpMkLst>
            <pc:docMk/>
            <pc:sldMk cId="0" sldId="271"/>
            <ac:cxnSpMk id="344" creationId="{00000000-0000-0000-0000-000000000000}"/>
          </ac:cxnSpMkLst>
        </pc:cxnChg>
      </pc:sldChg>
      <pc:sldChg chg="modSp mod">
        <pc:chgData name="Thosteson,Peter A" userId="77d4c52c-edb4-4d8a-af61-34be05472f21" providerId="ADAL" clId="{EDC92888-BE82-4D5D-B7F0-57C29B5D3D7E}" dt="2026-05-27T15:58:02.576" v="454"/>
        <pc:sldMkLst>
          <pc:docMk/>
          <pc:sldMk cId="0" sldId="272"/>
        </pc:sldMkLst>
        <pc:spChg chg="ord">
          <ac:chgData name="Thosteson,Peter A" userId="77d4c52c-edb4-4d8a-af61-34be05472f21" providerId="ADAL" clId="{EDC92888-BE82-4D5D-B7F0-57C29B5D3D7E}" dt="2026-05-27T15:58:02.576" v="454"/>
          <ac:spMkLst>
            <pc:docMk/>
            <pc:sldMk cId="0" sldId="272"/>
            <ac:spMk id="356" creationId="{00000000-0000-0000-0000-000000000000}"/>
          </ac:spMkLst>
        </pc:spChg>
        <pc:spChg chg="ord">
          <ac:chgData name="Thosteson,Peter A" userId="77d4c52c-edb4-4d8a-af61-34be05472f21" providerId="ADAL" clId="{EDC92888-BE82-4D5D-B7F0-57C29B5D3D7E}" dt="2026-05-27T15:58:02.576" v="454"/>
          <ac:spMkLst>
            <pc:docMk/>
            <pc:sldMk cId="0" sldId="272"/>
            <ac:spMk id="357" creationId="{00000000-0000-0000-0000-000000000000}"/>
          </ac:spMkLst>
        </pc:spChg>
        <pc:spChg chg="mod ord">
          <ac:chgData name="Thosteson,Peter A" userId="77d4c52c-edb4-4d8a-af61-34be05472f21" providerId="ADAL" clId="{EDC92888-BE82-4D5D-B7F0-57C29B5D3D7E}" dt="2026-05-27T15:58:02.576" v="454"/>
          <ac:spMkLst>
            <pc:docMk/>
            <pc:sldMk cId="0" sldId="272"/>
            <ac:spMk id="359" creationId="{00000000-0000-0000-0000-000000000000}"/>
          </ac:spMkLst>
        </pc:spChg>
        <pc:spChg chg="ord">
          <ac:chgData name="Thosteson,Peter A" userId="77d4c52c-edb4-4d8a-af61-34be05472f21" providerId="ADAL" clId="{EDC92888-BE82-4D5D-B7F0-57C29B5D3D7E}" dt="2026-05-27T15:58:02.576" v="454"/>
          <ac:spMkLst>
            <pc:docMk/>
            <pc:sldMk cId="0" sldId="272"/>
            <ac:spMk id="360" creationId="{00000000-0000-0000-0000-000000000000}"/>
          </ac:spMkLst>
        </pc:spChg>
        <pc:spChg chg="ord">
          <ac:chgData name="Thosteson,Peter A" userId="77d4c52c-edb4-4d8a-af61-34be05472f21" providerId="ADAL" clId="{EDC92888-BE82-4D5D-B7F0-57C29B5D3D7E}" dt="2026-05-27T15:58:02.576" v="454"/>
          <ac:spMkLst>
            <pc:docMk/>
            <pc:sldMk cId="0" sldId="272"/>
            <ac:spMk id="361" creationId="{00000000-0000-0000-0000-000000000000}"/>
          </ac:spMkLst>
        </pc:spChg>
        <pc:spChg chg="ord">
          <ac:chgData name="Thosteson,Peter A" userId="77d4c52c-edb4-4d8a-af61-34be05472f21" providerId="ADAL" clId="{EDC92888-BE82-4D5D-B7F0-57C29B5D3D7E}" dt="2026-05-27T15:58:02.576" v="454"/>
          <ac:spMkLst>
            <pc:docMk/>
            <pc:sldMk cId="0" sldId="272"/>
            <ac:spMk id="362" creationId="{00000000-0000-0000-0000-000000000000}"/>
          </ac:spMkLst>
        </pc:spChg>
        <pc:spChg chg="ord">
          <ac:chgData name="Thosteson,Peter A" userId="77d4c52c-edb4-4d8a-af61-34be05472f21" providerId="ADAL" clId="{EDC92888-BE82-4D5D-B7F0-57C29B5D3D7E}" dt="2026-05-27T15:58:02.576" v="454"/>
          <ac:spMkLst>
            <pc:docMk/>
            <pc:sldMk cId="0" sldId="272"/>
            <ac:spMk id="363" creationId="{00000000-0000-0000-0000-000000000000}"/>
          </ac:spMkLst>
        </pc:spChg>
        <pc:spChg chg="ord">
          <ac:chgData name="Thosteson,Peter A" userId="77d4c52c-edb4-4d8a-af61-34be05472f21" providerId="ADAL" clId="{EDC92888-BE82-4D5D-B7F0-57C29B5D3D7E}" dt="2026-05-27T15:58:02.576" v="454"/>
          <ac:spMkLst>
            <pc:docMk/>
            <pc:sldMk cId="0" sldId="272"/>
            <ac:spMk id="364" creationId="{00000000-0000-0000-0000-000000000000}"/>
          </ac:spMkLst>
        </pc:spChg>
        <pc:spChg chg="ord">
          <ac:chgData name="Thosteson,Peter A" userId="77d4c52c-edb4-4d8a-af61-34be05472f21" providerId="ADAL" clId="{EDC92888-BE82-4D5D-B7F0-57C29B5D3D7E}" dt="2026-05-27T15:58:02.576" v="454"/>
          <ac:spMkLst>
            <pc:docMk/>
            <pc:sldMk cId="0" sldId="272"/>
            <ac:spMk id="365" creationId="{00000000-0000-0000-0000-000000000000}"/>
          </ac:spMkLst>
        </pc:spChg>
        <pc:grpChg chg="mod ord">
          <ac:chgData name="Thosteson,Peter A" userId="77d4c52c-edb4-4d8a-af61-34be05472f21" providerId="ADAL" clId="{EDC92888-BE82-4D5D-B7F0-57C29B5D3D7E}" dt="2026-05-27T15:58:02.576" v="454"/>
          <ac:grpSpMkLst>
            <pc:docMk/>
            <pc:sldMk cId="0" sldId="272"/>
            <ac:grpSpMk id="366" creationId="{00000000-0000-0000-0000-000000000000}"/>
          </ac:grpSpMkLst>
        </pc:grpChg>
        <pc:cxnChg chg="mod">
          <ac:chgData name="Thosteson,Peter A" userId="77d4c52c-edb4-4d8a-af61-34be05472f21" providerId="ADAL" clId="{EDC92888-BE82-4D5D-B7F0-57C29B5D3D7E}" dt="2026-05-27T14:36:29.231" v="50" actId="962"/>
          <ac:cxnSpMkLst>
            <pc:docMk/>
            <pc:sldMk cId="0" sldId="272"/>
            <ac:cxnSpMk id="358" creationId="{00000000-0000-0000-0000-000000000000}"/>
          </ac:cxnSpMkLst>
        </pc:cxnChg>
      </pc:sldChg>
      <pc:sldChg chg="modSp mod">
        <pc:chgData name="Thosteson,Peter A" userId="77d4c52c-edb4-4d8a-af61-34be05472f21" providerId="ADAL" clId="{EDC92888-BE82-4D5D-B7F0-57C29B5D3D7E}" dt="2026-05-27T15:59:14.210" v="461" actId="13244"/>
        <pc:sldMkLst>
          <pc:docMk/>
          <pc:sldMk cId="0" sldId="273"/>
        </pc:sldMkLst>
        <pc:spChg chg="ord">
          <ac:chgData name="Thosteson,Peter A" userId="77d4c52c-edb4-4d8a-af61-34be05472f21" providerId="ADAL" clId="{EDC92888-BE82-4D5D-B7F0-57C29B5D3D7E}" dt="2026-05-27T15:58:35.163" v="458" actId="13244"/>
          <ac:spMkLst>
            <pc:docMk/>
            <pc:sldMk cId="0" sldId="273"/>
            <ac:spMk id="377" creationId="{00000000-0000-0000-0000-000000000000}"/>
          </ac:spMkLst>
        </pc:spChg>
        <pc:spChg chg="ord">
          <ac:chgData name="Thosteson,Peter A" userId="77d4c52c-edb4-4d8a-af61-34be05472f21" providerId="ADAL" clId="{EDC92888-BE82-4D5D-B7F0-57C29B5D3D7E}" dt="2026-05-27T15:58:42.647" v="459" actId="13244"/>
          <ac:spMkLst>
            <pc:docMk/>
            <pc:sldMk cId="0" sldId="273"/>
            <ac:spMk id="379" creationId="{00000000-0000-0000-0000-000000000000}"/>
          </ac:spMkLst>
        </pc:spChg>
        <pc:spChg chg="mod ord">
          <ac:chgData name="Thosteson,Peter A" userId="77d4c52c-edb4-4d8a-af61-34be05472f21" providerId="ADAL" clId="{EDC92888-BE82-4D5D-B7F0-57C29B5D3D7E}" dt="2026-05-27T15:59:14.210" v="461" actId="13244"/>
          <ac:spMkLst>
            <pc:docMk/>
            <pc:sldMk cId="0" sldId="273"/>
            <ac:spMk id="380" creationId="{00000000-0000-0000-0000-000000000000}"/>
          </ac:spMkLst>
        </pc:spChg>
        <pc:spChg chg="ord">
          <ac:chgData name="Thosteson,Peter A" userId="77d4c52c-edb4-4d8a-af61-34be05472f21" providerId="ADAL" clId="{EDC92888-BE82-4D5D-B7F0-57C29B5D3D7E}" dt="2026-05-27T15:58:28.165" v="457" actId="13244"/>
          <ac:spMkLst>
            <pc:docMk/>
            <pc:sldMk cId="0" sldId="273"/>
            <ac:spMk id="381" creationId="{00000000-0000-0000-0000-000000000000}"/>
          </ac:spMkLst>
        </pc:spChg>
        <pc:spChg chg="ord">
          <ac:chgData name="Thosteson,Peter A" userId="77d4c52c-edb4-4d8a-af61-34be05472f21" providerId="ADAL" clId="{EDC92888-BE82-4D5D-B7F0-57C29B5D3D7E}" dt="2026-05-27T15:58:04.868" v="455"/>
          <ac:spMkLst>
            <pc:docMk/>
            <pc:sldMk cId="0" sldId="273"/>
            <ac:spMk id="382" creationId="{00000000-0000-0000-0000-000000000000}"/>
          </ac:spMkLst>
        </pc:spChg>
        <pc:spChg chg="ord">
          <ac:chgData name="Thosteson,Peter A" userId="77d4c52c-edb4-4d8a-af61-34be05472f21" providerId="ADAL" clId="{EDC92888-BE82-4D5D-B7F0-57C29B5D3D7E}" dt="2026-05-27T15:58:04.868" v="455"/>
          <ac:spMkLst>
            <pc:docMk/>
            <pc:sldMk cId="0" sldId="273"/>
            <ac:spMk id="383" creationId="{00000000-0000-0000-0000-000000000000}"/>
          </ac:spMkLst>
        </pc:spChg>
        <pc:spChg chg="ord">
          <ac:chgData name="Thosteson,Peter A" userId="77d4c52c-edb4-4d8a-af61-34be05472f21" providerId="ADAL" clId="{EDC92888-BE82-4D5D-B7F0-57C29B5D3D7E}" dt="2026-05-27T15:58:04.868" v="455"/>
          <ac:spMkLst>
            <pc:docMk/>
            <pc:sldMk cId="0" sldId="273"/>
            <ac:spMk id="384" creationId="{00000000-0000-0000-0000-000000000000}"/>
          </ac:spMkLst>
        </pc:spChg>
        <pc:spChg chg="ord">
          <ac:chgData name="Thosteson,Peter A" userId="77d4c52c-edb4-4d8a-af61-34be05472f21" providerId="ADAL" clId="{EDC92888-BE82-4D5D-B7F0-57C29B5D3D7E}" dt="2026-05-27T15:58:51.266" v="460" actId="13244"/>
          <ac:spMkLst>
            <pc:docMk/>
            <pc:sldMk cId="0" sldId="273"/>
            <ac:spMk id="385" creationId="{00000000-0000-0000-0000-000000000000}"/>
          </ac:spMkLst>
        </pc:spChg>
        <pc:spChg chg="ord">
          <ac:chgData name="Thosteson,Peter A" userId="77d4c52c-edb4-4d8a-af61-34be05472f21" providerId="ADAL" clId="{EDC92888-BE82-4D5D-B7F0-57C29B5D3D7E}" dt="2026-05-27T15:58:04.868" v="455"/>
          <ac:spMkLst>
            <pc:docMk/>
            <pc:sldMk cId="0" sldId="273"/>
            <ac:spMk id="386" creationId="{00000000-0000-0000-0000-000000000000}"/>
          </ac:spMkLst>
        </pc:spChg>
        <pc:grpChg chg="mod ord">
          <ac:chgData name="Thosteson,Peter A" userId="77d4c52c-edb4-4d8a-af61-34be05472f21" providerId="ADAL" clId="{EDC92888-BE82-4D5D-B7F0-57C29B5D3D7E}" dt="2026-05-27T15:58:04.868" v="455"/>
          <ac:grpSpMkLst>
            <pc:docMk/>
            <pc:sldMk cId="0" sldId="273"/>
            <ac:grpSpMk id="387" creationId="{00000000-0000-0000-0000-000000000000}"/>
          </ac:grpSpMkLst>
        </pc:grpChg>
        <pc:cxnChg chg="mod">
          <ac:chgData name="Thosteson,Peter A" userId="77d4c52c-edb4-4d8a-af61-34be05472f21" providerId="ADAL" clId="{EDC92888-BE82-4D5D-B7F0-57C29B5D3D7E}" dt="2026-05-27T14:36:31.760" v="52" actId="962"/>
          <ac:cxnSpMkLst>
            <pc:docMk/>
            <pc:sldMk cId="0" sldId="273"/>
            <ac:cxnSpMk id="378" creationId="{00000000-0000-0000-0000-000000000000}"/>
          </ac:cxnSpMkLst>
        </pc:cxnChg>
      </pc:sldChg>
      <pc:sldChg chg="modSp mod">
        <pc:chgData name="Thosteson,Peter A" userId="77d4c52c-edb4-4d8a-af61-34be05472f21" providerId="ADAL" clId="{EDC92888-BE82-4D5D-B7F0-57C29B5D3D7E}" dt="2026-05-27T15:59:46.487" v="465" actId="13244"/>
        <pc:sldMkLst>
          <pc:docMk/>
          <pc:sldMk cId="0" sldId="274"/>
        </pc:sldMkLst>
        <pc:spChg chg="ord">
          <ac:chgData name="Thosteson,Peter A" userId="77d4c52c-edb4-4d8a-af61-34be05472f21" providerId="ADAL" clId="{EDC92888-BE82-4D5D-B7F0-57C29B5D3D7E}" dt="2026-05-27T15:59:46.487" v="465" actId="13244"/>
          <ac:spMkLst>
            <pc:docMk/>
            <pc:sldMk cId="0" sldId="274"/>
            <ac:spMk id="399" creationId="{00000000-0000-0000-0000-000000000000}"/>
          </ac:spMkLst>
        </pc:spChg>
        <pc:spChg chg="mod ord">
          <ac:chgData name="Thosteson,Peter A" userId="77d4c52c-edb4-4d8a-af61-34be05472f21" providerId="ADAL" clId="{EDC92888-BE82-4D5D-B7F0-57C29B5D3D7E}" dt="2026-05-27T15:59:23.772" v="462"/>
          <ac:spMkLst>
            <pc:docMk/>
            <pc:sldMk cId="0" sldId="274"/>
            <ac:spMk id="400" creationId="{00000000-0000-0000-0000-000000000000}"/>
          </ac:spMkLst>
        </pc:spChg>
        <pc:spChg chg="mod ord">
          <ac:chgData name="Thosteson,Peter A" userId="77d4c52c-edb4-4d8a-af61-34be05472f21" providerId="ADAL" clId="{EDC92888-BE82-4D5D-B7F0-57C29B5D3D7E}" dt="2026-05-27T15:59:38.138" v="464" actId="13244"/>
          <ac:spMkLst>
            <pc:docMk/>
            <pc:sldMk cId="0" sldId="274"/>
            <ac:spMk id="401" creationId="{00000000-0000-0000-0000-000000000000}"/>
          </ac:spMkLst>
        </pc:spChg>
        <pc:spChg chg="ord">
          <ac:chgData name="Thosteson,Peter A" userId="77d4c52c-edb4-4d8a-af61-34be05472f21" providerId="ADAL" clId="{EDC92888-BE82-4D5D-B7F0-57C29B5D3D7E}" dt="2026-05-27T15:59:23.772" v="462"/>
          <ac:spMkLst>
            <pc:docMk/>
            <pc:sldMk cId="0" sldId="274"/>
            <ac:spMk id="402" creationId="{00000000-0000-0000-0000-000000000000}"/>
          </ac:spMkLst>
        </pc:spChg>
        <pc:cxnChg chg="mod ord">
          <ac:chgData name="Thosteson,Peter A" userId="77d4c52c-edb4-4d8a-af61-34be05472f21" providerId="ADAL" clId="{EDC92888-BE82-4D5D-B7F0-57C29B5D3D7E}" dt="2026-05-27T15:59:23.772" v="462"/>
          <ac:cxnSpMkLst>
            <pc:docMk/>
            <pc:sldMk cId="0" sldId="274"/>
            <ac:cxnSpMk id="398" creationId="{00000000-0000-0000-0000-000000000000}"/>
          </ac:cxnSpMkLst>
        </pc:cxnChg>
      </pc:sldChg>
      <pc:sldChg chg="addSp modSp mod">
        <pc:chgData name="Thosteson,Peter A" userId="77d4c52c-edb4-4d8a-af61-34be05472f21" providerId="ADAL" clId="{EDC92888-BE82-4D5D-B7F0-57C29B5D3D7E}" dt="2026-05-27T16:00:42.123" v="468" actId="13244"/>
        <pc:sldMkLst>
          <pc:docMk/>
          <pc:sldMk cId="0" sldId="275"/>
        </pc:sldMkLst>
        <pc:spChg chg="add mod ord">
          <ac:chgData name="Thosteson,Peter A" userId="77d4c52c-edb4-4d8a-af61-34be05472f21" providerId="ADAL" clId="{EDC92888-BE82-4D5D-B7F0-57C29B5D3D7E}" dt="2026-05-27T16:00:20.285" v="467" actId="13244"/>
          <ac:spMkLst>
            <pc:docMk/>
            <pc:sldMk cId="0" sldId="275"/>
            <ac:spMk id="2" creationId="{8EF0C719-CA58-CFA0-6D11-40604B26C688}"/>
          </ac:spMkLst>
        </pc:spChg>
        <pc:spChg chg="ord">
          <ac:chgData name="Thosteson,Peter A" userId="77d4c52c-edb4-4d8a-af61-34be05472f21" providerId="ADAL" clId="{EDC92888-BE82-4D5D-B7F0-57C29B5D3D7E}" dt="2026-05-27T16:00:14.854" v="466" actId="13244"/>
          <ac:spMkLst>
            <pc:docMk/>
            <pc:sldMk cId="0" sldId="275"/>
            <ac:spMk id="412" creationId="{00000000-0000-0000-0000-000000000000}"/>
          </ac:spMkLst>
        </pc:spChg>
        <pc:spChg chg="mod">
          <ac:chgData name="Thosteson,Peter A" userId="77d4c52c-edb4-4d8a-af61-34be05472f21" providerId="ADAL" clId="{EDC92888-BE82-4D5D-B7F0-57C29B5D3D7E}" dt="2026-05-27T14:36:39.580" v="57" actId="962"/>
          <ac:spMkLst>
            <pc:docMk/>
            <pc:sldMk cId="0" sldId="275"/>
            <ac:spMk id="413" creationId="{00000000-0000-0000-0000-000000000000}"/>
          </ac:spMkLst>
        </pc:spChg>
        <pc:spChg chg="mod ord">
          <ac:chgData name="Thosteson,Peter A" userId="77d4c52c-edb4-4d8a-af61-34be05472f21" providerId="ADAL" clId="{EDC92888-BE82-4D5D-B7F0-57C29B5D3D7E}" dt="2026-05-27T16:00:42.123" v="468" actId="13244"/>
          <ac:spMkLst>
            <pc:docMk/>
            <pc:sldMk cId="0" sldId="275"/>
            <ac:spMk id="416" creationId="{00000000-0000-0000-0000-000000000000}"/>
          </ac:spMkLst>
        </pc:spChg>
        <pc:cxnChg chg="mod">
          <ac:chgData name="Thosteson,Peter A" userId="77d4c52c-edb4-4d8a-af61-34be05472f21" providerId="ADAL" clId="{EDC92888-BE82-4D5D-B7F0-57C29B5D3D7E}" dt="2026-05-27T14:36:37.114" v="56" actId="962"/>
          <ac:cxnSpMkLst>
            <pc:docMk/>
            <pc:sldMk cId="0" sldId="275"/>
            <ac:cxnSpMk id="411" creationId="{00000000-0000-0000-0000-000000000000}"/>
          </ac:cxnSpMkLst>
        </pc:cxnChg>
      </pc:sldChg>
      <pc:sldChg chg="addSp modSp mod">
        <pc:chgData name="Thosteson,Peter A" userId="77d4c52c-edb4-4d8a-af61-34be05472f21" providerId="ADAL" clId="{EDC92888-BE82-4D5D-B7F0-57C29B5D3D7E}" dt="2026-05-27T16:02:24.948" v="485" actId="13244"/>
        <pc:sldMkLst>
          <pc:docMk/>
          <pc:sldMk cId="0" sldId="276"/>
        </pc:sldMkLst>
        <pc:spChg chg="add mod ord">
          <ac:chgData name="Thosteson,Peter A" userId="77d4c52c-edb4-4d8a-af61-34be05472f21" providerId="ADAL" clId="{EDC92888-BE82-4D5D-B7F0-57C29B5D3D7E}" dt="2026-05-27T16:00:51.538" v="469" actId="13244"/>
          <ac:spMkLst>
            <pc:docMk/>
            <pc:sldMk cId="0" sldId="276"/>
            <ac:spMk id="2" creationId="{1480B047-E6AC-C0CD-8E3E-CD1F6D2F6BE4}"/>
          </ac:spMkLst>
        </pc:spChg>
        <pc:spChg chg="ord">
          <ac:chgData name="Thosteson,Peter A" userId="77d4c52c-edb4-4d8a-af61-34be05472f21" providerId="ADAL" clId="{EDC92888-BE82-4D5D-B7F0-57C29B5D3D7E}" dt="2026-05-27T16:00:56.639" v="470" actId="13244"/>
          <ac:spMkLst>
            <pc:docMk/>
            <pc:sldMk cId="0" sldId="276"/>
            <ac:spMk id="426" creationId="{00000000-0000-0000-0000-000000000000}"/>
          </ac:spMkLst>
        </pc:spChg>
        <pc:spChg chg="mod">
          <ac:chgData name="Thosteson,Peter A" userId="77d4c52c-edb4-4d8a-af61-34be05472f21" providerId="ADAL" clId="{EDC92888-BE82-4D5D-B7F0-57C29B5D3D7E}" dt="2026-05-27T14:37:52.733" v="61" actId="962"/>
          <ac:spMkLst>
            <pc:docMk/>
            <pc:sldMk cId="0" sldId="276"/>
            <ac:spMk id="427" creationId="{00000000-0000-0000-0000-000000000000}"/>
          </ac:spMkLst>
        </pc:spChg>
        <pc:spChg chg="mod ord">
          <ac:chgData name="Thosteson,Peter A" userId="77d4c52c-edb4-4d8a-af61-34be05472f21" providerId="ADAL" clId="{EDC92888-BE82-4D5D-B7F0-57C29B5D3D7E}" dt="2026-05-27T16:02:10.936" v="484" actId="962"/>
          <ac:spMkLst>
            <pc:docMk/>
            <pc:sldMk cId="0" sldId="276"/>
            <ac:spMk id="430" creationId="{00000000-0000-0000-0000-000000000000}"/>
          </ac:spMkLst>
        </pc:spChg>
        <pc:spChg chg="mod ord">
          <ac:chgData name="Thosteson,Peter A" userId="77d4c52c-edb4-4d8a-af61-34be05472f21" providerId="ADAL" clId="{EDC92888-BE82-4D5D-B7F0-57C29B5D3D7E}" dt="2026-05-27T16:02:24.948" v="485" actId="13244"/>
          <ac:spMkLst>
            <pc:docMk/>
            <pc:sldMk cId="0" sldId="276"/>
            <ac:spMk id="431" creationId="{00000000-0000-0000-0000-000000000000}"/>
          </ac:spMkLst>
        </pc:spChg>
        <pc:cxnChg chg="mod">
          <ac:chgData name="Thosteson,Peter A" userId="77d4c52c-edb4-4d8a-af61-34be05472f21" providerId="ADAL" clId="{EDC92888-BE82-4D5D-B7F0-57C29B5D3D7E}" dt="2026-05-27T14:37:51.731" v="60" actId="962"/>
          <ac:cxnSpMkLst>
            <pc:docMk/>
            <pc:sldMk cId="0" sldId="276"/>
            <ac:cxnSpMk id="425" creationId="{00000000-0000-0000-0000-000000000000}"/>
          </ac:cxnSpMkLst>
        </pc:cxnChg>
      </pc:sldChg>
      <pc:sldChg chg="addSp modSp mod">
        <pc:chgData name="Thosteson,Peter A" userId="77d4c52c-edb4-4d8a-af61-34be05472f21" providerId="ADAL" clId="{EDC92888-BE82-4D5D-B7F0-57C29B5D3D7E}" dt="2026-05-27T16:02:46.187" v="488" actId="13244"/>
        <pc:sldMkLst>
          <pc:docMk/>
          <pc:sldMk cId="0" sldId="277"/>
        </pc:sldMkLst>
        <pc:spChg chg="add mod ord">
          <ac:chgData name="Thosteson,Peter A" userId="77d4c52c-edb4-4d8a-af61-34be05472f21" providerId="ADAL" clId="{EDC92888-BE82-4D5D-B7F0-57C29B5D3D7E}" dt="2026-05-27T16:02:33.342" v="486" actId="13244"/>
          <ac:spMkLst>
            <pc:docMk/>
            <pc:sldMk cId="0" sldId="277"/>
            <ac:spMk id="2" creationId="{B78D073A-A7A8-9C51-3C6F-814A83769EC3}"/>
          </ac:spMkLst>
        </pc:spChg>
        <pc:spChg chg="ord">
          <ac:chgData name="Thosteson,Peter A" userId="77d4c52c-edb4-4d8a-af61-34be05472f21" providerId="ADAL" clId="{EDC92888-BE82-4D5D-B7F0-57C29B5D3D7E}" dt="2026-05-27T16:02:38.107" v="487" actId="13244"/>
          <ac:spMkLst>
            <pc:docMk/>
            <pc:sldMk cId="0" sldId="277"/>
            <ac:spMk id="441" creationId="{00000000-0000-0000-0000-000000000000}"/>
          </ac:spMkLst>
        </pc:spChg>
        <pc:spChg chg="mod">
          <ac:chgData name="Thosteson,Peter A" userId="77d4c52c-edb4-4d8a-af61-34be05472f21" providerId="ADAL" clId="{EDC92888-BE82-4D5D-B7F0-57C29B5D3D7E}" dt="2026-05-27T14:39:30.061" v="67" actId="962"/>
          <ac:spMkLst>
            <pc:docMk/>
            <pc:sldMk cId="0" sldId="277"/>
            <ac:spMk id="442" creationId="{00000000-0000-0000-0000-000000000000}"/>
          </ac:spMkLst>
        </pc:spChg>
        <pc:spChg chg="ord">
          <ac:chgData name="Thosteson,Peter A" userId="77d4c52c-edb4-4d8a-af61-34be05472f21" providerId="ADAL" clId="{EDC92888-BE82-4D5D-B7F0-57C29B5D3D7E}" dt="2026-05-27T16:02:46.187" v="488" actId="13244"/>
          <ac:spMkLst>
            <pc:docMk/>
            <pc:sldMk cId="0" sldId="277"/>
            <ac:spMk id="444" creationId="{00000000-0000-0000-0000-000000000000}"/>
          </ac:spMkLst>
        </pc:spChg>
        <pc:spChg chg="mod">
          <ac:chgData name="Thosteson,Peter A" userId="77d4c52c-edb4-4d8a-af61-34be05472f21" providerId="ADAL" clId="{EDC92888-BE82-4D5D-B7F0-57C29B5D3D7E}" dt="2026-05-27T14:39:52.603" v="69" actId="962"/>
          <ac:spMkLst>
            <pc:docMk/>
            <pc:sldMk cId="0" sldId="277"/>
            <ac:spMk id="445" creationId="{00000000-0000-0000-0000-000000000000}"/>
          </ac:spMkLst>
        </pc:spChg>
        <pc:spChg chg="mod">
          <ac:chgData name="Thosteson,Peter A" userId="77d4c52c-edb4-4d8a-af61-34be05472f21" providerId="ADAL" clId="{EDC92888-BE82-4D5D-B7F0-57C29B5D3D7E}" dt="2026-05-27T14:40:12.289" v="71" actId="962"/>
          <ac:spMkLst>
            <pc:docMk/>
            <pc:sldMk cId="0" sldId="277"/>
            <ac:spMk id="446" creationId="{00000000-0000-0000-0000-000000000000}"/>
          </ac:spMkLst>
        </pc:spChg>
        <pc:cxnChg chg="mod">
          <ac:chgData name="Thosteson,Peter A" userId="77d4c52c-edb4-4d8a-af61-34be05472f21" providerId="ADAL" clId="{EDC92888-BE82-4D5D-B7F0-57C29B5D3D7E}" dt="2026-05-27T14:39:29.309" v="66" actId="962"/>
          <ac:cxnSpMkLst>
            <pc:docMk/>
            <pc:sldMk cId="0" sldId="277"/>
            <ac:cxnSpMk id="440" creationId="{00000000-0000-0000-0000-000000000000}"/>
          </ac:cxnSpMkLst>
        </pc:cxnChg>
      </pc:sldChg>
      <pc:sldChg chg="modSp mod">
        <pc:chgData name="Thosteson,Peter A" userId="77d4c52c-edb4-4d8a-af61-34be05472f21" providerId="ADAL" clId="{EDC92888-BE82-4D5D-B7F0-57C29B5D3D7E}" dt="2026-05-27T16:02:58.809" v="489"/>
        <pc:sldMkLst>
          <pc:docMk/>
          <pc:sldMk cId="0" sldId="278"/>
        </pc:sldMkLst>
        <pc:spChg chg="ord">
          <ac:chgData name="Thosteson,Peter A" userId="77d4c52c-edb4-4d8a-af61-34be05472f21" providerId="ADAL" clId="{EDC92888-BE82-4D5D-B7F0-57C29B5D3D7E}" dt="2026-05-27T16:02:58.809" v="489"/>
          <ac:spMkLst>
            <pc:docMk/>
            <pc:sldMk cId="0" sldId="278"/>
            <ac:spMk id="451" creationId="{00000000-0000-0000-0000-000000000000}"/>
          </ac:spMkLst>
        </pc:spChg>
        <pc:spChg chg="mod ord">
          <ac:chgData name="Thosteson,Peter A" userId="77d4c52c-edb4-4d8a-af61-34be05472f21" providerId="ADAL" clId="{EDC92888-BE82-4D5D-B7F0-57C29B5D3D7E}" dt="2026-05-27T16:02:58.809" v="489"/>
          <ac:spMkLst>
            <pc:docMk/>
            <pc:sldMk cId="0" sldId="278"/>
            <ac:spMk id="452" creationId="{00000000-0000-0000-0000-000000000000}"/>
          </ac:spMkLst>
        </pc:spChg>
        <pc:spChg chg="mod ord">
          <ac:chgData name="Thosteson,Peter A" userId="77d4c52c-edb4-4d8a-af61-34be05472f21" providerId="ADAL" clId="{EDC92888-BE82-4D5D-B7F0-57C29B5D3D7E}" dt="2026-05-27T16:02:58.809" v="489"/>
          <ac:spMkLst>
            <pc:docMk/>
            <pc:sldMk cId="0" sldId="278"/>
            <ac:spMk id="454" creationId="{00000000-0000-0000-0000-000000000000}"/>
          </ac:spMkLst>
        </pc:spChg>
        <pc:spChg chg="ord">
          <ac:chgData name="Thosteson,Peter A" userId="77d4c52c-edb4-4d8a-af61-34be05472f21" providerId="ADAL" clId="{EDC92888-BE82-4D5D-B7F0-57C29B5D3D7E}" dt="2026-05-27T16:02:58.809" v="489"/>
          <ac:spMkLst>
            <pc:docMk/>
            <pc:sldMk cId="0" sldId="278"/>
            <ac:spMk id="455" creationId="{00000000-0000-0000-0000-000000000000}"/>
          </ac:spMkLst>
        </pc:spChg>
        <pc:spChg chg="mod ord">
          <ac:chgData name="Thosteson,Peter A" userId="77d4c52c-edb4-4d8a-af61-34be05472f21" providerId="ADAL" clId="{EDC92888-BE82-4D5D-B7F0-57C29B5D3D7E}" dt="2026-05-27T16:02:58.809" v="489"/>
          <ac:spMkLst>
            <pc:docMk/>
            <pc:sldMk cId="0" sldId="278"/>
            <ac:spMk id="456" creationId="{00000000-0000-0000-0000-000000000000}"/>
          </ac:spMkLst>
        </pc:spChg>
        <pc:spChg chg="ord">
          <ac:chgData name="Thosteson,Peter A" userId="77d4c52c-edb4-4d8a-af61-34be05472f21" providerId="ADAL" clId="{EDC92888-BE82-4D5D-B7F0-57C29B5D3D7E}" dt="2026-05-27T16:02:58.809" v="489"/>
          <ac:spMkLst>
            <pc:docMk/>
            <pc:sldMk cId="0" sldId="278"/>
            <ac:spMk id="457" creationId="{00000000-0000-0000-0000-000000000000}"/>
          </ac:spMkLst>
        </pc:spChg>
        <pc:spChg chg="mod ord">
          <ac:chgData name="Thosteson,Peter A" userId="77d4c52c-edb4-4d8a-af61-34be05472f21" providerId="ADAL" clId="{EDC92888-BE82-4D5D-B7F0-57C29B5D3D7E}" dt="2026-05-27T16:02:58.809" v="489"/>
          <ac:spMkLst>
            <pc:docMk/>
            <pc:sldMk cId="0" sldId="278"/>
            <ac:spMk id="458" creationId="{00000000-0000-0000-0000-000000000000}"/>
          </ac:spMkLst>
        </pc:spChg>
        <pc:spChg chg="mod ord">
          <ac:chgData name="Thosteson,Peter A" userId="77d4c52c-edb4-4d8a-af61-34be05472f21" providerId="ADAL" clId="{EDC92888-BE82-4D5D-B7F0-57C29B5D3D7E}" dt="2026-05-27T16:02:58.809" v="489"/>
          <ac:spMkLst>
            <pc:docMk/>
            <pc:sldMk cId="0" sldId="278"/>
            <ac:spMk id="460" creationId="{00000000-0000-0000-0000-000000000000}"/>
          </ac:spMkLst>
        </pc:spChg>
        <pc:spChg chg="ord">
          <ac:chgData name="Thosteson,Peter A" userId="77d4c52c-edb4-4d8a-af61-34be05472f21" providerId="ADAL" clId="{EDC92888-BE82-4D5D-B7F0-57C29B5D3D7E}" dt="2026-05-27T16:02:58.809" v="489"/>
          <ac:spMkLst>
            <pc:docMk/>
            <pc:sldMk cId="0" sldId="278"/>
            <ac:spMk id="461" creationId="{00000000-0000-0000-0000-000000000000}"/>
          </ac:spMkLst>
        </pc:spChg>
        <pc:spChg chg="ord">
          <ac:chgData name="Thosteson,Peter A" userId="77d4c52c-edb4-4d8a-af61-34be05472f21" providerId="ADAL" clId="{EDC92888-BE82-4D5D-B7F0-57C29B5D3D7E}" dt="2026-05-27T16:02:58.809" v="489"/>
          <ac:spMkLst>
            <pc:docMk/>
            <pc:sldMk cId="0" sldId="278"/>
            <ac:spMk id="462" creationId="{00000000-0000-0000-0000-000000000000}"/>
          </ac:spMkLst>
        </pc:spChg>
        <pc:grpChg chg="mod">
          <ac:chgData name="Thosteson,Peter A" userId="77d4c52c-edb4-4d8a-af61-34be05472f21" providerId="ADAL" clId="{EDC92888-BE82-4D5D-B7F0-57C29B5D3D7E}" dt="2026-05-27T14:40:18.887" v="77" actId="962"/>
          <ac:grpSpMkLst>
            <pc:docMk/>
            <pc:sldMk cId="0" sldId="278"/>
            <ac:grpSpMk id="463" creationId="{00000000-0000-0000-0000-000000000000}"/>
          </ac:grpSpMkLst>
        </pc:grpChg>
        <pc:cxnChg chg="mod">
          <ac:chgData name="Thosteson,Peter A" userId="77d4c52c-edb4-4d8a-af61-34be05472f21" providerId="ADAL" clId="{EDC92888-BE82-4D5D-B7F0-57C29B5D3D7E}" dt="2026-05-27T14:40:14.676" v="72" actId="962"/>
          <ac:cxnSpMkLst>
            <pc:docMk/>
            <pc:sldMk cId="0" sldId="278"/>
            <ac:cxnSpMk id="453" creationId="{00000000-0000-0000-0000-000000000000}"/>
          </ac:cxnSpMkLst>
        </pc:cxnChg>
      </pc:sldChg>
      <pc:sldChg chg="modSp mod">
        <pc:chgData name="Thosteson,Peter A" userId="77d4c52c-edb4-4d8a-af61-34be05472f21" providerId="ADAL" clId="{EDC92888-BE82-4D5D-B7F0-57C29B5D3D7E}" dt="2026-05-27T16:03:02.027" v="490"/>
        <pc:sldMkLst>
          <pc:docMk/>
          <pc:sldMk cId="0" sldId="279"/>
        </pc:sldMkLst>
        <pc:spChg chg="ord">
          <ac:chgData name="Thosteson,Peter A" userId="77d4c52c-edb4-4d8a-af61-34be05472f21" providerId="ADAL" clId="{EDC92888-BE82-4D5D-B7F0-57C29B5D3D7E}" dt="2026-05-27T16:03:02.027" v="490"/>
          <ac:spMkLst>
            <pc:docMk/>
            <pc:sldMk cId="0" sldId="279"/>
            <ac:spMk id="474" creationId="{00000000-0000-0000-0000-000000000000}"/>
          </ac:spMkLst>
        </pc:spChg>
        <pc:spChg chg="mod">
          <ac:chgData name="Thosteson,Peter A" userId="77d4c52c-edb4-4d8a-af61-34be05472f21" providerId="ADAL" clId="{EDC92888-BE82-4D5D-B7F0-57C29B5D3D7E}" dt="2026-05-27T14:40:23.532" v="79" actId="962"/>
          <ac:spMkLst>
            <pc:docMk/>
            <pc:sldMk cId="0" sldId="279"/>
            <ac:spMk id="476" creationId="{00000000-0000-0000-0000-000000000000}"/>
          </ac:spMkLst>
        </pc:spChg>
        <pc:spChg chg="mod ord">
          <ac:chgData name="Thosteson,Peter A" userId="77d4c52c-edb4-4d8a-af61-34be05472f21" providerId="ADAL" clId="{EDC92888-BE82-4D5D-B7F0-57C29B5D3D7E}" dt="2026-05-27T16:03:02.027" v="490"/>
          <ac:spMkLst>
            <pc:docMk/>
            <pc:sldMk cId="0" sldId="279"/>
            <ac:spMk id="478" creationId="{00000000-0000-0000-0000-000000000000}"/>
          </ac:spMkLst>
        </pc:spChg>
        <pc:spChg chg="mod ord">
          <ac:chgData name="Thosteson,Peter A" userId="77d4c52c-edb4-4d8a-af61-34be05472f21" providerId="ADAL" clId="{EDC92888-BE82-4D5D-B7F0-57C29B5D3D7E}" dt="2026-05-27T16:03:02.027" v="490"/>
          <ac:spMkLst>
            <pc:docMk/>
            <pc:sldMk cId="0" sldId="279"/>
            <ac:spMk id="480" creationId="{00000000-0000-0000-0000-000000000000}"/>
          </ac:spMkLst>
        </pc:spChg>
        <pc:spChg chg="mod ord">
          <ac:chgData name="Thosteson,Peter A" userId="77d4c52c-edb4-4d8a-af61-34be05472f21" providerId="ADAL" clId="{EDC92888-BE82-4D5D-B7F0-57C29B5D3D7E}" dt="2026-05-27T16:03:02.027" v="490"/>
          <ac:spMkLst>
            <pc:docMk/>
            <pc:sldMk cId="0" sldId="279"/>
            <ac:spMk id="481" creationId="{00000000-0000-0000-0000-000000000000}"/>
          </ac:spMkLst>
        </pc:spChg>
        <pc:spChg chg="mod ord">
          <ac:chgData name="Thosteson,Peter A" userId="77d4c52c-edb4-4d8a-af61-34be05472f21" providerId="ADAL" clId="{EDC92888-BE82-4D5D-B7F0-57C29B5D3D7E}" dt="2026-05-27T16:03:02.027" v="490"/>
          <ac:spMkLst>
            <pc:docMk/>
            <pc:sldMk cId="0" sldId="279"/>
            <ac:spMk id="483" creationId="{00000000-0000-0000-0000-000000000000}"/>
          </ac:spMkLst>
        </pc:spChg>
        <pc:spChg chg="ord">
          <ac:chgData name="Thosteson,Peter A" userId="77d4c52c-edb4-4d8a-af61-34be05472f21" providerId="ADAL" clId="{EDC92888-BE82-4D5D-B7F0-57C29B5D3D7E}" dt="2026-05-27T16:03:02.027" v="490"/>
          <ac:spMkLst>
            <pc:docMk/>
            <pc:sldMk cId="0" sldId="279"/>
            <ac:spMk id="484" creationId="{00000000-0000-0000-0000-000000000000}"/>
          </ac:spMkLst>
        </pc:spChg>
        <pc:spChg chg="ord">
          <ac:chgData name="Thosteson,Peter A" userId="77d4c52c-edb4-4d8a-af61-34be05472f21" providerId="ADAL" clId="{EDC92888-BE82-4D5D-B7F0-57C29B5D3D7E}" dt="2026-05-27T16:03:02.027" v="490"/>
          <ac:spMkLst>
            <pc:docMk/>
            <pc:sldMk cId="0" sldId="279"/>
            <ac:spMk id="485" creationId="{00000000-0000-0000-0000-000000000000}"/>
          </ac:spMkLst>
        </pc:spChg>
        <pc:spChg chg="mod ord">
          <ac:chgData name="Thosteson,Peter A" userId="77d4c52c-edb4-4d8a-af61-34be05472f21" providerId="ADAL" clId="{EDC92888-BE82-4D5D-B7F0-57C29B5D3D7E}" dt="2026-05-27T16:03:02.027" v="490"/>
          <ac:spMkLst>
            <pc:docMk/>
            <pc:sldMk cId="0" sldId="279"/>
            <ac:spMk id="486" creationId="{00000000-0000-0000-0000-000000000000}"/>
          </ac:spMkLst>
        </pc:spChg>
        <pc:spChg chg="ord">
          <ac:chgData name="Thosteson,Peter A" userId="77d4c52c-edb4-4d8a-af61-34be05472f21" providerId="ADAL" clId="{EDC92888-BE82-4D5D-B7F0-57C29B5D3D7E}" dt="2026-05-27T16:03:02.027" v="490"/>
          <ac:spMkLst>
            <pc:docMk/>
            <pc:sldMk cId="0" sldId="279"/>
            <ac:spMk id="487" creationId="{00000000-0000-0000-0000-000000000000}"/>
          </ac:spMkLst>
        </pc:spChg>
        <pc:spChg chg="ord">
          <ac:chgData name="Thosteson,Peter A" userId="77d4c52c-edb4-4d8a-af61-34be05472f21" providerId="ADAL" clId="{EDC92888-BE82-4D5D-B7F0-57C29B5D3D7E}" dt="2026-05-27T16:03:02.027" v="490"/>
          <ac:spMkLst>
            <pc:docMk/>
            <pc:sldMk cId="0" sldId="279"/>
            <ac:spMk id="488" creationId="{00000000-0000-0000-0000-000000000000}"/>
          </ac:spMkLst>
        </pc:spChg>
        <pc:grpChg chg="mod">
          <ac:chgData name="Thosteson,Peter A" userId="77d4c52c-edb4-4d8a-af61-34be05472f21" providerId="ADAL" clId="{EDC92888-BE82-4D5D-B7F0-57C29B5D3D7E}" dt="2026-05-27T14:40:28.084" v="84" actId="962"/>
          <ac:grpSpMkLst>
            <pc:docMk/>
            <pc:sldMk cId="0" sldId="279"/>
            <ac:grpSpMk id="489" creationId="{00000000-0000-0000-0000-000000000000}"/>
          </ac:grpSpMkLst>
        </pc:grpChg>
        <pc:cxnChg chg="mod">
          <ac:chgData name="Thosteson,Peter A" userId="77d4c52c-edb4-4d8a-af61-34be05472f21" providerId="ADAL" clId="{EDC92888-BE82-4D5D-B7F0-57C29B5D3D7E}" dt="2026-05-27T14:40:21.728" v="78" actId="962"/>
          <ac:cxnSpMkLst>
            <pc:docMk/>
            <pc:sldMk cId="0" sldId="279"/>
            <ac:cxnSpMk id="475" creationId="{00000000-0000-0000-0000-000000000000}"/>
          </ac:cxnSpMkLst>
        </pc:cxnChg>
      </pc:sldChg>
      <pc:sldChg chg="modSp mod">
        <pc:chgData name="Thosteson,Peter A" userId="77d4c52c-edb4-4d8a-af61-34be05472f21" providerId="ADAL" clId="{EDC92888-BE82-4D5D-B7F0-57C29B5D3D7E}" dt="2026-05-27T16:03:22.887" v="492" actId="13244"/>
        <pc:sldMkLst>
          <pc:docMk/>
          <pc:sldMk cId="0" sldId="280"/>
        </pc:sldMkLst>
        <pc:spChg chg="ord">
          <ac:chgData name="Thosteson,Peter A" userId="77d4c52c-edb4-4d8a-af61-34be05472f21" providerId="ADAL" clId="{EDC92888-BE82-4D5D-B7F0-57C29B5D3D7E}" dt="2026-05-27T16:03:04.024" v="491"/>
          <ac:spMkLst>
            <pc:docMk/>
            <pc:sldMk cId="0" sldId="280"/>
            <ac:spMk id="500" creationId="{00000000-0000-0000-0000-000000000000}"/>
          </ac:spMkLst>
        </pc:spChg>
        <pc:spChg chg="ord">
          <ac:chgData name="Thosteson,Peter A" userId="77d4c52c-edb4-4d8a-af61-34be05472f21" providerId="ADAL" clId="{EDC92888-BE82-4D5D-B7F0-57C29B5D3D7E}" dt="2026-05-27T16:03:04.024" v="491"/>
          <ac:spMkLst>
            <pc:docMk/>
            <pc:sldMk cId="0" sldId="280"/>
            <ac:spMk id="505" creationId="{00000000-0000-0000-0000-000000000000}"/>
          </ac:spMkLst>
        </pc:spChg>
        <pc:spChg chg="mod ord">
          <ac:chgData name="Thosteson,Peter A" userId="77d4c52c-edb4-4d8a-af61-34be05472f21" providerId="ADAL" clId="{EDC92888-BE82-4D5D-B7F0-57C29B5D3D7E}" dt="2026-05-27T16:03:04.024" v="491"/>
          <ac:spMkLst>
            <pc:docMk/>
            <pc:sldMk cId="0" sldId="280"/>
            <ac:spMk id="506" creationId="{00000000-0000-0000-0000-000000000000}"/>
          </ac:spMkLst>
        </pc:spChg>
        <pc:spChg chg="ord">
          <ac:chgData name="Thosteson,Peter A" userId="77d4c52c-edb4-4d8a-af61-34be05472f21" providerId="ADAL" clId="{EDC92888-BE82-4D5D-B7F0-57C29B5D3D7E}" dt="2026-05-27T16:03:04.024" v="491"/>
          <ac:spMkLst>
            <pc:docMk/>
            <pc:sldMk cId="0" sldId="280"/>
            <ac:spMk id="507" creationId="{00000000-0000-0000-0000-000000000000}"/>
          </ac:spMkLst>
        </pc:spChg>
        <pc:spChg chg="ord">
          <ac:chgData name="Thosteson,Peter A" userId="77d4c52c-edb4-4d8a-af61-34be05472f21" providerId="ADAL" clId="{EDC92888-BE82-4D5D-B7F0-57C29B5D3D7E}" dt="2026-05-27T16:03:22.887" v="492" actId="13244"/>
          <ac:spMkLst>
            <pc:docMk/>
            <pc:sldMk cId="0" sldId="280"/>
            <ac:spMk id="508" creationId="{00000000-0000-0000-0000-000000000000}"/>
          </ac:spMkLst>
        </pc:spChg>
        <pc:spChg chg="ord">
          <ac:chgData name="Thosteson,Peter A" userId="77d4c52c-edb4-4d8a-af61-34be05472f21" providerId="ADAL" clId="{EDC92888-BE82-4D5D-B7F0-57C29B5D3D7E}" dt="2026-05-27T16:03:04.024" v="491"/>
          <ac:spMkLst>
            <pc:docMk/>
            <pc:sldMk cId="0" sldId="280"/>
            <ac:spMk id="509" creationId="{00000000-0000-0000-0000-000000000000}"/>
          </ac:spMkLst>
        </pc:spChg>
        <pc:spChg chg="ord">
          <ac:chgData name="Thosteson,Peter A" userId="77d4c52c-edb4-4d8a-af61-34be05472f21" providerId="ADAL" clId="{EDC92888-BE82-4D5D-B7F0-57C29B5D3D7E}" dt="2026-05-27T16:03:04.024" v="491"/>
          <ac:spMkLst>
            <pc:docMk/>
            <pc:sldMk cId="0" sldId="280"/>
            <ac:spMk id="510" creationId="{00000000-0000-0000-0000-000000000000}"/>
          </ac:spMkLst>
        </pc:spChg>
        <pc:spChg chg="ord">
          <ac:chgData name="Thosteson,Peter A" userId="77d4c52c-edb4-4d8a-af61-34be05472f21" providerId="ADAL" clId="{EDC92888-BE82-4D5D-B7F0-57C29B5D3D7E}" dt="2026-05-27T16:03:04.024" v="491"/>
          <ac:spMkLst>
            <pc:docMk/>
            <pc:sldMk cId="0" sldId="280"/>
            <ac:spMk id="511" creationId="{00000000-0000-0000-0000-000000000000}"/>
          </ac:spMkLst>
        </pc:spChg>
        <pc:grpChg chg="mod ord">
          <ac:chgData name="Thosteson,Peter A" userId="77d4c52c-edb4-4d8a-af61-34be05472f21" providerId="ADAL" clId="{EDC92888-BE82-4D5D-B7F0-57C29B5D3D7E}" dt="2026-05-27T16:03:04.024" v="491"/>
          <ac:grpSpMkLst>
            <pc:docMk/>
            <pc:sldMk cId="0" sldId="280"/>
            <ac:grpSpMk id="501" creationId="{00000000-0000-0000-0000-000000000000}"/>
          </ac:grpSpMkLst>
        </pc:grpChg>
        <pc:grpChg chg="mod ord">
          <ac:chgData name="Thosteson,Peter A" userId="77d4c52c-edb4-4d8a-af61-34be05472f21" providerId="ADAL" clId="{EDC92888-BE82-4D5D-B7F0-57C29B5D3D7E}" dt="2026-05-27T16:03:04.024" v="491"/>
          <ac:grpSpMkLst>
            <pc:docMk/>
            <pc:sldMk cId="0" sldId="280"/>
            <ac:grpSpMk id="512" creationId="{00000000-0000-0000-0000-000000000000}"/>
          </ac:grpSpMkLst>
        </pc:grpChg>
        <pc:cxnChg chg="mod">
          <ac:chgData name="Thosteson,Peter A" userId="77d4c52c-edb4-4d8a-af61-34be05472f21" providerId="ADAL" clId="{EDC92888-BE82-4D5D-B7F0-57C29B5D3D7E}" dt="2026-05-27T14:40:31.246" v="86" actId="962"/>
          <ac:cxnSpMkLst>
            <pc:docMk/>
            <pc:sldMk cId="0" sldId="280"/>
            <ac:cxnSpMk id="504" creationId="{00000000-0000-0000-0000-000000000000}"/>
          </ac:cxnSpMkLst>
        </pc:cxnChg>
      </pc:sldChg>
      <pc:sldChg chg="modSp mod">
        <pc:chgData name="Thosteson,Peter A" userId="77d4c52c-edb4-4d8a-af61-34be05472f21" providerId="ADAL" clId="{EDC92888-BE82-4D5D-B7F0-57C29B5D3D7E}" dt="2026-05-27T16:04:07.827" v="496" actId="13244"/>
        <pc:sldMkLst>
          <pc:docMk/>
          <pc:sldMk cId="0" sldId="281"/>
        </pc:sldMkLst>
        <pc:spChg chg="ord">
          <ac:chgData name="Thosteson,Peter A" userId="77d4c52c-edb4-4d8a-af61-34be05472f21" providerId="ADAL" clId="{EDC92888-BE82-4D5D-B7F0-57C29B5D3D7E}" dt="2026-05-27T16:04:02.397" v="495" actId="13244"/>
          <ac:spMkLst>
            <pc:docMk/>
            <pc:sldMk cId="0" sldId="281"/>
            <ac:spMk id="524" creationId="{00000000-0000-0000-0000-000000000000}"/>
          </ac:spMkLst>
        </pc:spChg>
        <pc:spChg chg="ord">
          <ac:chgData name="Thosteson,Peter A" userId="77d4c52c-edb4-4d8a-af61-34be05472f21" providerId="ADAL" clId="{EDC92888-BE82-4D5D-B7F0-57C29B5D3D7E}" dt="2026-05-27T16:03:42.098" v="493"/>
          <ac:spMkLst>
            <pc:docMk/>
            <pc:sldMk cId="0" sldId="281"/>
            <ac:spMk id="525" creationId="{00000000-0000-0000-0000-000000000000}"/>
          </ac:spMkLst>
        </pc:spChg>
        <pc:spChg chg="mod ord">
          <ac:chgData name="Thosteson,Peter A" userId="77d4c52c-edb4-4d8a-af61-34be05472f21" providerId="ADAL" clId="{EDC92888-BE82-4D5D-B7F0-57C29B5D3D7E}" dt="2026-05-27T16:03:42.098" v="493"/>
          <ac:spMkLst>
            <pc:docMk/>
            <pc:sldMk cId="0" sldId="281"/>
            <ac:spMk id="526" creationId="{00000000-0000-0000-0000-000000000000}"/>
          </ac:spMkLst>
        </pc:spChg>
        <pc:spChg chg="ord">
          <ac:chgData name="Thosteson,Peter A" userId="77d4c52c-edb4-4d8a-af61-34be05472f21" providerId="ADAL" clId="{EDC92888-BE82-4D5D-B7F0-57C29B5D3D7E}" dt="2026-05-27T16:03:55.810" v="494" actId="13244"/>
          <ac:spMkLst>
            <pc:docMk/>
            <pc:sldMk cId="0" sldId="281"/>
            <ac:spMk id="527" creationId="{00000000-0000-0000-0000-000000000000}"/>
          </ac:spMkLst>
        </pc:spChg>
        <pc:spChg chg="ord">
          <ac:chgData name="Thosteson,Peter A" userId="77d4c52c-edb4-4d8a-af61-34be05472f21" providerId="ADAL" clId="{EDC92888-BE82-4D5D-B7F0-57C29B5D3D7E}" dt="2026-05-27T16:03:42.098" v="493"/>
          <ac:spMkLst>
            <pc:docMk/>
            <pc:sldMk cId="0" sldId="281"/>
            <ac:spMk id="528" creationId="{00000000-0000-0000-0000-000000000000}"/>
          </ac:spMkLst>
        </pc:spChg>
        <pc:spChg chg="ord">
          <ac:chgData name="Thosteson,Peter A" userId="77d4c52c-edb4-4d8a-af61-34be05472f21" providerId="ADAL" clId="{EDC92888-BE82-4D5D-B7F0-57C29B5D3D7E}" dt="2026-05-27T16:03:42.098" v="493"/>
          <ac:spMkLst>
            <pc:docMk/>
            <pc:sldMk cId="0" sldId="281"/>
            <ac:spMk id="529" creationId="{00000000-0000-0000-0000-000000000000}"/>
          </ac:spMkLst>
        </pc:spChg>
        <pc:spChg chg="ord">
          <ac:chgData name="Thosteson,Peter A" userId="77d4c52c-edb4-4d8a-af61-34be05472f21" providerId="ADAL" clId="{EDC92888-BE82-4D5D-B7F0-57C29B5D3D7E}" dt="2026-05-27T16:04:07.827" v="496" actId="13244"/>
          <ac:spMkLst>
            <pc:docMk/>
            <pc:sldMk cId="0" sldId="281"/>
            <ac:spMk id="530" creationId="{00000000-0000-0000-0000-000000000000}"/>
          </ac:spMkLst>
        </pc:spChg>
        <pc:spChg chg="ord">
          <ac:chgData name="Thosteson,Peter A" userId="77d4c52c-edb4-4d8a-af61-34be05472f21" providerId="ADAL" clId="{EDC92888-BE82-4D5D-B7F0-57C29B5D3D7E}" dt="2026-05-27T16:03:42.098" v="493"/>
          <ac:spMkLst>
            <pc:docMk/>
            <pc:sldMk cId="0" sldId="281"/>
            <ac:spMk id="531" creationId="{00000000-0000-0000-0000-000000000000}"/>
          </ac:spMkLst>
        </pc:spChg>
        <pc:grpChg chg="mod ord">
          <ac:chgData name="Thosteson,Peter A" userId="77d4c52c-edb4-4d8a-af61-34be05472f21" providerId="ADAL" clId="{EDC92888-BE82-4D5D-B7F0-57C29B5D3D7E}" dt="2026-05-27T16:03:42.098" v="493"/>
          <ac:grpSpMkLst>
            <pc:docMk/>
            <pc:sldMk cId="0" sldId="281"/>
            <ac:grpSpMk id="532" creationId="{00000000-0000-0000-0000-000000000000}"/>
          </ac:grpSpMkLst>
        </pc:grpChg>
        <pc:cxnChg chg="mod ord">
          <ac:chgData name="Thosteson,Peter A" userId="77d4c52c-edb4-4d8a-af61-34be05472f21" providerId="ADAL" clId="{EDC92888-BE82-4D5D-B7F0-57C29B5D3D7E}" dt="2026-05-27T16:03:42.098" v="493"/>
          <ac:cxnSpMkLst>
            <pc:docMk/>
            <pc:sldMk cId="0" sldId="281"/>
            <ac:cxnSpMk id="523" creationId="{00000000-0000-0000-0000-000000000000}"/>
          </ac:cxnSpMkLst>
        </pc:cxnChg>
      </pc:sldChg>
      <pc:sldChg chg="modSp mod">
        <pc:chgData name="Thosteson,Peter A" userId="77d4c52c-edb4-4d8a-af61-34be05472f21" providerId="ADAL" clId="{EDC92888-BE82-4D5D-B7F0-57C29B5D3D7E}" dt="2026-05-27T16:04:21.911" v="497"/>
        <pc:sldMkLst>
          <pc:docMk/>
          <pc:sldMk cId="0" sldId="282"/>
        </pc:sldMkLst>
        <pc:spChg chg="ord">
          <ac:chgData name="Thosteson,Peter A" userId="77d4c52c-edb4-4d8a-af61-34be05472f21" providerId="ADAL" clId="{EDC92888-BE82-4D5D-B7F0-57C29B5D3D7E}" dt="2026-05-27T16:04:21.911" v="497"/>
          <ac:spMkLst>
            <pc:docMk/>
            <pc:sldMk cId="0" sldId="282"/>
            <ac:spMk id="544" creationId="{00000000-0000-0000-0000-000000000000}"/>
          </ac:spMkLst>
        </pc:spChg>
        <pc:spChg chg="ord">
          <ac:chgData name="Thosteson,Peter A" userId="77d4c52c-edb4-4d8a-af61-34be05472f21" providerId="ADAL" clId="{EDC92888-BE82-4D5D-B7F0-57C29B5D3D7E}" dt="2026-05-27T16:04:21.911" v="497"/>
          <ac:spMkLst>
            <pc:docMk/>
            <pc:sldMk cId="0" sldId="282"/>
            <ac:spMk id="545" creationId="{00000000-0000-0000-0000-000000000000}"/>
          </ac:spMkLst>
        </pc:spChg>
        <pc:spChg chg="mod ord">
          <ac:chgData name="Thosteson,Peter A" userId="77d4c52c-edb4-4d8a-af61-34be05472f21" providerId="ADAL" clId="{EDC92888-BE82-4D5D-B7F0-57C29B5D3D7E}" dt="2026-05-27T16:04:21.911" v="497"/>
          <ac:spMkLst>
            <pc:docMk/>
            <pc:sldMk cId="0" sldId="282"/>
            <ac:spMk id="546" creationId="{00000000-0000-0000-0000-000000000000}"/>
          </ac:spMkLst>
        </pc:spChg>
        <pc:spChg chg="ord">
          <ac:chgData name="Thosteson,Peter A" userId="77d4c52c-edb4-4d8a-af61-34be05472f21" providerId="ADAL" clId="{EDC92888-BE82-4D5D-B7F0-57C29B5D3D7E}" dt="2026-05-27T16:04:21.911" v="497"/>
          <ac:spMkLst>
            <pc:docMk/>
            <pc:sldMk cId="0" sldId="282"/>
            <ac:spMk id="547" creationId="{00000000-0000-0000-0000-000000000000}"/>
          </ac:spMkLst>
        </pc:spChg>
        <pc:spChg chg="ord">
          <ac:chgData name="Thosteson,Peter A" userId="77d4c52c-edb4-4d8a-af61-34be05472f21" providerId="ADAL" clId="{EDC92888-BE82-4D5D-B7F0-57C29B5D3D7E}" dt="2026-05-27T16:04:21.911" v="497"/>
          <ac:spMkLst>
            <pc:docMk/>
            <pc:sldMk cId="0" sldId="282"/>
            <ac:spMk id="548" creationId="{00000000-0000-0000-0000-000000000000}"/>
          </ac:spMkLst>
        </pc:spChg>
        <pc:spChg chg="ord">
          <ac:chgData name="Thosteson,Peter A" userId="77d4c52c-edb4-4d8a-af61-34be05472f21" providerId="ADAL" clId="{EDC92888-BE82-4D5D-B7F0-57C29B5D3D7E}" dt="2026-05-27T16:04:21.911" v="497"/>
          <ac:spMkLst>
            <pc:docMk/>
            <pc:sldMk cId="0" sldId="282"/>
            <ac:spMk id="549" creationId="{00000000-0000-0000-0000-000000000000}"/>
          </ac:spMkLst>
        </pc:spChg>
        <pc:grpChg chg="mod ord">
          <ac:chgData name="Thosteson,Peter A" userId="77d4c52c-edb4-4d8a-af61-34be05472f21" providerId="ADAL" clId="{EDC92888-BE82-4D5D-B7F0-57C29B5D3D7E}" dt="2026-05-27T16:04:21.911" v="497"/>
          <ac:grpSpMkLst>
            <pc:docMk/>
            <pc:sldMk cId="0" sldId="282"/>
            <ac:grpSpMk id="550" creationId="{00000000-0000-0000-0000-000000000000}"/>
          </ac:grpSpMkLst>
        </pc:grpChg>
        <pc:cxnChg chg="mod ord">
          <ac:chgData name="Thosteson,Peter A" userId="77d4c52c-edb4-4d8a-af61-34be05472f21" providerId="ADAL" clId="{EDC92888-BE82-4D5D-B7F0-57C29B5D3D7E}" dt="2026-05-27T16:04:21.911" v="497"/>
          <ac:cxnSpMkLst>
            <pc:docMk/>
            <pc:sldMk cId="0" sldId="282"/>
            <ac:cxnSpMk id="543" creationId="{00000000-0000-0000-0000-000000000000}"/>
          </ac:cxnSpMkLst>
        </pc:cxnChg>
      </pc:sldChg>
      <pc:sldChg chg="modSp mod">
        <pc:chgData name="Thosteson,Peter A" userId="77d4c52c-edb4-4d8a-af61-34be05472f21" providerId="ADAL" clId="{EDC92888-BE82-4D5D-B7F0-57C29B5D3D7E}" dt="2026-05-27T14:59:21.373" v="279" actId="33553"/>
        <pc:sldMkLst>
          <pc:docMk/>
          <pc:sldMk cId="0" sldId="283"/>
        </pc:sldMkLst>
        <pc:spChg chg="mod">
          <ac:chgData name="Thosteson,Peter A" userId="77d4c52c-edb4-4d8a-af61-34be05472f21" providerId="ADAL" clId="{EDC92888-BE82-4D5D-B7F0-57C29B5D3D7E}" dt="2026-05-27T14:59:21.373" v="279" actId="33553"/>
          <ac:spMkLst>
            <pc:docMk/>
            <pc:sldMk cId="0" sldId="283"/>
            <ac:spMk id="563" creationId="{00000000-0000-0000-0000-000000000000}"/>
          </ac:spMkLst>
        </pc:spChg>
        <pc:grpChg chg="mod">
          <ac:chgData name="Thosteson,Peter A" userId="77d4c52c-edb4-4d8a-af61-34be05472f21" providerId="ADAL" clId="{EDC92888-BE82-4D5D-B7F0-57C29B5D3D7E}" dt="2026-05-27T14:40:43.136" v="93" actId="962"/>
          <ac:grpSpMkLst>
            <pc:docMk/>
            <pc:sldMk cId="0" sldId="283"/>
            <ac:grpSpMk id="568" creationId="{00000000-0000-0000-0000-000000000000}"/>
          </ac:grpSpMkLst>
        </pc:grpChg>
        <pc:cxnChg chg="mod">
          <ac:chgData name="Thosteson,Peter A" userId="77d4c52c-edb4-4d8a-af61-34be05472f21" providerId="ADAL" clId="{EDC92888-BE82-4D5D-B7F0-57C29B5D3D7E}" dt="2026-05-27T14:40:41.800" v="92" actId="962"/>
          <ac:cxnSpMkLst>
            <pc:docMk/>
            <pc:sldMk cId="0" sldId="283"/>
            <ac:cxnSpMk id="561" creationId="{00000000-0000-0000-0000-000000000000}"/>
          </ac:cxnSpMkLst>
        </pc:cxnChg>
      </pc:sldChg>
      <pc:sldChg chg="modSp mod">
        <pc:chgData name="Thosteson,Peter A" userId="77d4c52c-edb4-4d8a-af61-34be05472f21" providerId="ADAL" clId="{EDC92888-BE82-4D5D-B7F0-57C29B5D3D7E}" dt="2026-05-27T16:04:24.103" v="498"/>
        <pc:sldMkLst>
          <pc:docMk/>
          <pc:sldMk cId="0" sldId="284"/>
        </pc:sldMkLst>
        <pc:spChg chg="ord">
          <ac:chgData name="Thosteson,Peter A" userId="77d4c52c-edb4-4d8a-af61-34be05472f21" providerId="ADAL" clId="{EDC92888-BE82-4D5D-B7F0-57C29B5D3D7E}" dt="2026-05-27T16:04:24.103" v="498"/>
          <ac:spMkLst>
            <pc:docMk/>
            <pc:sldMk cId="0" sldId="284"/>
            <ac:spMk id="580" creationId="{00000000-0000-0000-0000-000000000000}"/>
          </ac:spMkLst>
        </pc:spChg>
        <pc:spChg chg="ord">
          <ac:chgData name="Thosteson,Peter A" userId="77d4c52c-edb4-4d8a-af61-34be05472f21" providerId="ADAL" clId="{EDC92888-BE82-4D5D-B7F0-57C29B5D3D7E}" dt="2026-05-27T16:04:24.103" v="498"/>
          <ac:spMkLst>
            <pc:docMk/>
            <pc:sldMk cId="0" sldId="284"/>
            <ac:spMk id="581" creationId="{00000000-0000-0000-0000-000000000000}"/>
          </ac:spMkLst>
        </pc:spChg>
        <pc:spChg chg="mod ord">
          <ac:chgData name="Thosteson,Peter A" userId="77d4c52c-edb4-4d8a-af61-34be05472f21" providerId="ADAL" clId="{EDC92888-BE82-4D5D-B7F0-57C29B5D3D7E}" dt="2026-05-27T16:04:24.103" v="498"/>
          <ac:spMkLst>
            <pc:docMk/>
            <pc:sldMk cId="0" sldId="284"/>
            <ac:spMk id="582" creationId="{00000000-0000-0000-0000-000000000000}"/>
          </ac:spMkLst>
        </pc:spChg>
        <pc:spChg chg="ord">
          <ac:chgData name="Thosteson,Peter A" userId="77d4c52c-edb4-4d8a-af61-34be05472f21" providerId="ADAL" clId="{EDC92888-BE82-4D5D-B7F0-57C29B5D3D7E}" dt="2026-05-27T16:04:24.103" v="498"/>
          <ac:spMkLst>
            <pc:docMk/>
            <pc:sldMk cId="0" sldId="284"/>
            <ac:spMk id="583" creationId="{00000000-0000-0000-0000-000000000000}"/>
          </ac:spMkLst>
        </pc:spChg>
        <pc:spChg chg="ord">
          <ac:chgData name="Thosteson,Peter A" userId="77d4c52c-edb4-4d8a-af61-34be05472f21" providerId="ADAL" clId="{EDC92888-BE82-4D5D-B7F0-57C29B5D3D7E}" dt="2026-05-27T16:04:24.103" v="498"/>
          <ac:spMkLst>
            <pc:docMk/>
            <pc:sldMk cId="0" sldId="284"/>
            <ac:spMk id="584" creationId="{00000000-0000-0000-0000-000000000000}"/>
          </ac:spMkLst>
        </pc:spChg>
        <pc:spChg chg="ord">
          <ac:chgData name="Thosteson,Peter A" userId="77d4c52c-edb4-4d8a-af61-34be05472f21" providerId="ADAL" clId="{EDC92888-BE82-4D5D-B7F0-57C29B5D3D7E}" dt="2026-05-27T16:04:24.103" v="498"/>
          <ac:spMkLst>
            <pc:docMk/>
            <pc:sldMk cId="0" sldId="284"/>
            <ac:spMk id="585" creationId="{00000000-0000-0000-0000-000000000000}"/>
          </ac:spMkLst>
        </pc:spChg>
        <pc:grpChg chg="mod ord">
          <ac:chgData name="Thosteson,Peter A" userId="77d4c52c-edb4-4d8a-af61-34be05472f21" providerId="ADAL" clId="{EDC92888-BE82-4D5D-B7F0-57C29B5D3D7E}" dt="2026-05-27T16:04:24.103" v="498"/>
          <ac:grpSpMkLst>
            <pc:docMk/>
            <pc:sldMk cId="0" sldId="284"/>
            <ac:grpSpMk id="586" creationId="{00000000-0000-0000-0000-000000000000}"/>
          </ac:grpSpMkLst>
        </pc:grpChg>
        <pc:cxnChg chg="mod ord">
          <ac:chgData name="Thosteson,Peter A" userId="77d4c52c-edb4-4d8a-af61-34be05472f21" providerId="ADAL" clId="{EDC92888-BE82-4D5D-B7F0-57C29B5D3D7E}" dt="2026-05-27T16:04:24.103" v="498"/>
          <ac:cxnSpMkLst>
            <pc:docMk/>
            <pc:sldMk cId="0" sldId="284"/>
            <ac:cxnSpMk id="579" creationId="{00000000-0000-0000-0000-000000000000}"/>
          </ac:cxnSpMkLst>
        </pc:cxnChg>
      </pc:sldChg>
      <pc:sldChg chg="modSp mod">
        <pc:chgData name="Thosteson,Peter A" userId="77d4c52c-edb4-4d8a-af61-34be05472f21" providerId="ADAL" clId="{EDC92888-BE82-4D5D-B7F0-57C29B5D3D7E}" dt="2026-05-27T16:04:26.680" v="499"/>
        <pc:sldMkLst>
          <pc:docMk/>
          <pc:sldMk cId="0" sldId="285"/>
        </pc:sldMkLst>
        <pc:spChg chg="ord">
          <ac:chgData name="Thosteson,Peter A" userId="77d4c52c-edb4-4d8a-af61-34be05472f21" providerId="ADAL" clId="{EDC92888-BE82-4D5D-B7F0-57C29B5D3D7E}" dt="2026-05-27T16:04:26.680" v="499"/>
          <ac:spMkLst>
            <pc:docMk/>
            <pc:sldMk cId="0" sldId="285"/>
            <ac:spMk id="595" creationId="{00000000-0000-0000-0000-000000000000}"/>
          </ac:spMkLst>
        </pc:spChg>
        <pc:spChg chg="ord">
          <ac:chgData name="Thosteson,Peter A" userId="77d4c52c-edb4-4d8a-af61-34be05472f21" providerId="ADAL" clId="{EDC92888-BE82-4D5D-B7F0-57C29B5D3D7E}" dt="2026-05-27T16:04:26.680" v="499"/>
          <ac:spMkLst>
            <pc:docMk/>
            <pc:sldMk cId="0" sldId="285"/>
            <ac:spMk id="596" creationId="{00000000-0000-0000-0000-000000000000}"/>
          </ac:spMkLst>
        </pc:spChg>
        <pc:spChg chg="mod ord">
          <ac:chgData name="Thosteson,Peter A" userId="77d4c52c-edb4-4d8a-af61-34be05472f21" providerId="ADAL" clId="{EDC92888-BE82-4D5D-B7F0-57C29B5D3D7E}" dt="2026-05-27T16:04:26.680" v="499"/>
          <ac:spMkLst>
            <pc:docMk/>
            <pc:sldMk cId="0" sldId="285"/>
            <ac:spMk id="597" creationId="{00000000-0000-0000-0000-000000000000}"/>
          </ac:spMkLst>
        </pc:spChg>
        <pc:spChg chg="ord">
          <ac:chgData name="Thosteson,Peter A" userId="77d4c52c-edb4-4d8a-af61-34be05472f21" providerId="ADAL" clId="{EDC92888-BE82-4D5D-B7F0-57C29B5D3D7E}" dt="2026-05-27T16:04:26.680" v="499"/>
          <ac:spMkLst>
            <pc:docMk/>
            <pc:sldMk cId="0" sldId="285"/>
            <ac:spMk id="598" creationId="{00000000-0000-0000-0000-000000000000}"/>
          </ac:spMkLst>
        </pc:spChg>
        <pc:spChg chg="ord">
          <ac:chgData name="Thosteson,Peter A" userId="77d4c52c-edb4-4d8a-af61-34be05472f21" providerId="ADAL" clId="{EDC92888-BE82-4D5D-B7F0-57C29B5D3D7E}" dt="2026-05-27T16:04:26.680" v="499"/>
          <ac:spMkLst>
            <pc:docMk/>
            <pc:sldMk cId="0" sldId="285"/>
            <ac:spMk id="599" creationId="{00000000-0000-0000-0000-000000000000}"/>
          </ac:spMkLst>
        </pc:spChg>
        <pc:grpChg chg="mod ord">
          <ac:chgData name="Thosteson,Peter A" userId="77d4c52c-edb4-4d8a-af61-34be05472f21" providerId="ADAL" clId="{EDC92888-BE82-4D5D-B7F0-57C29B5D3D7E}" dt="2026-05-27T16:04:26.680" v="499"/>
          <ac:grpSpMkLst>
            <pc:docMk/>
            <pc:sldMk cId="0" sldId="285"/>
            <ac:grpSpMk id="600" creationId="{00000000-0000-0000-0000-000000000000}"/>
          </ac:grpSpMkLst>
        </pc:grpChg>
        <pc:cxnChg chg="mod ord">
          <ac:chgData name="Thosteson,Peter A" userId="77d4c52c-edb4-4d8a-af61-34be05472f21" providerId="ADAL" clId="{EDC92888-BE82-4D5D-B7F0-57C29B5D3D7E}" dt="2026-05-27T16:04:26.680" v="499"/>
          <ac:cxnSpMkLst>
            <pc:docMk/>
            <pc:sldMk cId="0" sldId="285"/>
            <ac:cxnSpMk id="594" creationId="{00000000-0000-0000-0000-000000000000}"/>
          </ac:cxnSpMkLst>
        </pc:cxnChg>
      </pc:sldChg>
      <pc:sldChg chg="modSp mod">
        <pc:chgData name="Thosteson,Peter A" userId="77d4c52c-edb4-4d8a-af61-34be05472f21" providerId="ADAL" clId="{EDC92888-BE82-4D5D-B7F0-57C29B5D3D7E}" dt="2026-05-27T14:59:38.930" v="282" actId="33553"/>
        <pc:sldMkLst>
          <pc:docMk/>
          <pc:sldMk cId="0" sldId="286"/>
        </pc:sldMkLst>
        <pc:spChg chg="mod">
          <ac:chgData name="Thosteson,Peter A" userId="77d4c52c-edb4-4d8a-af61-34be05472f21" providerId="ADAL" clId="{EDC92888-BE82-4D5D-B7F0-57C29B5D3D7E}" dt="2026-05-27T14:59:38.930" v="282" actId="33553"/>
          <ac:spMkLst>
            <pc:docMk/>
            <pc:sldMk cId="0" sldId="286"/>
            <ac:spMk id="611" creationId="{00000000-0000-0000-0000-000000000000}"/>
          </ac:spMkLst>
        </pc:spChg>
        <pc:grpChg chg="mod">
          <ac:chgData name="Thosteson,Peter A" userId="77d4c52c-edb4-4d8a-af61-34be05472f21" providerId="ADAL" clId="{EDC92888-BE82-4D5D-B7F0-57C29B5D3D7E}" dt="2026-05-27T14:40:53.751" v="100" actId="962"/>
          <ac:grpSpMkLst>
            <pc:docMk/>
            <pc:sldMk cId="0" sldId="286"/>
            <ac:grpSpMk id="613" creationId="{00000000-0000-0000-0000-000000000000}"/>
          </ac:grpSpMkLst>
        </pc:grpChg>
        <pc:cxnChg chg="mod">
          <ac:chgData name="Thosteson,Peter A" userId="77d4c52c-edb4-4d8a-af61-34be05472f21" providerId="ADAL" clId="{EDC92888-BE82-4D5D-B7F0-57C29B5D3D7E}" dt="2026-05-27T14:40:52.033" v="98" actId="962"/>
          <ac:cxnSpMkLst>
            <pc:docMk/>
            <pc:sldMk cId="0" sldId="286"/>
            <ac:cxnSpMk id="608" creationId="{00000000-0000-0000-0000-000000000000}"/>
          </ac:cxnSpMkLst>
        </pc:cxnChg>
        <pc:cxnChg chg="mod">
          <ac:chgData name="Thosteson,Peter A" userId="77d4c52c-edb4-4d8a-af61-34be05472f21" providerId="ADAL" clId="{EDC92888-BE82-4D5D-B7F0-57C29B5D3D7E}" dt="2026-05-27T14:40:52.916" v="99" actId="962"/>
          <ac:cxnSpMkLst>
            <pc:docMk/>
            <pc:sldMk cId="0" sldId="286"/>
            <ac:cxnSpMk id="609" creationId="{00000000-0000-0000-0000-000000000000}"/>
          </ac:cxnSpMkLst>
        </pc:cxnChg>
      </pc:sldChg>
      <pc:sldChg chg="addSp modSp mod">
        <pc:chgData name="Thosteson,Peter A" userId="77d4c52c-edb4-4d8a-af61-34be05472f21" providerId="ADAL" clId="{EDC92888-BE82-4D5D-B7F0-57C29B5D3D7E}" dt="2026-05-27T16:05:08.553" v="503" actId="13244"/>
        <pc:sldMkLst>
          <pc:docMk/>
          <pc:sldMk cId="0" sldId="287"/>
        </pc:sldMkLst>
        <pc:spChg chg="add mod ord">
          <ac:chgData name="Thosteson,Peter A" userId="77d4c52c-edb4-4d8a-af61-34be05472f21" providerId="ADAL" clId="{EDC92888-BE82-4D5D-B7F0-57C29B5D3D7E}" dt="2026-05-27T16:04:28.825" v="500"/>
          <ac:spMkLst>
            <pc:docMk/>
            <pc:sldMk cId="0" sldId="287"/>
            <ac:spMk id="2" creationId="{5BC774E4-0255-4A61-B641-62AD077F4D76}"/>
          </ac:spMkLst>
        </pc:spChg>
        <pc:spChg chg="mod ord">
          <ac:chgData name="Thosteson,Peter A" userId="77d4c52c-edb4-4d8a-af61-34be05472f21" providerId="ADAL" clId="{EDC92888-BE82-4D5D-B7F0-57C29B5D3D7E}" dt="2026-05-27T16:04:28.825" v="500"/>
          <ac:spMkLst>
            <pc:docMk/>
            <pc:sldMk cId="0" sldId="287"/>
            <ac:spMk id="622" creationId="{00000000-0000-0000-0000-000000000000}"/>
          </ac:spMkLst>
        </pc:spChg>
        <pc:spChg chg="ord">
          <ac:chgData name="Thosteson,Peter A" userId="77d4c52c-edb4-4d8a-af61-34be05472f21" providerId="ADAL" clId="{EDC92888-BE82-4D5D-B7F0-57C29B5D3D7E}" dt="2026-05-27T16:05:08.553" v="503" actId="13244"/>
          <ac:spMkLst>
            <pc:docMk/>
            <pc:sldMk cId="0" sldId="287"/>
            <ac:spMk id="623" creationId="{00000000-0000-0000-0000-000000000000}"/>
          </ac:spMkLst>
        </pc:spChg>
        <pc:spChg chg="ord">
          <ac:chgData name="Thosteson,Peter A" userId="77d4c52c-edb4-4d8a-af61-34be05472f21" providerId="ADAL" clId="{EDC92888-BE82-4D5D-B7F0-57C29B5D3D7E}" dt="2026-05-27T16:04:28.825" v="500"/>
          <ac:spMkLst>
            <pc:docMk/>
            <pc:sldMk cId="0" sldId="287"/>
            <ac:spMk id="624" creationId="{00000000-0000-0000-0000-000000000000}"/>
          </ac:spMkLst>
        </pc:spChg>
        <pc:spChg chg="ord">
          <ac:chgData name="Thosteson,Peter A" userId="77d4c52c-edb4-4d8a-af61-34be05472f21" providerId="ADAL" clId="{EDC92888-BE82-4D5D-B7F0-57C29B5D3D7E}" dt="2026-05-27T16:04:28.825" v="500"/>
          <ac:spMkLst>
            <pc:docMk/>
            <pc:sldMk cId="0" sldId="287"/>
            <ac:spMk id="626" creationId="{00000000-0000-0000-0000-000000000000}"/>
          </ac:spMkLst>
        </pc:spChg>
        <pc:grpChg chg="mod ord">
          <ac:chgData name="Thosteson,Peter A" userId="77d4c52c-edb4-4d8a-af61-34be05472f21" providerId="ADAL" clId="{EDC92888-BE82-4D5D-B7F0-57C29B5D3D7E}" dt="2026-05-27T16:04:28.825" v="500"/>
          <ac:grpSpMkLst>
            <pc:docMk/>
            <pc:sldMk cId="0" sldId="287"/>
            <ac:grpSpMk id="627" creationId="{00000000-0000-0000-0000-000000000000}"/>
          </ac:grpSpMkLst>
        </pc:grpChg>
        <pc:cxnChg chg="mod ord">
          <ac:chgData name="Thosteson,Peter A" userId="77d4c52c-edb4-4d8a-af61-34be05472f21" providerId="ADAL" clId="{EDC92888-BE82-4D5D-B7F0-57C29B5D3D7E}" dt="2026-05-27T16:04:28.825" v="500"/>
          <ac:cxnSpMkLst>
            <pc:docMk/>
            <pc:sldMk cId="0" sldId="287"/>
            <ac:cxnSpMk id="620" creationId="{00000000-0000-0000-0000-000000000000}"/>
          </ac:cxnSpMkLst>
        </pc:cxnChg>
        <pc:cxnChg chg="mod ord">
          <ac:chgData name="Thosteson,Peter A" userId="77d4c52c-edb4-4d8a-af61-34be05472f21" providerId="ADAL" clId="{EDC92888-BE82-4D5D-B7F0-57C29B5D3D7E}" dt="2026-05-27T16:04:28.825" v="500"/>
          <ac:cxnSpMkLst>
            <pc:docMk/>
            <pc:sldMk cId="0" sldId="287"/>
            <ac:cxnSpMk id="621" creationId="{00000000-0000-0000-0000-000000000000}"/>
          </ac:cxnSpMkLst>
        </pc:cxnChg>
        <pc:cxnChg chg="mod ord">
          <ac:chgData name="Thosteson,Peter A" userId="77d4c52c-edb4-4d8a-af61-34be05472f21" providerId="ADAL" clId="{EDC92888-BE82-4D5D-B7F0-57C29B5D3D7E}" dt="2026-05-27T16:04:28.825" v="500"/>
          <ac:cxnSpMkLst>
            <pc:docMk/>
            <pc:sldMk cId="0" sldId="287"/>
            <ac:cxnSpMk id="625" creationId="{00000000-0000-0000-0000-000000000000}"/>
          </ac:cxnSpMkLst>
        </pc:cxnChg>
      </pc:sldChg>
      <pc:sldChg chg="addSp modSp mod">
        <pc:chgData name="Thosteson,Peter A" userId="77d4c52c-edb4-4d8a-af61-34be05472f21" providerId="ADAL" clId="{EDC92888-BE82-4D5D-B7F0-57C29B5D3D7E}" dt="2026-05-27T16:05:22.208" v="504"/>
        <pc:sldMkLst>
          <pc:docMk/>
          <pc:sldMk cId="0" sldId="288"/>
        </pc:sldMkLst>
        <pc:spChg chg="add mod ord">
          <ac:chgData name="Thosteson,Peter A" userId="77d4c52c-edb4-4d8a-af61-34be05472f21" providerId="ADAL" clId="{EDC92888-BE82-4D5D-B7F0-57C29B5D3D7E}" dt="2026-05-27T16:05:22.208" v="504"/>
          <ac:spMkLst>
            <pc:docMk/>
            <pc:sldMk cId="0" sldId="288"/>
            <ac:spMk id="2" creationId="{1F61FD96-AD1A-2411-F0F0-EFB0394336E7}"/>
          </ac:spMkLst>
        </pc:spChg>
        <pc:spChg chg="ord">
          <ac:chgData name="Thosteson,Peter A" userId="77d4c52c-edb4-4d8a-af61-34be05472f21" providerId="ADAL" clId="{EDC92888-BE82-4D5D-B7F0-57C29B5D3D7E}" dt="2026-05-27T16:05:22.208" v="504"/>
          <ac:spMkLst>
            <pc:docMk/>
            <pc:sldMk cId="0" sldId="288"/>
            <ac:spMk id="634" creationId="{00000000-0000-0000-0000-000000000000}"/>
          </ac:spMkLst>
        </pc:spChg>
        <pc:spChg chg="mod">
          <ac:chgData name="Thosteson,Peter A" userId="77d4c52c-edb4-4d8a-af61-34be05472f21" providerId="ADAL" clId="{EDC92888-BE82-4D5D-B7F0-57C29B5D3D7E}" dt="2026-05-27T14:59:53.558" v="285" actId="1076"/>
          <ac:spMkLst>
            <pc:docMk/>
            <pc:sldMk cId="0" sldId="288"/>
            <ac:spMk id="637" creationId="{00000000-0000-0000-0000-000000000000}"/>
          </ac:spMkLst>
        </pc:spChg>
        <pc:spChg chg="mod">
          <ac:chgData name="Thosteson,Peter A" userId="77d4c52c-edb4-4d8a-af61-34be05472f21" providerId="ADAL" clId="{EDC92888-BE82-4D5D-B7F0-57C29B5D3D7E}" dt="2026-05-27T14:59:53.558" v="285" actId="1076"/>
          <ac:spMkLst>
            <pc:docMk/>
            <pc:sldMk cId="0" sldId="288"/>
            <ac:spMk id="638" creationId="{00000000-0000-0000-0000-000000000000}"/>
          </ac:spMkLst>
        </pc:spChg>
        <pc:spChg chg="ord">
          <ac:chgData name="Thosteson,Peter A" userId="77d4c52c-edb4-4d8a-af61-34be05472f21" providerId="ADAL" clId="{EDC92888-BE82-4D5D-B7F0-57C29B5D3D7E}" dt="2026-05-27T16:05:22.208" v="504"/>
          <ac:spMkLst>
            <pc:docMk/>
            <pc:sldMk cId="0" sldId="288"/>
            <ac:spMk id="639" creationId="{00000000-0000-0000-0000-000000000000}"/>
          </ac:spMkLst>
        </pc:spChg>
        <pc:spChg chg="ord">
          <ac:chgData name="Thosteson,Peter A" userId="77d4c52c-edb4-4d8a-af61-34be05472f21" providerId="ADAL" clId="{EDC92888-BE82-4D5D-B7F0-57C29B5D3D7E}" dt="2026-05-27T16:05:22.208" v="504"/>
          <ac:spMkLst>
            <pc:docMk/>
            <pc:sldMk cId="0" sldId="288"/>
            <ac:spMk id="640" creationId="{00000000-0000-0000-0000-000000000000}"/>
          </ac:spMkLst>
        </pc:spChg>
        <pc:spChg chg="ord">
          <ac:chgData name="Thosteson,Peter A" userId="77d4c52c-edb4-4d8a-af61-34be05472f21" providerId="ADAL" clId="{EDC92888-BE82-4D5D-B7F0-57C29B5D3D7E}" dt="2026-05-27T16:05:22.208" v="504"/>
          <ac:spMkLst>
            <pc:docMk/>
            <pc:sldMk cId="0" sldId="288"/>
            <ac:spMk id="641" creationId="{00000000-0000-0000-0000-000000000000}"/>
          </ac:spMkLst>
        </pc:spChg>
        <pc:grpChg chg="mod ord">
          <ac:chgData name="Thosteson,Peter A" userId="77d4c52c-edb4-4d8a-af61-34be05472f21" providerId="ADAL" clId="{EDC92888-BE82-4D5D-B7F0-57C29B5D3D7E}" dt="2026-05-27T16:05:22.208" v="504"/>
          <ac:grpSpMkLst>
            <pc:docMk/>
            <pc:sldMk cId="0" sldId="288"/>
            <ac:grpSpMk id="636" creationId="{00000000-0000-0000-0000-000000000000}"/>
          </ac:grpSpMkLst>
        </pc:grpChg>
        <pc:grpChg chg="mod ord">
          <ac:chgData name="Thosteson,Peter A" userId="77d4c52c-edb4-4d8a-af61-34be05472f21" providerId="ADAL" clId="{EDC92888-BE82-4D5D-B7F0-57C29B5D3D7E}" dt="2026-05-27T16:05:22.208" v="504"/>
          <ac:grpSpMkLst>
            <pc:docMk/>
            <pc:sldMk cId="0" sldId="288"/>
            <ac:grpSpMk id="642" creationId="{00000000-0000-0000-0000-000000000000}"/>
          </ac:grpSpMkLst>
        </pc:grpChg>
        <pc:cxnChg chg="mod ord">
          <ac:chgData name="Thosteson,Peter A" userId="77d4c52c-edb4-4d8a-af61-34be05472f21" providerId="ADAL" clId="{EDC92888-BE82-4D5D-B7F0-57C29B5D3D7E}" dt="2026-05-27T16:05:22.208" v="504"/>
          <ac:cxnSpMkLst>
            <pc:docMk/>
            <pc:sldMk cId="0" sldId="288"/>
            <ac:cxnSpMk id="635" creationId="{00000000-0000-0000-0000-000000000000}"/>
          </ac:cxnSpMkLst>
        </pc:cxnChg>
      </pc:sldChg>
      <pc:sldChg chg="addSp modSp mod">
        <pc:chgData name="Thosteson,Peter A" userId="77d4c52c-edb4-4d8a-af61-34be05472f21" providerId="ADAL" clId="{EDC92888-BE82-4D5D-B7F0-57C29B5D3D7E}" dt="2026-05-27T16:05:28.105" v="505"/>
        <pc:sldMkLst>
          <pc:docMk/>
          <pc:sldMk cId="0" sldId="289"/>
        </pc:sldMkLst>
        <pc:spChg chg="add mod ord">
          <ac:chgData name="Thosteson,Peter A" userId="77d4c52c-edb4-4d8a-af61-34be05472f21" providerId="ADAL" clId="{EDC92888-BE82-4D5D-B7F0-57C29B5D3D7E}" dt="2026-05-27T16:05:28.105" v="505"/>
          <ac:spMkLst>
            <pc:docMk/>
            <pc:sldMk cId="0" sldId="289"/>
            <ac:spMk id="2" creationId="{4DD011C2-0C3A-9F33-FD61-AAFA8224C0B3}"/>
          </ac:spMkLst>
        </pc:spChg>
        <pc:spChg chg="mod ord">
          <ac:chgData name="Thosteson,Peter A" userId="77d4c52c-edb4-4d8a-af61-34be05472f21" providerId="ADAL" clId="{EDC92888-BE82-4D5D-B7F0-57C29B5D3D7E}" dt="2026-05-27T16:05:28.105" v="505"/>
          <ac:spMkLst>
            <pc:docMk/>
            <pc:sldMk cId="0" sldId="289"/>
            <ac:spMk id="654" creationId="{00000000-0000-0000-0000-000000000000}"/>
          </ac:spMkLst>
        </pc:spChg>
        <pc:spChg chg="mod ord">
          <ac:chgData name="Thosteson,Peter A" userId="77d4c52c-edb4-4d8a-af61-34be05472f21" providerId="ADAL" clId="{EDC92888-BE82-4D5D-B7F0-57C29B5D3D7E}" dt="2026-05-27T16:05:28.105" v="505"/>
          <ac:spMkLst>
            <pc:docMk/>
            <pc:sldMk cId="0" sldId="289"/>
            <ac:spMk id="655" creationId="{00000000-0000-0000-0000-000000000000}"/>
          </ac:spMkLst>
        </pc:spChg>
        <pc:spChg chg="mod ord">
          <ac:chgData name="Thosteson,Peter A" userId="77d4c52c-edb4-4d8a-af61-34be05472f21" providerId="ADAL" clId="{EDC92888-BE82-4D5D-B7F0-57C29B5D3D7E}" dt="2026-05-27T16:05:28.105" v="505"/>
          <ac:spMkLst>
            <pc:docMk/>
            <pc:sldMk cId="0" sldId="289"/>
            <ac:spMk id="656" creationId="{00000000-0000-0000-0000-000000000000}"/>
          </ac:spMkLst>
        </pc:spChg>
        <pc:spChg chg="mod ord">
          <ac:chgData name="Thosteson,Peter A" userId="77d4c52c-edb4-4d8a-af61-34be05472f21" providerId="ADAL" clId="{EDC92888-BE82-4D5D-B7F0-57C29B5D3D7E}" dt="2026-05-27T16:05:28.105" v="505"/>
          <ac:spMkLst>
            <pc:docMk/>
            <pc:sldMk cId="0" sldId="289"/>
            <ac:spMk id="657" creationId="{00000000-0000-0000-0000-000000000000}"/>
          </ac:spMkLst>
        </pc:spChg>
        <pc:spChg chg="ord">
          <ac:chgData name="Thosteson,Peter A" userId="77d4c52c-edb4-4d8a-af61-34be05472f21" providerId="ADAL" clId="{EDC92888-BE82-4D5D-B7F0-57C29B5D3D7E}" dt="2026-05-27T16:05:28.105" v="505"/>
          <ac:spMkLst>
            <pc:docMk/>
            <pc:sldMk cId="0" sldId="289"/>
            <ac:spMk id="659" creationId="{00000000-0000-0000-0000-000000000000}"/>
          </ac:spMkLst>
        </pc:spChg>
        <pc:spChg chg="ord">
          <ac:chgData name="Thosteson,Peter A" userId="77d4c52c-edb4-4d8a-af61-34be05472f21" providerId="ADAL" clId="{EDC92888-BE82-4D5D-B7F0-57C29B5D3D7E}" dt="2026-05-27T16:05:28.105" v="505"/>
          <ac:spMkLst>
            <pc:docMk/>
            <pc:sldMk cId="0" sldId="289"/>
            <ac:spMk id="660" creationId="{00000000-0000-0000-0000-000000000000}"/>
          </ac:spMkLst>
        </pc:spChg>
        <pc:spChg chg="ord">
          <ac:chgData name="Thosteson,Peter A" userId="77d4c52c-edb4-4d8a-af61-34be05472f21" providerId="ADAL" clId="{EDC92888-BE82-4D5D-B7F0-57C29B5D3D7E}" dt="2026-05-27T16:05:28.105" v="505"/>
          <ac:spMkLst>
            <pc:docMk/>
            <pc:sldMk cId="0" sldId="289"/>
            <ac:spMk id="661" creationId="{00000000-0000-0000-0000-000000000000}"/>
          </ac:spMkLst>
        </pc:spChg>
        <pc:spChg chg="ord">
          <ac:chgData name="Thosteson,Peter A" userId="77d4c52c-edb4-4d8a-af61-34be05472f21" providerId="ADAL" clId="{EDC92888-BE82-4D5D-B7F0-57C29B5D3D7E}" dt="2026-05-27T16:05:28.105" v="505"/>
          <ac:spMkLst>
            <pc:docMk/>
            <pc:sldMk cId="0" sldId="289"/>
            <ac:spMk id="663" creationId="{00000000-0000-0000-0000-000000000000}"/>
          </ac:spMkLst>
        </pc:spChg>
        <pc:spChg chg="ord">
          <ac:chgData name="Thosteson,Peter A" userId="77d4c52c-edb4-4d8a-af61-34be05472f21" providerId="ADAL" clId="{EDC92888-BE82-4D5D-B7F0-57C29B5D3D7E}" dt="2026-05-27T16:05:28.105" v="505"/>
          <ac:spMkLst>
            <pc:docMk/>
            <pc:sldMk cId="0" sldId="289"/>
            <ac:spMk id="667" creationId="{00000000-0000-0000-0000-000000000000}"/>
          </ac:spMkLst>
        </pc:spChg>
        <pc:grpChg chg="mod">
          <ac:chgData name="Thosteson,Peter A" userId="77d4c52c-edb4-4d8a-af61-34be05472f21" providerId="ADAL" clId="{EDC92888-BE82-4D5D-B7F0-57C29B5D3D7E}" dt="2026-05-27T14:41:10.305" v="113" actId="962"/>
          <ac:grpSpMkLst>
            <pc:docMk/>
            <pc:sldMk cId="0" sldId="289"/>
            <ac:grpSpMk id="664" creationId="{00000000-0000-0000-0000-000000000000}"/>
          </ac:grpSpMkLst>
        </pc:grpChg>
        <pc:cxnChg chg="mod">
          <ac:chgData name="Thosteson,Peter A" userId="77d4c52c-edb4-4d8a-af61-34be05472f21" providerId="ADAL" clId="{EDC92888-BE82-4D5D-B7F0-57C29B5D3D7E}" dt="2026-05-27T14:41:09.260" v="112" actId="962"/>
          <ac:cxnSpMkLst>
            <pc:docMk/>
            <pc:sldMk cId="0" sldId="289"/>
            <ac:cxnSpMk id="662" creationId="{00000000-0000-0000-0000-000000000000}"/>
          </ac:cxnSpMkLst>
        </pc:cxnChg>
      </pc:sldChg>
      <pc:sldChg chg="modSp mod">
        <pc:chgData name="Thosteson,Peter A" userId="77d4c52c-edb4-4d8a-af61-34be05472f21" providerId="ADAL" clId="{EDC92888-BE82-4D5D-B7F0-57C29B5D3D7E}" dt="2026-05-27T15:00:30.779" v="304" actId="33553"/>
        <pc:sldMkLst>
          <pc:docMk/>
          <pc:sldMk cId="0" sldId="290"/>
        </pc:sldMkLst>
        <pc:spChg chg="mod">
          <ac:chgData name="Thosteson,Peter A" userId="77d4c52c-edb4-4d8a-af61-34be05472f21" providerId="ADAL" clId="{EDC92888-BE82-4D5D-B7F0-57C29B5D3D7E}" dt="2026-05-27T15:00:30.779" v="304" actId="33553"/>
          <ac:spMkLst>
            <pc:docMk/>
            <pc:sldMk cId="0" sldId="290"/>
            <ac:spMk id="674" creationId="{00000000-0000-0000-0000-000000000000}"/>
          </ac:spMkLst>
        </pc:spChg>
        <pc:grpChg chg="mod">
          <ac:chgData name="Thosteson,Peter A" userId="77d4c52c-edb4-4d8a-af61-34be05472f21" providerId="ADAL" clId="{EDC92888-BE82-4D5D-B7F0-57C29B5D3D7E}" dt="2026-05-27T14:41:12.757" v="115" actId="962"/>
          <ac:grpSpMkLst>
            <pc:docMk/>
            <pc:sldMk cId="0" sldId="290"/>
            <ac:grpSpMk id="677" creationId="{00000000-0000-0000-0000-000000000000}"/>
          </ac:grpSpMkLst>
        </pc:grpChg>
        <pc:cxnChg chg="mod">
          <ac:chgData name="Thosteson,Peter A" userId="77d4c52c-edb4-4d8a-af61-34be05472f21" providerId="ADAL" clId="{EDC92888-BE82-4D5D-B7F0-57C29B5D3D7E}" dt="2026-05-27T14:41:11.790" v="114" actId="962"/>
          <ac:cxnSpMkLst>
            <pc:docMk/>
            <pc:sldMk cId="0" sldId="290"/>
            <ac:cxnSpMk id="673" creationId="{00000000-0000-0000-0000-000000000000}"/>
          </ac:cxnSpMkLst>
        </pc:cxnChg>
      </pc:sldChg>
      <pc:sldChg chg="modSp mod">
        <pc:chgData name="Thosteson,Peter A" userId="77d4c52c-edb4-4d8a-af61-34be05472f21" providerId="ADAL" clId="{EDC92888-BE82-4D5D-B7F0-57C29B5D3D7E}" dt="2026-05-27T16:05:41.514" v="507" actId="13244"/>
        <pc:sldMkLst>
          <pc:docMk/>
          <pc:sldMk cId="0" sldId="291"/>
        </pc:sldMkLst>
        <pc:spChg chg="ord">
          <ac:chgData name="Thosteson,Peter A" userId="77d4c52c-edb4-4d8a-af61-34be05472f21" providerId="ADAL" clId="{EDC92888-BE82-4D5D-B7F0-57C29B5D3D7E}" dt="2026-05-27T16:05:30.328" v="506"/>
          <ac:spMkLst>
            <pc:docMk/>
            <pc:sldMk cId="0" sldId="291"/>
            <ac:spMk id="688" creationId="{00000000-0000-0000-0000-000000000000}"/>
          </ac:spMkLst>
        </pc:spChg>
        <pc:spChg chg="ord">
          <ac:chgData name="Thosteson,Peter A" userId="77d4c52c-edb4-4d8a-af61-34be05472f21" providerId="ADAL" clId="{EDC92888-BE82-4D5D-B7F0-57C29B5D3D7E}" dt="2026-05-27T16:05:41.514" v="507" actId="13244"/>
          <ac:spMkLst>
            <pc:docMk/>
            <pc:sldMk cId="0" sldId="291"/>
            <ac:spMk id="690" creationId="{00000000-0000-0000-0000-000000000000}"/>
          </ac:spMkLst>
        </pc:spChg>
        <pc:spChg chg="mod ord">
          <ac:chgData name="Thosteson,Peter A" userId="77d4c52c-edb4-4d8a-af61-34be05472f21" providerId="ADAL" clId="{EDC92888-BE82-4D5D-B7F0-57C29B5D3D7E}" dt="2026-05-27T16:05:30.328" v="506"/>
          <ac:spMkLst>
            <pc:docMk/>
            <pc:sldMk cId="0" sldId="291"/>
            <ac:spMk id="697" creationId="{00000000-0000-0000-0000-000000000000}"/>
          </ac:spMkLst>
        </pc:spChg>
        <pc:grpChg chg="mod ord">
          <ac:chgData name="Thosteson,Peter A" userId="77d4c52c-edb4-4d8a-af61-34be05472f21" providerId="ADAL" clId="{EDC92888-BE82-4D5D-B7F0-57C29B5D3D7E}" dt="2026-05-27T16:05:30.328" v="506"/>
          <ac:grpSpMkLst>
            <pc:docMk/>
            <pc:sldMk cId="0" sldId="291"/>
            <ac:grpSpMk id="691" creationId="{00000000-0000-0000-0000-000000000000}"/>
          </ac:grpSpMkLst>
        </pc:grpChg>
        <pc:grpChg chg="mod ord">
          <ac:chgData name="Thosteson,Peter A" userId="77d4c52c-edb4-4d8a-af61-34be05472f21" providerId="ADAL" clId="{EDC92888-BE82-4D5D-B7F0-57C29B5D3D7E}" dt="2026-05-27T16:05:30.328" v="506"/>
          <ac:grpSpMkLst>
            <pc:docMk/>
            <pc:sldMk cId="0" sldId="291"/>
            <ac:grpSpMk id="694" creationId="{00000000-0000-0000-0000-000000000000}"/>
          </ac:grpSpMkLst>
        </pc:grpChg>
        <pc:cxnChg chg="mod ord">
          <ac:chgData name="Thosteson,Peter A" userId="77d4c52c-edb4-4d8a-af61-34be05472f21" providerId="ADAL" clId="{EDC92888-BE82-4D5D-B7F0-57C29B5D3D7E}" dt="2026-05-27T16:05:30.328" v="506"/>
          <ac:cxnSpMkLst>
            <pc:docMk/>
            <pc:sldMk cId="0" sldId="291"/>
            <ac:cxnSpMk id="689" creationId="{00000000-0000-0000-0000-000000000000}"/>
          </ac:cxnSpMkLst>
        </pc:cxnChg>
      </pc:sldChg>
      <pc:sldChg chg="modSp mod">
        <pc:chgData name="Thosteson,Peter A" userId="77d4c52c-edb4-4d8a-af61-34be05472f21" providerId="ADAL" clId="{EDC92888-BE82-4D5D-B7F0-57C29B5D3D7E}" dt="2026-05-27T16:08:25.901" v="513" actId="13244"/>
        <pc:sldMkLst>
          <pc:docMk/>
          <pc:sldMk cId="0" sldId="292"/>
        </pc:sldMkLst>
        <pc:spChg chg="ord">
          <ac:chgData name="Thosteson,Peter A" userId="77d4c52c-edb4-4d8a-af61-34be05472f21" providerId="ADAL" clId="{EDC92888-BE82-4D5D-B7F0-57C29B5D3D7E}" dt="2026-05-27T16:06:44.728" v="511" actId="13244"/>
          <ac:spMkLst>
            <pc:docMk/>
            <pc:sldMk cId="0" sldId="292"/>
            <ac:spMk id="707" creationId="{00000000-0000-0000-0000-000000000000}"/>
          </ac:spMkLst>
        </pc:spChg>
        <pc:spChg chg="mod ord">
          <ac:chgData name="Thosteson,Peter A" userId="77d4c52c-edb4-4d8a-af61-34be05472f21" providerId="ADAL" clId="{EDC92888-BE82-4D5D-B7F0-57C29B5D3D7E}" dt="2026-05-27T16:07:19.168" v="512" actId="13244"/>
          <ac:spMkLst>
            <pc:docMk/>
            <pc:sldMk cId="0" sldId="292"/>
            <ac:spMk id="708" creationId="{00000000-0000-0000-0000-000000000000}"/>
          </ac:spMkLst>
        </pc:spChg>
        <pc:spChg chg="ord">
          <ac:chgData name="Thosteson,Peter A" userId="77d4c52c-edb4-4d8a-af61-34be05472f21" providerId="ADAL" clId="{EDC92888-BE82-4D5D-B7F0-57C29B5D3D7E}" dt="2026-05-27T16:08:25.901" v="513" actId="13244"/>
          <ac:spMkLst>
            <pc:docMk/>
            <pc:sldMk cId="0" sldId="292"/>
            <ac:spMk id="709" creationId="{00000000-0000-0000-0000-000000000000}"/>
          </ac:spMkLst>
        </pc:spChg>
        <pc:spChg chg="ord">
          <ac:chgData name="Thosteson,Peter A" userId="77d4c52c-edb4-4d8a-af61-34be05472f21" providerId="ADAL" clId="{EDC92888-BE82-4D5D-B7F0-57C29B5D3D7E}" dt="2026-05-27T16:06:27.802" v="510" actId="13244"/>
          <ac:spMkLst>
            <pc:docMk/>
            <pc:sldMk cId="0" sldId="292"/>
            <ac:spMk id="710" creationId="{00000000-0000-0000-0000-000000000000}"/>
          </ac:spMkLst>
        </pc:spChg>
        <pc:spChg chg="ord">
          <ac:chgData name="Thosteson,Peter A" userId="77d4c52c-edb4-4d8a-af61-34be05472f21" providerId="ADAL" clId="{EDC92888-BE82-4D5D-B7F0-57C29B5D3D7E}" dt="2026-05-27T16:05:50.106" v="508"/>
          <ac:spMkLst>
            <pc:docMk/>
            <pc:sldMk cId="0" sldId="292"/>
            <ac:spMk id="711" creationId="{00000000-0000-0000-0000-000000000000}"/>
          </ac:spMkLst>
        </pc:spChg>
        <pc:grpChg chg="mod ord">
          <ac:chgData name="Thosteson,Peter A" userId="77d4c52c-edb4-4d8a-af61-34be05472f21" providerId="ADAL" clId="{EDC92888-BE82-4D5D-B7F0-57C29B5D3D7E}" dt="2026-05-27T16:05:50.106" v="508"/>
          <ac:grpSpMkLst>
            <pc:docMk/>
            <pc:sldMk cId="0" sldId="292"/>
            <ac:grpSpMk id="712" creationId="{00000000-0000-0000-0000-000000000000}"/>
          </ac:grpSpMkLst>
        </pc:grpChg>
        <pc:cxnChg chg="mod ord">
          <ac:chgData name="Thosteson,Peter A" userId="77d4c52c-edb4-4d8a-af61-34be05472f21" providerId="ADAL" clId="{EDC92888-BE82-4D5D-B7F0-57C29B5D3D7E}" dt="2026-05-27T16:05:50.106" v="508"/>
          <ac:cxnSpMkLst>
            <pc:docMk/>
            <pc:sldMk cId="0" sldId="292"/>
            <ac:cxnSpMk id="706" creationId="{00000000-0000-0000-0000-000000000000}"/>
          </ac:cxnSpMkLst>
        </pc:cxnChg>
      </pc:sldChg>
      <pc:sldChg chg="modSp mod">
        <pc:chgData name="Thosteson,Peter A" userId="77d4c52c-edb4-4d8a-af61-34be05472f21" providerId="ADAL" clId="{EDC92888-BE82-4D5D-B7F0-57C29B5D3D7E}" dt="2026-05-27T16:08:32.025" v="514"/>
        <pc:sldMkLst>
          <pc:docMk/>
          <pc:sldMk cId="0" sldId="293"/>
        </pc:sldMkLst>
        <pc:spChg chg="ord">
          <ac:chgData name="Thosteson,Peter A" userId="77d4c52c-edb4-4d8a-af61-34be05472f21" providerId="ADAL" clId="{EDC92888-BE82-4D5D-B7F0-57C29B5D3D7E}" dt="2026-05-27T16:08:32.025" v="514"/>
          <ac:spMkLst>
            <pc:docMk/>
            <pc:sldMk cId="0" sldId="293"/>
            <ac:spMk id="723" creationId="{00000000-0000-0000-0000-000000000000}"/>
          </ac:spMkLst>
        </pc:spChg>
        <pc:spChg chg="ord">
          <ac:chgData name="Thosteson,Peter A" userId="77d4c52c-edb4-4d8a-af61-34be05472f21" providerId="ADAL" clId="{EDC92888-BE82-4D5D-B7F0-57C29B5D3D7E}" dt="2026-05-27T16:08:32.025" v="514"/>
          <ac:spMkLst>
            <pc:docMk/>
            <pc:sldMk cId="0" sldId="293"/>
            <ac:spMk id="724" creationId="{00000000-0000-0000-0000-000000000000}"/>
          </ac:spMkLst>
        </pc:spChg>
        <pc:spChg chg="mod ord">
          <ac:chgData name="Thosteson,Peter A" userId="77d4c52c-edb4-4d8a-af61-34be05472f21" providerId="ADAL" clId="{EDC92888-BE82-4D5D-B7F0-57C29B5D3D7E}" dt="2026-05-27T16:08:32.025" v="514"/>
          <ac:spMkLst>
            <pc:docMk/>
            <pc:sldMk cId="0" sldId="293"/>
            <ac:spMk id="726" creationId="{00000000-0000-0000-0000-000000000000}"/>
          </ac:spMkLst>
        </pc:spChg>
        <pc:spChg chg="ord">
          <ac:chgData name="Thosteson,Peter A" userId="77d4c52c-edb4-4d8a-af61-34be05472f21" providerId="ADAL" clId="{EDC92888-BE82-4D5D-B7F0-57C29B5D3D7E}" dt="2026-05-27T16:08:32.025" v="514"/>
          <ac:spMkLst>
            <pc:docMk/>
            <pc:sldMk cId="0" sldId="293"/>
            <ac:spMk id="727" creationId="{00000000-0000-0000-0000-000000000000}"/>
          </ac:spMkLst>
        </pc:spChg>
        <pc:spChg chg="ord">
          <ac:chgData name="Thosteson,Peter A" userId="77d4c52c-edb4-4d8a-af61-34be05472f21" providerId="ADAL" clId="{EDC92888-BE82-4D5D-B7F0-57C29B5D3D7E}" dt="2026-05-27T16:08:32.025" v="514"/>
          <ac:spMkLst>
            <pc:docMk/>
            <pc:sldMk cId="0" sldId="293"/>
            <ac:spMk id="728" creationId="{00000000-0000-0000-0000-000000000000}"/>
          </ac:spMkLst>
        </pc:spChg>
        <pc:spChg chg="ord">
          <ac:chgData name="Thosteson,Peter A" userId="77d4c52c-edb4-4d8a-af61-34be05472f21" providerId="ADAL" clId="{EDC92888-BE82-4D5D-B7F0-57C29B5D3D7E}" dt="2026-05-27T16:08:32.025" v="514"/>
          <ac:spMkLst>
            <pc:docMk/>
            <pc:sldMk cId="0" sldId="293"/>
            <ac:spMk id="729" creationId="{00000000-0000-0000-0000-000000000000}"/>
          </ac:spMkLst>
        </pc:spChg>
        <pc:spChg chg="ord">
          <ac:chgData name="Thosteson,Peter A" userId="77d4c52c-edb4-4d8a-af61-34be05472f21" providerId="ADAL" clId="{EDC92888-BE82-4D5D-B7F0-57C29B5D3D7E}" dt="2026-05-27T16:08:32.025" v="514"/>
          <ac:spMkLst>
            <pc:docMk/>
            <pc:sldMk cId="0" sldId="293"/>
            <ac:spMk id="730" creationId="{00000000-0000-0000-0000-000000000000}"/>
          </ac:spMkLst>
        </pc:spChg>
        <pc:grpChg chg="mod ord">
          <ac:chgData name="Thosteson,Peter A" userId="77d4c52c-edb4-4d8a-af61-34be05472f21" providerId="ADAL" clId="{EDC92888-BE82-4D5D-B7F0-57C29B5D3D7E}" dt="2026-05-27T16:08:32.025" v="514"/>
          <ac:grpSpMkLst>
            <pc:docMk/>
            <pc:sldMk cId="0" sldId="293"/>
            <ac:grpSpMk id="731" creationId="{00000000-0000-0000-0000-000000000000}"/>
          </ac:grpSpMkLst>
        </pc:grpChg>
        <pc:cxnChg chg="mod ord">
          <ac:chgData name="Thosteson,Peter A" userId="77d4c52c-edb4-4d8a-af61-34be05472f21" providerId="ADAL" clId="{EDC92888-BE82-4D5D-B7F0-57C29B5D3D7E}" dt="2026-05-27T16:08:32.025" v="514"/>
          <ac:cxnSpMkLst>
            <pc:docMk/>
            <pc:sldMk cId="0" sldId="293"/>
            <ac:cxnSpMk id="725" creationId="{00000000-0000-0000-0000-000000000000}"/>
          </ac:cxnSpMkLst>
        </pc:cxnChg>
      </pc:sldChg>
      <pc:sldChg chg="modSp mod">
        <pc:chgData name="Thosteson,Peter A" userId="77d4c52c-edb4-4d8a-af61-34be05472f21" providerId="ADAL" clId="{EDC92888-BE82-4D5D-B7F0-57C29B5D3D7E}" dt="2026-05-27T15:00:45.923" v="308" actId="33553"/>
        <pc:sldMkLst>
          <pc:docMk/>
          <pc:sldMk cId="0" sldId="294"/>
        </pc:sldMkLst>
        <pc:spChg chg="mod">
          <ac:chgData name="Thosteson,Peter A" userId="77d4c52c-edb4-4d8a-af61-34be05472f21" providerId="ADAL" clId="{EDC92888-BE82-4D5D-B7F0-57C29B5D3D7E}" dt="2026-05-27T15:00:45.923" v="308" actId="33553"/>
          <ac:spMkLst>
            <pc:docMk/>
            <pc:sldMk cId="0" sldId="294"/>
            <ac:spMk id="747" creationId="{00000000-0000-0000-0000-000000000000}"/>
          </ac:spMkLst>
        </pc:spChg>
        <pc:grpChg chg="mod">
          <ac:chgData name="Thosteson,Peter A" userId="77d4c52c-edb4-4d8a-af61-34be05472f21" providerId="ADAL" clId="{EDC92888-BE82-4D5D-B7F0-57C29B5D3D7E}" dt="2026-05-27T14:41:26.122" v="123" actId="962"/>
          <ac:grpSpMkLst>
            <pc:docMk/>
            <pc:sldMk cId="0" sldId="294"/>
            <ac:grpSpMk id="743" creationId="{00000000-0000-0000-0000-000000000000}"/>
          </ac:grpSpMkLst>
        </pc:grpChg>
        <pc:grpChg chg="mod">
          <ac:chgData name="Thosteson,Peter A" userId="77d4c52c-edb4-4d8a-af61-34be05472f21" providerId="ADAL" clId="{EDC92888-BE82-4D5D-B7F0-57C29B5D3D7E}" dt="2026-05-27T14:41:28.936" v="125" actId="962"/>
          <ac:grpSpMkLst>
            <pc:docMk/>
            <pc:sldMk cId="0" sldId="294"/>
            <ac:grpSpMk id="749" creationId="{00000000-0000-0000-0000-000000000000}"/>
          </ac:grpSpMkLst>
        </pc:grpChg>
        <pc:grpChg chg="mod">
          <ac:chgData name="Thosteson,Peter A" userId="77d4c52c-edb4-4d8a-af61-34be05472f21" providerId="ADAL" clId="{EDC92888-BE82-4D5D-B7F0-57C29B5D3D7E}" dt="2026-05-27T14:41:30.677" v="126" actId="962"/>
          <ac:grpSpMkLst>
            <pc:docMk/>
            <pc:sldMk cId="0" sldId="294"/>
            <ac:grpSpMk id="755" creationId="{00000000-0000-0000-0000-000000000000}"/>
          </ac:grpSpMkLst>
        </pc:grpChg>
        <pc:cxnChg chg="mod">
          <ac:chgData name="Thosteson,Peter A" userId="77d4c52c-edb4-4d8a-af61-34be05472f21" providerId="ADAL" clId="{EDC92888-BE82-4D5D-B7F0-57C29B5D3D7E}" dt="2026-05-27T14:41:28.172" v="124" actId="962"/>
          <ac:cxnSpMkLst>
            <pc:docMk/>
            <pc:sldMk cId="0" sldId="294"/>
            <ac:cxnSpMk id="746" creationId="{00000000-0000-0000-0000-000000000000}"/>
          </ac:cxnSpMkLst>
        </pc:cxnChg>
      </pc:sldChg>
      <pc:sldChg chg="modSp mod">
        <pc:chgData name="Thosteson,Peter A" userId="77d4c52c-edb4-4d8a-af61-34be05472f21" providerId="ADAL" clId="{EDC92888-BE82-4D5D-B7F0-57C29B5D3D7E}" dt="2026-05-27T16:08:33.900" v="515"/>
        <pc:sldMkLst>
          <pc:docMk/>
          <pc:sldMk cId="0" sldId="295"/>
        </pc:sldMkLst>
        <pc:spChg chg="ord">
          <ac:chgData name="Thosteson,Peter A" userId="77d4c52c-edb4-4d8a-af61-34be05472f21" providerId="ADAL" clId="{EDC92888-BE82-4D5D-B7F0-57C29B5D3D7E}" dt="2026-05-27T16:08:33.900" v="515"/>
          <ac:spMkLst>
            <pc:docMk/>
            <pc:sldMk cId="0" sldId="295"/>
            <ac:spMk id="766" creationId="{00000000-0000-0000-0000-000000000000}"/>
          </ac:spMkLst>
        </pc:spChg>
        <pc:spChg chg="mod ord">
          <ac:chgData name="Thosteson,Peter A" userId="77d4c52c-edb4-4d8a-af61-34be05472f21" providerId="ADAL" clId="{EDC92888-BE82-4D5D-B7F0-57C29B5D3D7E}" dt="2026-05-27T16:08:33.900" v="515"/>
          <ac:spMkLst>
            <pc:docMk/>
            <pc:sldMk cId="0" sldId="295"/>
            <ac:spMk id="768" creationId="{00000000-0000-0000-0000-000000000000}"/>
          </ac:spMkLst>
        </pc:spChg>
        <pc:spChg chg="ord">
          <ac:chgData name="Thosteson,Peter A" userId="77d4c52c-edb4-4d8a-af61-34be05472f21" providerId="ADAL" clId="{EDC92888-BE82-4D5D-B7F0-57C29B5D3D7E}" dt="2026-05-27T16:08:33.900" v="515"/>
          <ac:spMkLst>
            <pc:docMk/>
            <pc:sldMk cId="0" sldId="295"/>
            <ac:spMk id="769" creationId="{00000000-0000-0000-0000-000000000000}"/>
          </ac:spMkLst>
        </pc:spChg>
        <pc:spChg chg="ord">
          <ac:chgData name="Thosteson,Peter A" userId="77d4c52c-edb4-4d8a-af61-34be05472f21" providerId="ADAL" clId="{EDC92888-BE82-4D5D-B7F0-57C29B5D3D7E}" dt="2026-05-27T16:08:33.900" v="515"/>
          <ac:spMkLst>
            <pc:docMk/>
            <pc:sldMk cId="0" sldId="295"/>
            <ac:spMk id="770" creationId="{00000000-0000-0000-0000-000000000000}"/>
          </ac:spMkLst>
        </pc:spChg>
        <pc:spChg chg="ord">
          <ac:chgData name="Thosteson,Peter A" userId="77d4c52c-edb4-4d8a-af61-34be05472f21" providerId="ADAL" clId="{EDC92888-BE82-4D5D-B7F0-57C29B5D3D7E}" dt="2026-05-27T16:08:33.900" v="515"/>
          <ac:spMkLst>
            <pc:docMk/>
            <pc:sldMk cId="0" sldId="295"/>
            <ac:spMk id="771" creationId="{00000000-0000-0000-0000-000000000000}"/>
          </ac:spMkLst>
        </pc:spChg>
        <pc:grpChg chg="mod ord">
          <ac:chgData name="Thosteson,Peter A" userId="77d4c52c-edb4-4d8a-af61-34be05472f21" providerId="ADAL" clId="{EDC92888-BE82-4D5D-B7F0-57C29B5D3D7E}" dt="2026-05-27T16:08:33.900" v="515"/>
          <ac:grpSpMkLst>
            <pc:docMk/>
            <pc:sldMk cId="0" sldId="295"/>
            <ac:grpSpMk id="772" creationId="{00000000-0000-0000-0000-000000000000}"/>
          </ac:grpSpMkLst>
        </pc:grpChg>
        <pc:cxnChg chg="mod ord">
          <ac:chgData name="Thosteson,Peter A" userId="77d4c52c-edb4-4d8a-af61-34be05472f21" providerId="ADAL" clId="{EDC92888-BE82-4D5D-B7F0-57C29B5D3D7E}" dt="2026-05-27T16:08:33.900" v="515"/>
          <ac:cxnSpMkLst>
            <pc:docMk/>
            <pc:sldMk cId="0" sldId="295"/>
            <ac:cxnSpMk id="767" creationId="{00000000-0000-0000-0000-000000000000}"/>
          </ac:cxnSpMkLst>
        </pc:cxnChg>
      </pc:sldChg>
      <pc:sldChg chg="modSp mod">
        <pc:chgData name="Thosteson,Peter A" userId="77d4c52c-edb4-4d8a-af61-34be05472f21" providerId="ADAL" clId="{EDC92888-BE82-4D5D-B7F0-57C29B5D3D7E}" dt="2026-05-27T16:08:35.587" v="516"/>
        <pc:sldMkLst>
          <pc:docMk/>
          <pc:sldMk cId="0" sldId="296"/>
        </pc:sldMkLst>
        <pc:spChg chg="ord">
          <ac:chgData name="Thosteson,Peter A" userId="77d4c52c-edb4-4d8a-af61-34be05472f21" providerId="ADAL" clId="{EDC92888-BE82-4D5D-B7F0-57C29B5D3D7E}" dt="2026-05-27T16:08:35.587" v="516"/>
          <ac:spMkLst>
            <pc:docMk/>
            <pc:sldMk cId="0" sldId="296"/>
            <ac:spMk id="783" creationId="{00000000-0000-0000-0000-000000000000}"/>
          </ac:spMkLst>
        </pc:spChg>
        <pc:spChg chg="ord">
          <ac:chgData name="Thosteson,Peter A" userId="77d4c52c-edb4-4d8a-af61-34be05472f21" providerId="ADAL" clId="{EDC92888-BE82-4D5D-B7F0-57C29B5D3D7E}" dt="2026-05-27T16:08:35.587" v="516"/>
          <ac:spMkLst>
            <pc:docMk/>
            <pc:sldMk cId="0" sldId="296"/>
            <ac:spMk id="784" creationId="{00000000-0000-0000-0000-000000000000}"/>
          </ac:spMkLst>
        </pc:spChg>
        <pc:spChg chg="mod ord">
          <ac:chgData name="Thosteson,Peter A" userId="77d4c52c-edb4-4d8a-af61-34be05472f21" providerId="ADAL" clId="{EDC92888-BE82-4D5D-B7F0-57C29B5D3D7E}" dt="2026-05-27T16:08:35.587" v="516"/>
          <ac:spMkLst>
            <pc:docMk/>
            <pc:sldMk cId="0" sldId="296"/>
            <ac:spMk id="786" creationId="{00000000-0000-0000-0000-000000000000}"/>
          </ac:spMkLst>
        </pc:spChg>
        <pc:spChg chg="ord">
          <ac:chgData name="Thosteson,Peter A" userId="77d4c52c-edb4-4d8a-af61-34be05472f21" providerId="ADAL" clId="{EDC92888-BE82-4D5D-B7F0-57C29B5D3D7E}" dt="2026-05-27T16:08:35.587" v="516"/>
          <ac:spMkLst>
            <pc:docMk/>
            <pc:sldMk cId="0" sldId="296"/>
            <ac:spMk id="787" creationId="{00000000-0000-0000-0000-000000000000}"/>
          </ac:spMkLst>
        </pc:spChg>
        <pc:spChg chg="ord">
          <ac:chgData name="Thosteson,Peter A" userId="77d4c52c-edb4-4d8a-af61-34be05472f21" providerId="ADAL" clId="{EDC92888-BE82-4D5D-B7F0-57C29B5D3D7E}" dt="2026-05-27T16:08:35.587" v="516"/>
          <ac:spMkLst>
            <pc:docMk/>
            <pc:sldMk cId="0" sldId="296"/>
            <ac:spMk id="788" creationId="{00000000-0000-0000-0000-000000000000}"/>
          </ac:spMkLst>
        </pc:spChg>
        <pc:spChg chg="ord">
          <ac:chgData name="Thosteson,Peter A" userId="77d4c52c-edb4-4d8a-af61-34be05472f21" providerId="ADAL" clId="{EDC92888-BE82-4D5D-B7F0-57C29B5D3D7E}" dt="2026-05-27T16:08:35.587" v="516"/>
          <ac:spMkLst>
            <pc:docMk/>
            <pc:sldMk cId="0" sldId="296"/>
            <ac:spMk id="789" creationId="{00000000-0000-0000-0000-000000000000}"/>
          </ac:spMkLst>
        </pc:spChg>
        <pc:spChg chg="ord">
          <ac:chgData name="Thosteson,Peter A" userId="77d4c52c-edb4-4d8a-af61-34be05472f21" providerId="ADAL" clId="{EDC92888-BE82-4D5D-B7F0-57C29B5D3D7E}" dt="2026-05-27T16:08:35.587" v="516"/>
          <ac:spMkLst>
            <pc:docMk/>
            <pc:sldMk cId="0" sldId="296"/>
            <ac:spMk id="790" creationId="{00000000-0000-0000-0000-000000000000}"/>
          </ac:spMkLst>
        </pc:spChg>
        <pc:spChg chg="ord">
          <ac:chgData name="Thosteson,Peter A" userId="77d4c52c-edb4-4d8a-af61-34be05472f21" providerId="ADAL" clId="{EDC92888-BE82-4D5D-B7F0-57C29B5D3D7E}" dt="2026-05-27T16:08:35.587" v="516"/>
          <ac:spMkLst>
            <pc:docMk/>
            <pc:sldMk cId="0" sldId="296"/>
            <ac:spMk id="791" creationId="{00000000-0000-0000-0000-000000000000}"/>
          </ac:spMkLst>
        </pc:spChg>
        <pc:grpChg chg="mod ord">
          <ac:chgData name="Thosteson,Peter A" userId="77d4c52c-edb4-4d8a-af61-34be05472f21" providerId="ADAL" clId="{EDC92888-BE82-4D5D-B7F0-57C29B5D3D7E}" dt="2026-05-27T16:08:35.587" v="516"/>
          <ac:grpSpMkLst>
            <pc:docMk/>
            <pc:sldMk cId="0" sldId="296"/>
            <ac:grpSpMk id="792" creationId="{00000000-0000-0000-0000-000000000000}"/>
          </ac:grpSpMkLst>
        </pc:grpChg>
        <pc:cxnChg chg="mod ord">
          <ac:chgData name="Thosteson,Peter A" userId="77d4c52c-edb4-4d8a-af61-34be05472f21" providerId="ADAL" clId="{EDC92888-BE82-4D5D-B7F0-57C29B5D3D7E}" dt="2026-05-27T16:08:35.587" v="516"/>
          <ac:cxnSpMkLst>
            <pc:docMk/>
            <pc:sldMk cId="0" sldId="296"/>
            <ac:cxnSpMk id="785" creationId="{00000000-0000-0000-0000-000000000000}"/>
          </ac:cxnSpMkLst>
        </pc:cxnChg>
      </pc:sldChg>
      <pc:sldChg chg="modSp mod">
        <pc:chgData name="Thosteson,Peter A" userId="77d4c52c-edb4-4d8a-af61-34be05472f21" providerId="ADAL" clId="{EDC92888-BE82-4D5D-B7F0-57C29B5D3D7E}" dt="2026-05-27T16:08:37.555" v="517"/>
        <pc:sldMkLst>
          <pc:docMk/>
          <pc:sldMk cId="0" sldId="297"/>
        </pc:sldMkLst>
        <pc:spChg chg="ord">
          <ac:chgData name="Thosteson,Peter A" userId="77d4c52c-edb4-4d8a-af61-34be05472f21" providerId="ADAL" clId="{EDC92888-BE82-4D5D-B7F0-57C29B5D3D7E}" dt="2026-05-27T16:08:37.555" v="517"/>
          <ac:spMkLst>
            <pc:docMk/>
            <pc:sldMk cId="0" sldId="297"/>
            <ac:spMk id="805" creationId="{00000000-0000-0000-0000-000000000000}"/>
          </ac:spMkLst>
        </pc:spChg>
        <pc:spChg chg="mod ord">
          <ac:chgData name="Thosteson,Peter A" userId="77d4c52c-edb4-4d8a-af61-34be05472f21" providerId="ADAL" clId="{EDC92888-BE82-4D5D-B7F0-57C29B5D3D7E}" dt="2026-05-27T16:08:37.555" v="517"/>
          <ac:spMkLst>
            <pc:docMk/>
            <pc:sldMk cId="0" sldId="297"/>
            <ac:spMk id="806" creationId="{00000000-0000-0000-0000-000000000000}"/>
          </ac:spMkLst>
        </pc:spChg>
        <pc:spChg chg="ord">
          <ac:chgData name="Thosteson,Peter A" userId="77d4c52c-edb4-4d8a-af61-34be05472f21" providerId="ADAL" clId="{EDC92888-BE82-4D5D-B7F0-57C29B5D3D7E}" dt="2026-05-27T16:08:37.555" v="517"/>
          <ac:spMkLst>
            <pc:docMk/>
            <pc:sldMk cId="0" sldId="297"/>
            <ac:spMk id="807" creationId="{00000000-0000-0000-0000-000000000000}"/>
          </ac:spMkLst>
        </pc:spChg>
        <pc:spChg chg="ord">
          <ac:chgData name="Thosteson,Peter A" userId="77d4c52c-edb4-4d8a-af61-34be05472f21" providerId="ADAL" clId="{EDC92888-BE82-4D5D-B7F0-57C29B5D3D7E}" dt="2026-05-27T16:08:37.555" v="517"/>
          <ac:spMkLst>
            <pc:docMk/>
            <pc:sldMk cId="0" sldId="297"/>
            <ac:spMk id="811" creationId="{00000000-0000-0000-0000-000000000000}"/>
          </ac:spMkLst>
        </pc:spChg>
        <pc:grpChg chg="mod ord">
          <ac:chgData name="Thosteson,Peter A" userId="77d4c52c-edb4-4d8a-af61-34be05472f21" providerId="ADAL" clId="{EDC92888-BE82-4D5D-B7F0-57C29B5D3D7E}" dt="2026-05-27T16:08:37.555" v="517"/>
          <ac:grpSpMkLst>
            <pc:docMk/>
            <pc:sldMk cId="0" sldId="297"/>
            <ac:grpSpMk id="808" creationId="{00000000-0000-0000-0000-000000000000}"/>
          </ac:grpSpMkLst>
        </pc:grpChg>
        <pc:picChg chg="ord">
          <ac:chgData name="Thosteson,Peter A" userId="77d4c52c-edb4-4d8a-af61-34be05472f21" providerId="ADAL" clId="{EDC92888-BE82-4D5D-B7F0-57C29B5D3D7E}" dt="2026-05-27T16:08:37.555" v="517"/>
          <ac:picMkLst>
            <pc:docMk/>
            <pc:sldMk cId="0" sldId="297"/>
            <ac:picMk id="803" creationId="{00000000-0000-0000-0000-000000000000}"/>
          </ac:picMkLst>
        </pc:picChg>
        <pc:cxnChg chg="mod ord">
          <ac:chgData name="Thosteson,Peter A" userId="77d4c52c-edb4-4d8a-af61-34be05472f21" providerId="ADAL" clId="{EDC92888-BE82-4D5D-B7F0-57C29B5D3D7E}" dt="2026-05-27T16:08:37.555" v="517"/>
          <ac:cxnSpMkLst>
            <pc:docMk/>
            <pc:sldMk cId="0" sldId="297"/>
            <ac:cxnSpMk id="804" creationId="{00000000-0000-0000-0000-000000000000}"/>
          </ac:cxnSpMkLst>
        </pc:cxnChg>
      </pc:sldChg>
      <pc:sldChg chg="modSp mod">
        <pc:chgData name="Thosteson,Peter A" userId="77d4c52c-edb4-4d8a-af61-34be05472f21" providerId="ADAL" clId="{EDC92888-BE82-4D5D-B7F0-57C29B5D3D7E}" dt="2026-05-27T16:08:39.085" v="518"/>
        <pc:sldMkLst>
          <pc:docMk/>
          <pc:sldMk cId="0" sldId="298"/>
        </pc:sldMkLst>
        <pc:spChg chg="ord">
          <ac:chgData name="Thosteson,Peter A" userId="77d4c52c-edb4-4d8a-af61-34be05472f21" providerId="ADAL" clId="{EDC92888-BE82-4D5D-B7F0-57C29B5D3D7E}" dt="2026-05-27T16:08:39.085" v="518"/>
          <ac:spMkLst>
            <pc:docMk/>
            <pc:sldMk cId="0" sldId="298"/>
            <ac:spMk id="821" creationId="{00000000-0000-0000-0000-000000000000}"/>
          </ac:spMkLst>
        </pc:spChg>
        <pc:spChg chg="mod ord">
          <ac:chgData name="Thosteson,Peter A" userId="77d4c52c-edb4-4d8a-af61-34be05472f21" providerId="ADAL" clId="{EDC92888-BE82-4D5D-B7F0-57C29B5D3D7E}" dt="2026-05-27T16:08:39.085" v="518"/>
          <ac:spMkLst>
            <pc:docMk/>
            <pc:sldMk cId="0" sldId="298"/>
            <ac:spMk id="822" creationId="{00000000-0000-0000-0000-000000000000}"/>
          </ac:spMkLst>
        </pc:spChg>
        <pc:spChg chg="ord">
          <ac:chgData name="Thosteson,Peter A" userId="77d4c52c-edb4-4d8a-af61-34be05472f21" providerId="ADAL" clId="{EDC92888-BE82-4D5D-B7F0-57C29B5D3D7E}" dt="2026-05-27T16:08:39.085" v="518"/>
          <ac:spMkLst>
            <pc:docMk/>
            <pc:sldMk cId="0" sldId="298"/>
            <ac:spMk id="823" creationId="{00000000-0000-0000-0000-000000000000}"/>
          </ac:spMkLst>
        </pc:spChg>
        <pc:spChg chg="ord">
          <ac:chgData name="Thosteson,Peter A" userId="77d4c52c-edb4-4d8a-af61-34be05472f21" providerId="ADAL" clId="{EDC92888-BE82-4D5D-B7F0-57C29B5D3D7E}" dt="2026-05-27T16:08:39.085" v="518"/>
          <ac:spMkLst>
            <pc:docMk/>
            <pc:sldMk cId="0" sldId="298"/>
            <ac:spMk id="824" creationId="{00000000-0000-0000-0000-000000000000}"/>
          </ac:spMkLst>
        </pc:spChg>
        <pc:grpChg chg="mod ord">
          <ac:chgData name="Thosteson,Peter A" userId="77d4c52c-edb4-4d8a-af61-34be05472f21" providerId="ADAL" clId="{EDC92888-BE82-4D5D-B7F0-57C29B5D3D7E}" dt="2026-05-27T16:08:39.085" v="518"/>
          <ac:grpSpMkLst>
            <pc:docMk/>
            <pc:sldMk cId="0" sldId="298"/>
            <ac:grpSpMk id="825" creationId="{00000000-0000-0000-0000-000000000000}"/>
          </ac:grpSpMkLst>
        </pc:grpChg>
        <pc:cxnChg chg="mod ord">
          <ac:chgData name="Thosteson,Peter A" userId="77d4c52c-edb4-4d8a-af61-34be05472f21" providerId="ADAL" clId="{EDC92888-BE82-4D5D-B7F0-57C29B5D3D7E}" dt="2026-05-27T16:08:39.085" v="518"/>
          <ac:cxnSpMkLst>
            <pc:docMk/>
            <pc:sldMk cId="0" sldId="298"/>
            <ac:cxnSpMk id="820" creationId="{00000000-0000-0000-0000-000000000000}"/>
          </ac:cxnSpMkLst>
        </pc:cxnChg>
      </pc:sldChg>
      <pc:sldChg chg="modSp mod">
        <pc:chgData name="Thosteson,Peter A" userId="77d4c52c-edb4-4d8a-af61-34be05472f21" providerId="ADAL" clId="{EDC92888-BE82-4D5D-B7F0-57C29B5D3D7E}" dt="2026-05-27T16:08:40.598" v="519"/>
        <pc:sldMkLst>
          <pc:docMk/>
          <pc:sldMk cId="0" sldId="299"/>
        </pc:sldMkLst>
        <pc:spChg chg="ord">
          <ac:chgData name="Thosteson,Peter A" userId="77d4c52c-edb4-4d8a-af61-34be05472f21" providerId="ADAL" clId="{EDC92888-BE82-4D5D-B7F0-57C29B5D3D7E}" dt="2026-05-27T16:08:40.598" v="519"/>
          <ac:spMkLst>
            <pc:docMk/>
            <pc:sldMk cId="0" sldId="299"/>
            <ac:spMk id="837" creationId="{00000000-0000-0000-0000-000000000000}"/>
          </ac:spMkLst>
        </pc:spChg>
        <pc:spChg chg="ord">
          <ac:chgData name="Thosteson,Peter A" userId="77d4c52c-edb4-4d8a-af61-34be05472f21" providerId="ADAL" clId="{EDC92888-BE82-4D5D-B7F0-57C29B5D3D7E}" dt="2026-05-27T16:08:40.598" v="519"/>
          <ac:spMkLst>
            <pc:docMk/>
            <pc:sldMk cId="0" sldId="299"/>
            <ac:spMk id="838" creationId="{00000000-0000-0000-0000-000000000000}"/>
          </ac:spMkLst>
        </pc:spChg>
        <pc:spChg chg="ord">
          <ac:chgData name="Thosteson,Peter A" userId="77d4c52c-edb4-4d8a-af61-34be05472f21" providerId="ADAL" clId="{EDC92888-BE82-4D5D-B7F0-57C29B5D3D7E}" dt="2026-05-27T16:08:40.598" v="519"/>
          <ac:spMkLst>
            <pc:docMk/>
            <pc:sldMk cId="0" sldId="299"/>
            <ac:spMk id="839" creationId="{00000000-0000-0000-0000-000000000000}"/>
          </ac:spMkLst>
        </pc:spChg>
        <pc:spChg chg="ord">
          <ac:chgData name="Thosteson,Peter A" userId="77d4c52c-edb4-4d8a-af61-34be05472f21" providerId="ADAL" clId="{EDC92888-BE82-4D5D-B7F0-57C29B5D3D7E}" dt="2026-05-27T16:08:40.598" v="519"/>
          <ac:spMkLst>
            <pc:docMk/>
            <pc:sldMk cId="0" sldId="299"/>
            <ac:spMk id="840" creationId="{00000000-0000-0000-0000-000000000000}"/>
          </ac:spMkLst>
        </pc:spChg>
        <pc:spChg chg="mod ord">
          <ac:chgData name="Thosteson,Peter A" userId="77d4c52c-edb4-4d8a-af61-34be05472f21" providerId="ADAL" clId="{EDC92888-BE82-4D5D-B7F0-57C29B5D3D7E}" dt="2026-05-27T16:08:40.598" v="519"/>
          <ac:spMkLst>
            <pc:docMk/>
            <pc:sldMk cId="0" sldId="299"/>
            <ac:spMk id="841" creationId="{00000000-0000-0000-0000-000000000000}"/>
          </ac:spMkLst>
        </pc:spChg>
        <pc:spChg chg="ord">
          <ac:chgData name="Thosteson,Peter A" userId="77d4c52c-edb4-4d8a-af61-34be05472f21" providerId="ADAL" clId="{EDC92888-BE82-4D5D-B7F0-57C29B5D3D7E}" dt="2026-05-27T16:08:40.598" v="519"/>
          <ac:spMkLst>
            <pc:docMk/>
            <pc:sldMk cId="0" sldId="299"/>
            <ac:spMk id="842" creationId="{00000000-0000-0000-0000-000000000000}"/>
          </ac:spMkLst>
        </pc:spChg>
        <pc:grpChg chg="mod ord">
          <ac:chgData name="Thosteson,Peter A" userId="77d4c52c-edb4-4d8a-af61-34be05472f21" providerId="ADAL" clId="{EDC92888-BE82-4D5D-B7F0-57C29B5D3D7E}" dt="2026-05-27T16:08:40.598" v="519"/>
          <ac:grpSpMkLst>
            <pc:docMk/>
            <pc:sldMk cId="0" sldId="299"/>
            <ac:grpSpMk id="843" creationId="{00000000-0000-0000-0000-000000000000}"/>
          </ac:grpSpMkLst>
        </pc:grpChg>
        <pc:cxnChg chg="mod ord">
          <ac:chgData name="Thosteson,Peter A" userId="77d4c52c-edb4-4d8a-af61-34be05472f21" providerId="ADAL" clId="{EDC92888-BE82-4D5D-B7F0-57C29B5D3D7E}" dt="2026-05-27T16:08:40.598" v="519"/>
          <ac:cxnSpMkLst>
            <pc:docMk/>
            <pc:sldMk cId="0" sldId="299"/>
            <ac:cxnSpMk id="836" creationId="{00000000-0000-0000-0000-000000000000}"/>
          </ac:cxnSpMkLst>
        </pc:cxnChg>
      </pc:sldChg>
      <pc:sldChg chg="modSp mod">
        <pc:chgData name="Thosteson,Peter A" userId="77d4c52c-edb4-4d8a-af61-34be05472f21" providerId="ADAL" clId="{EDC92888-BE82-4D5D-B7F0-57C29B5D3D7E}" dt="2026-05-27T15:01:08.582" v="314" actId="33553"/>
        <pc:sldMkLst>
          <pc:docMk/>
          <pc:sldMk cId="0" sldId="300"/>
        </pc:sldMkLst>
        <pc:spChg chg="mod">
          <ac:chgData name="Thosteson,Peter A" userId="77d4c52c-edb4-4d8a-af61-34be05472f21" providerId="ADAL" clId="{EDC92888-BE82-4D5D-B7F0-57C29B5D3D7E}" dt="2026-05-27T15:01:08.582" v="314" actId="33553"/>
          <ac:spMkLst>
            <pc:docMk/>
            <pc:sldMk cId="0" sldId="300"/>
            <ac:spMk id="856" creationId="{00000000-0000-0000-0000-000000000000}"/>
          </ac:spMkLst>
        </pc:spChg>
        <pc:grpChg chg="mod">
          <ac:chgData name="Thosteson,Peter A" userId="77d4c52c-edb4-4d8a-af61-34be05472f21" providerId="ADAL" clId="{EDC92888-BE82-4D5D-B7F0-57C29B5D3D7E}" dt="2026-05-27T14:41:45.547" v="138" actId="962"/>
          <ac:grpSpMkLst>
            <pc:docMk/>
            <pc:sldMk cId="0" sldId="300"/>
            <ac:grpSpMk id="859" creationId="{00000000-0000-0000-0000-000000000000}"/>
          </ac:grpSpMkLst>
        </pc:grpChg>
        <pc:cxnChg chg="mod">
          <ac:chgData name="Thosteson,Peter A" userId="77d4c52c-edb4-4d8a-af61-34be05472f21" providerId="ADAL" clId="{EDC92888-BE82-4D5D-B7F0-57C29B5D3D7E}" dt="2026-05-27T14:41:44.827" v="137" actId="962"/>
          <ac:cxnSpMkLst>
            <pc:docMk/>
            <pc:sldMk cId="0" sldId="300"/>
            <ac:cxnSpMk id="855" creationId="{00000000-0000-0000-0000-000000000000}"/>
          </ac:cxnSpMkLst>
        </pc:cxnChg>
      </pc:sldChg>
      <pc:sldChg chg="modSp mod">
        <pc:chgData name="Thosteson,Peter A" userId="77d4c52c-edb4-4d8a-af61-34be05472f21" providerId="ADAL" clId="{EDC92888-BE82-4D5D-B7F0-57C29B5D3D7E}" dt="2026-05-27T16:09:15.066" v="524" actId="13244"/>
        <pc:sldMkLst>
          <pc:docMk/>
          <pc:sldMk cId="0" sldId="301"/>
        </pc:sldMkLst>
        <pc:spChg chg="ord">
          <ac:chgData name="Thosteson,Peter A" userId="77d4c52c-edb4-4d8a-af61-34be05472f21" providerId="ADAL" clId="{EDC92888-BE82-4D5D-B7F0-57C29B5D3D7E}" dt="2026-05-27T16:08:45.086" v="521"/>
          <ac:spMkLst>
            <pc:docMk/>
            <pc:sldMk cId="0" sldId="301"/>
            <ac:spMk id="870" creationId="{00000000-0000-0000-0000-000000000000}"/>
          </ac:spMkLst>
        </pc:spChg>
        <pc:spChg chg="ord">
          <ac:chgData name="Thosteson,Peter A" userId="77d4c52c-edb4-4d8a-af61-34be05472f21" providerId="ADAL" clId="{EDC92888-BE82-4D5D-B7F0-57C29B5D3D7E}" dt="2026-05-27T16:09:15.066" v="524" actId="13244"/>
          <ac:spMkLst>
            <pc:docMk/>
            <pc:sldMk cId="0" sldId="301"/>
            <ac:spMk id="872" creationId="{00000000-0000-0000-0000-000000000000}"/>
          </ac:spMkLst>
        </pc:spChg>
        <pc:spChg chg="ord">
          <ac:chgData name="Thosteson,Peter A" userId="77d4c52c-edb4-4d8a-af61-34be05472f21" providerId="ADAL" clId="{EDC92888-BE82-4D5D-B7F0-57C29B5D3D7E}" dt="2026-05-27T16:08:45.086" v="521"/>
          <ac:spMkLst>
            <pc:docMk/>
            <pc:sldMk cId="0" sldId="301"/>
            <ac:spMk id="876" creationId="{00000000-0000-0000-0000-000000000000}"/>
          </ac:spMkLst>
        </pc:spChg>
        <pc:spChg chg="ord">
          <ac:chgData name="Thosteson,Peter A" userId="77d4c52c-edb4-4d8a-af61-34be05472f21" providerId="ADAL" clId="{EDC92888-BE82-4D5D-B7F0-57C29B5D3D7E}" dt="2026-05-27T16:08:45.086" v="521"/>
          <ac:spMkLst>
            <pc:docMk/>
            <pc:sldMk cId="0" sldId="301"/>
            <ac:spMk id="877" creationId="{00000000-0000-0000-0000-000000000000}"/>
          </ac:spMkLst>
        </pc:spChg>
        <pc:spChg chg="mod ord">
          <ac:chgData name="Thosteson,Peter A" userId="77d4c52c-edb4-4d8a-af61-34be05472f21" providerId="ADAL" clId="{EDC92888-BE82-4D5D-B7F0-57C29B5D3D7E}" dt="2026-05-27T16:09:09.516" v="523" actId="13244"/>
          <ac:spMkLst>
            <pc:docMk/>
            <pc:sldMk cId="0" sldId="301"/>
            <ac:spMk id="881" creationId="{00000000-0000-0000-0000-000000000000}"/>
          </ac:spMkLst>
        </pc:spChg>
        <pc:grpChg chg="mod ord">
          <ac:chgData name="Thosteson,Peter A" userId="77d4c52c-edb4-4d8a-af61-34be05472f21" providerId="ADAL" clId="{EDC92888-BE82-4D5D-B7F0-57C29B5D3D7E}" dt="2026-05-27T16:08:45.086" v="521"/>
          <ac:grpSpMkLst>
            <pc:docMk/>
            <pc:sldMk cId="0" sldId="301"/>
            <ac:grpSpMk id="873" creationId="{00000000-0000-0000-0000-000000000000}"/>
          </ac:grpSpMkLst>
        </pc:grpChg>
        <pc:grpChg chg="mod ord">
          <ac:chgData name="Thosteson,Peter A" userId="77d4c52c-edb4-4d8a-af61-34be05472f21" providerId="ADAL" clId="{EDC92888-BE82-4D5D-B7F0-57C29B5D3D7E}" dt="2026-05-27T16:08:45.086" v="521"/>
          <ac:grpSpMkLst>
            <pc:docMk/>
            <pc:sldMk cId="0" sldId="301"/>
            <ac:grpSpMk id="878" creationId="{00000000-0000-0000-0000-000000000000}"/>
          </ac:grpSpMkLst>
        </pc:grpChg>
        <pc:grpChg chg="mod ord">
          <ac:chgData name="Thosteson,Peter A" userId="77d4c52c-edb4-4d8a-af61-34be05472f21" providerId="ADAL" clId="{EDC92888-BE82-4D5D-B7F0-57C29B5D3D7E}" dt="2026-05-27T16:08:45.086" v="521"/>
          <ac:grpSpMkLst>
            <pc:docMk/>
            <pc:sldMk cId="0" sldId="301"/>
            <ac:grpSpMk id="882" creationId="{00000000-0000-0000-0000-000000000000}"/>
          </ac:grpSpMkLst>
        </pc:grpChg>
        <pc:cxnChg chg="mod ord">
          <ac:chgData name="Thosteson,Peter A" userId="77d4c52c-edb4-4d8a-af61-34be05472f21" providerId="ADAL" clId="{EDC92888-BE82-4D5D-B7F0-57C29B5D3D7E}" dt="2026-05-27T16:08:45.086" v="521"/>
          <ac:cxnSpMkLst>
            <pc:docMk/>
            <pc:sldMk cId="0" sldId="301"/>
            <ac:cxnSpMk id="871" creationId="{00000000-0000-0000-0000-000000000000}"/>
          </ac:cxnSpMkLst>
        </pc:cxnChg>
      </pc:sldChg>
      <pc:sldChg chg="modSp mod">
        <pc:chgData name="Thosteson,Peter A" userId="77d4c52c-edb4-4d8a-af61-34be05472f21" providerId="ADAL" clId="{EDC92888-BE82-4D5D-B7F0-57C29B5D3D7E}" dt="2026-05-27T16:10:06.722" v="526" actId="13244"/>
        <pc:sldMkLst>
          <pc:docMk/>
          <pc:sldMk cId="0" sldId="302"/>
        </pc:sldMkLst>
        <pc:spChg chg="ord">
          <ac:chgData name="Thosteson,Peter A" userId="77d4c52c-edb4-4d8a-af61-34be05472f21" providerId="ADAL" clId="{EDC92888-BE82-4D5D-B7F0-57C29B5D3D7E}" dt="2026-05-27T16:09:21.858" v="525"/>
          <ac:spMkLst>
            <pc:docMk/>
            <pc:sldMk cId="0" sldId="302"/>
            <ac:spMk id="893" creationId="{00000000-0000-0000-0000-000000000000}"/>
          </ac:spMkLst>
        </pc:spChg>
        <pc:spChg chg="ord">
          <ac:chgData name="Thosteson,Peter A" userId="77d4c52c-edb4-4d8a-af61-34be05472f21" providerId="ADAL" clId="{EDC92888-BE82-4D5D-B7F0-57C29B5D3D7E}" dt="2026-05-27T16:09:21.858" v="525"/>
          <ac:spMkLst>
            <pc:docMk/>
            <pc:sldMk cId="0" sldId="302"/>
            <ac:spMk id="894" creationId="{00000000-0000-0000-0000-000000000000}"/>
          </ac:spMkLst>
        </pc:spChg>
        <pc:spChg chg="mod ord">
          <ac:chgData name="Thosteson,Peter A" userId="77d4c52c-edb4-4d8a-af61-34be05472f21" providerId="ADAL" clId="{EDC92888-BE82-4D5D-B7F0-57C29B5D3D7E}" dt="2026-05-27T16:09:21.858" v="525"/>
          <ac:spMkLst>
            <pc:docMk/>
            <pc:sldMk cId="0" sldId="302"/>
            <ac:spMk id="896" creationId="{00000000-0000-0000-0000-000000000000}"/>
          </ac:spMkLst>
        </pc:spChg>
        <pc:spChg chg="ord">
          <ac:chgData name="Thosteson,Peter A" userId="77d4c52c-edb4-4d8a-af61-34be05472f21" providerId="ADAL" clId="{EDC92888-BE82-4D5D-B7F0-57C29B5D3D7E}" dt="2026-05-27T16:10:06.722" v="526" actId="13244"/>
          <ac:spMkLst>
            <pc:docMk/>
            <pc:sldMk cId="0" sldId="302"/>
            <ac:spMk id="897" creationId="{00000000-0000-0000-0000-000000000000}"/>
          </ac:spMkLst>
        </pc:spChg>
        <pc:spChg chg="ord">
          <ac:chgData name="Thosteson,Peter A" userId="77d4c52c-edb4-4d8a-af61-34be05472f21" providerId="ADAL" clId="{EDC92888-BE82-4D5D-B7F0-57C29B5D3D7E}" dt="2026-05-27T16:09:21.858" v="525"/>
          <ac:spMkLst>
            <pc:docMk/>
            <pc:sldMk cId="0" sldId="302"/>
            <ac:spMk id="898" creationId="{00000000-0000-0000-0000-000000000000}"/>
          </ac:spMkLst>
        </pc:spChg>
        <pc:spChg chg="ord">
          <ac:chgData name="Thosteson,Peter A" userId="77d4c52c-edb4-4d8a-af61-34be05472f21" providerId="ADAL" clId="{EDC92888-BE82-4D5D-B7F0-57C29B5D3D7E}" dt="2026-05-27T16:09:21.858" v="525"/>
          <ac:spMkLst>
            <pc:docMk/>
            <pc:sldMk cId="0" sldId="302"/>
            <ac:spMk id="899" creationId="{00000000-0000-0000-0000-000000000000}"/>
          </ac:spMkLst>
        </pc:spChg>
        <pc:spChg chg="ord">
          <ac:chgData name="Thosteson,Peter A" userId="77d4c52c-edb4-4d8a-af61-34be05472f21" providerId="ADAL" clId="{EDC92888-BE82-4D5D-B7F0-57C29B5D3D7E}" dt="2026-05-27T16:09:21.858" v="525"/>
          <ac:spMkLst>
            <pc:docMk/>
            <pc:sldMk cId="0" sldId="302"/>
            <ac:spMk id="900" creationId="{00000000-0000-0000-0000-000000000000}"/>
          </ac:spMkLst>
        </pc:spChg>
        <pc:spChg chg="ord">
          <ac:chgData name="Thosteson,Peter A" userId="77d4c52c-edb4-4d8a-af61-34be05472f21" providerId="ADAL" clId="{EDC92888-BE82-4D5D-B7F0-57C29B5D3D7E}" dt="2026-05-27T16:09:21.858" v="525"/>
          <ac:spMkLst>
            <pc:docMk/>
            <pc:sldMk cId="0" sldId="302"/>
            <ac:spMk id="901" creationId="{00000000-0000-0000-0000-000000000000}"/>
          </ac:spMkLst>
        </pc:spChg>
        <pc:spChg chg="ord">
          <ac:chgData name="Thosteson,Peter A" userId="77d4c52c-edb4-4d8a-af61-34be05472f21" providerId="ADAL" clId="{EDC92888-BE82-4D5D-B7F0-57C29B5D3D7E}" dt="2026-05-27T16:09:21.858" v="525"/>
          <ac:spMkLst>
            <pc:docMk/>
            <pc:sldMk cId="0" sldId="302"/>
            <ac:spMk id="905" creationId="{00000000-0000-0000-0000-000000000000}"/>
          </ac:spMkLst>
        </pc:spChg>
        <pc:grpChg chg="mod ord">
          <ac:chgData name="Thosteson,Peter A" userId="77d4c52c-edb4-4d8a-af61-34be05472f21" providerId="ADAL" clId="{EDC92888-BE82-4D5D-B7F0-57C29B5D3D7E}" dt="2026-05-27T16:09:21.858" v="525"/>
          <ac:grpSpMkLst>
            <pc:docMk/>
            <pc:sldMk cId="0" sldId="302"/>
            <ac:grpSpMk id="902" creationId="{00000000-0000-0000-0000-000000000000}"/>
          </ac:grpSpMkLst>
        </pc:grpChg>
        <pc:cxnChg chg="mod">
          <ac:chgData name="Thosteson,Peter A" userId="77d4c52c-edb4-4d8a-af61-34be05472f21" providerId="ADAL" clId="{EDC92888-BE82-4D5D-B7F0-57C29B5D3D7E}" dt="2026-05-27T14:41:52.064" v="143" actId="962"/>
          <ac:cxnSpMkLst>
            <pc:docMk/>
            <pc:sldMk cId="0" sldId="302"/>
            <ac:cxnSpMk id="895" creationId="{00000000-0000-0000-0000-000000000000}"/>
          </ac:cxnSpMkLst>
        </pc:cxnChg>
      </pc:sldChg>
      <pc:sldChg chg="modSp mod">
        <pc:chgData name="Thosteson,Peter A" userId="77d4c52c-edb4-4d8a-af61-34be05472f21" providerId="ADAL" clId="{EDC92888-BE82-4D5D-B7F0-57C29B5D3D7E}" dt="2026-05-27T16:10:39.169" v="528" actId="13244"/>
        <pc:sldMkLst>
          <pc:docMk/>
          <pc:sldMk cId="0" sldId="303"/>
        </pc:sldMkLst>
        <pc:spChg chg="ord">
          <ac:chgData name="Thosteson,Peter A" userId="77d4c52c-edb4-4d8a-af61-34be05472f21" providerId="ADAL" clId="{EDC92888-BE82-4D5D-B7F0-57C29B5D3D7E}" dt="2026-05-27T16:10:20.294" v="527"/>
          <ac:spMkLst>
            <pc:docMk/>
            <pc:sldMk cId="0" sldId="303"/>
            <ac:spMk id="915" creationId="{00000000-0000-0000-0000-000000000000}"/>
          </ac:spMkLst>
        </pc:spChg>
        <pc:spChg chg="ord">
          <ac:chgData name="Thosteson,Peter A" userId="77d4c52c-edb4-4d8a-af61-34be05472f21" providerId="ADAL" clId="{EDC92888-BE82-4D5D-B7F0-57C29B5D3D7E}" dt="2026-05-27T16:10:20.294" v="527"/>
          <ac:spMkLst>
            <pc:docMk/>
            <pc:sldMk cId="0" sldId="303"/>
            <ac:spMk id="916" creationId="{00000000-0000-0000-0000-000000000000}"/>
          </ac:spMkLst>
        </pc:spChg>
        <pc:spChg chg="mod ord">
          <ac:chgData name="Thosteson,Peter A" userId="77d4c52c-edb4-4d8a-af61-34be05472f21" providerId="ADAL" clId="{EDC92888-BE82-4D5D-B7F0-57C29B5D3D7E}" dt="2026-05-27T16:10:20.294" v="527"/>
          <ac:spMkLst>
            <pc:docMk/>
            <pc:sldMk cId="0" sldId="303"/>
            <ac:spMk id="917" creationId="{00000000-0000-0000-0000-000000000000}"/>
          </ac:spMkLst>
        </pc:spChg>
        <pc:spChg chg="ord">
          <ac:chgData name="Thosteson,Peter A" userId="77d4c52c-edb4-4d8a-af61-34be05472f21" providerId="ADAL" clId="{EDC92888-BE82-4D5D-B7F0-57C29B5D3D7E}" dt="2026-05-27T16:10:39.169" v="528" actId="13244"/>
          <ac:spMkLst>
            <pc:docMk/>
            <pc:sldMk cId="0" sldId="303"/>
            <ac:spMk id="918" creationId="{00000000-0000-0000-0000-000000000000}"/>
          </ac:spMkLst>
        </pc:spChg>
        <pc:spChg chg="ord">
          <ac:chgData name="Thosteson,Peter A" userId="77d4c52c-edb4-4d8a-af61-34be05472f21" providerId="ADAL" clId="{EDC92888-BE82-4D5D-B7F0-57C29B5D3D7E}" dt="2026-05-27T16:10:20.294" v="527"/>
          <ac:spMkLst>
            <pc:docMk/>
            <pc:sldMk cId="0" sldId="303"/>
            <ac:spMk id="922" creationId="{00000000-0000-0000-0000-000000000000}"/>
          </ac:spMkLst>
        </pc:spChg>
        <pc:grpChg chg="mod ord">
          <ac:chgData name="Thosteson,Peter A" userId="77d4c52c-edb4-4d8a-af61-34be05472f21" providerId="ADAL" clId="{EDC92888-BE82-4D5D-B7F0-57C29B5D3D7E}" dt="2026-05-27T16:10:20.294" v="527"/>
          <ac:grpSpMkLst>
            <pc:docMk/>
            <pc:sldMk cId="0" sldId="303"/>
            <ac:grpSpMk id="919" creationId="{00000000-0000-0000-0000-000000000000}"/>
          </ac:grpSpMkLst>
        </pc:grpChg>
        <pc:cxnChg chg="mod ord">
          <ac:chgData name="Thosteson,Peter A" userId="77d4c52c-edb4-4d8a-af61-34be05472f21" providerId="ADAL" clId="{EDC92888-BE82-4D5D-B7F0-57C29B5D3D7E}" dt="2026-05-27T16:10:20.294" v="527"/>
          <ac:cxnSpMkLst>
            <pc:docMk/>
            <pc:sldMk cId="0" sldId="303"/>
            <ac:cxnSpMk id="914" creationId="{00000000-0000-0000-0000-000000000000}"/>
          </ac:cxnSpMkLst>
        </pc:cxnChg>
      </pc:sldChg>
      <pc:sldChg chg="modSp mod">
        <pc:chgData name="Thosteson,Peter A" userId="77d4c52c-edb4-4d8a-af61-34be05472f21" providerId="ADAL" clId="{EDC92888-BE82-4D5D-B7F0-57C29B5D3D7E}" dt="2026-05-27T16:10:46.608" v="529"/>
        <pc:sldMkLst>
          <pc:docMk/>
          <pc:sldMk cId="0" sldId="304"/>
        </pc:sldMkLst>
        <pc:spChg chg="ord">
          <ac:chgData name="Thosteson,Peter A" userId="77d4c52c-edb4-4d8a-af61-34be05472f21" providerId="ADAL" clId="{EDC92888-BE82-4D5D-B7F0-57C29B5D3D7E}" dt="2026-05-27T16:10:46.608" v="529"/>
          <ac:spMkLst>
            <pc:docMk/>
            <pc:sldMk cId="0" sldId="304"/>
            <ac:spMk id="931" creationId="{00000000-0000-0000-0000-000000000000}"/>
          </ac:spMkLst>
        </pc:spChg>
        <pc:spChg chg="mod ord">
          <ac:chgData name="Thosteson,Peter A" userId="77d4c52c-edb4-4d8a-af61-34be05472f21" providerId="ADAL" clId="{EDC92888-BE82-4D5D-B7F0-57C29B5D3D7E}" dt="2026-05-27T16:10:46.608" v="529"/>
          <ac:spMkLst>
            <pc:docMk/>
            <pc:sldMk cId="0" sldId="304"/>
            <ac:spMk id="936" creationId="{00000000-0000-0000-0000-000000000000}"/>
          </ac:spMkLst>
        </pc:spChg>
        <pc:spChg chg="ord">
          <ac:chgData name="Thosteson,Peter A" userId="77d4c52c-edb4-4d8a-af61-34be05472f21" providerId="ADAL" clId="{EDC92888-BE82-4D5D-B7F0-57C29B5D3D7E}" dt="2026-05-27T16:10:46.608" v="529"/>
          <ac:spMkLst>
            <pc:docMk/>
            <pc:sldMk cId="0" sldId="304"/>
            <ac:spMk id="937" creationId="{00000000-0000-0000-0000-000000000000}"/>
          </ac:spMkLst>
        </pc:spChg>
        <pc:spChg chg="ord">
          <ac:chgData name="Thosteson,Peter A" userId="77d4c52c-edb4-4d8a-af61-34be05472f21" providerId="ADAL" clId="{EDC92888-BE82-4D5D-B7F0-57C29B5D3D7E}" dt="2026-05-27T16:10:46.608" v="529"/>
          <ac:spMkLst>
            <pc:docMk/>
            <pc:sldMk cId="0" sldId="304"/>
            <ac:spMk id="938" creationId="{00000000-0000-0000-0000-000000000000}"/>
          </ac:spMkLst>
        </pc:spChg>
        <pc:spChg chg="ord">
          <ac:chgData name="Thosteson,Peter A" userId="77d4c52c-edb4-4d8a-af61-34be05472f21" providerId="ADAL" clId="{EDC92888-BE82-4D5D-B7F0-57C29B5D3D7E}" dt="2026-05-27T16:10:46.608" v="529"/>
          <ac:spMkLst>
            <pc:docMk/>
            <pc:sldMk cId="0" sldId="304"/>
            <ac:spMk id="939" creationId="{00000000-0000-0000-0000-000000000000}"/>
          </ac:spMkLst>
        </pc:spChg>
        <pc:spChg chg="ord">
          <ac:chgData name="Thosteson,Peter A" userId="77d4c52c-edb4-4d8a-af61-34be05472f21" providerId="ADAL" clId="{EDC92888-BE82-4D5D-B7F0-57C29B5D3D7E}" dt="2026-05-27T16:10:46.608" v="529"/>
          <ac:spMkLst>
            <pc:docMk/>
            <pc:sldMk cId="0" sldId="304"/>
            <ac:spMk id="943" creationId="{00000000-0000-0000-0000-000000000000}"/>
          </ac:spMkLst>
        </pc:spChg>
        <pc:grpChg chg="mod ord">
          <ac:chgData name="Thosteson,Peter A" userId="77d4c52c-edb4-4d8a-af61-34be05472f21" providerId="ADAL" clId="{EDC92888-BE82-4D5D-B7F0-57C29B5D3D7E}" dt="2026-05-27T16:10:46.608" v="529"/>
          <ac:grpSpMkLst>
            <pc:docMk/>
            <pc:sldMk cId="0" sldId="304"/>
            <ac:grpSpMk id="933" creationId="{00000000-0000-0000-0000-000000000000}"/>
          </ac:grpSpMkLst>
        </pc:grpChg>
        <pc:grpChg chg="mod ord">
          <ac:chgData name="Thosteson,Peter A" userId="77d4c52c-edb4-4d8a-af61-34be05472f21" providerId="ADAL" clId="{EDC92888-BE82-4D5D-B7F0-57C29B5D3D7E}" dt="2026-05-27T16:10:46.608" v="529"/>
          <ac:grpSpMkLst>
            <pc:docMk/>
            <pc:sldMk cId="0" sldId="304"/>
            <ac:grpSpMk id="940" creationId="{00000000-0000-0000-0000-000000000000}"/>
          </ac:grpSpMkLst>
        </pc:grpChg>
        <pc:cxnChg chg="mod ord">
          <ac:chgData name="Thosteson,Peter A" userId="77d4c52c-edb4-4d8a-af61-34be05472f21" providerId="ADAL" clId="{EDC92888-BE82-4D5D-B7F0-57C29B5D3D7E}" dt="2026-05-27T16:10:46.608" v="529"/>
          <ac:cxnSpMkLst>
            <pc:docMk/>
            <pc:sldMk cId="0" sldId="304"/>
            <ac:cxnSpMk id="932" creationId="{00000000-0000-0000-0000-000000000000}"/>
          </ac:cxnSpMkLst>
        </pc:cxnChg>
      </pc:sldChg>
      <pc:sldChg chg="modSp mod">
        <pc:chgData name="Thosteson,Peter A" userId="77d4c52c-edb4-4d8a-af61-34be05472f21" providerId="ADAL" clId="{EDC92888-BE82-4D5D-B7F0-57C29B5D3D7E}" dt="2026-05-27T16:11:22.915" v="532" actId="13244"/>
        <pc:sldMkLst>
          <pc:docMk/>
          <pc:sldMk cId="0" sldId="305"/>
        </pc:sldMkLst>
        <pc:spChg chg="ord">
          <ac:chgData name="Thosteson,Peter A" userId="77d4c52c-edb4-4d8a-af61-34be05472f21" providerId="ADAL" clId="{EDC92888-BE82-4D5D-B7F0-57C29B5D3D7E}" dt="2026-05-27T16:10:48.384" v="530"/>
          <ac:spMkLst>
            <pc:docMk/>
            <pc:sldMk cId="0" sldId="305"/>
            <ac:spMk id="953" creationId="{00000000-0000-0000-0000-000000000000}"/>
          </ac:spMkLst>
        </pc:spChg>
        <pc:spChg chg="mod ord">
          <ac:chgData name="Thosteson,Peter A" userId="77d4c52c-edb4-4d8a-af61-34be05472f21" providerId="ADAL" clId="{EDC92888-BE82-4D5D-B7F0-57C29B5D3D7E}" dt="2026-05-27T16:11:00.073" v="531" actId="13244"/>
          <ac:spMkLst>
            <pc:docMk/>
            <pc:sldMk cId="0" sldId="305"/>
            <ac:spMk id="954" creationId="{00000000-0000-0000-0000-000000000000}"/>
          </ac:spMkLst>
        </pc:spChg>
        <pc:spChg chg="ord">
          <ac:chgData name="Thosteson,Peter A" userId="77d4c52c-edb4-4d8a-af61-34be05472f21" providerId="ADAL" clId="{EDC92888-BE82-4D5D-B7F0-57C29B5D3D7E}" dt="2026-05-27T16:11:22.915" v="532" actId="13244"/>
          <ac:spMkLst>
            <pc:docMk/>
            <pc:sldMk cId="0" sldId="305"/>
            <ac:spMk id="955" creationId="{00000000-0000-0000-0000-000000000000}"/>
          </ac:spMkLst>
        </pc:spChg>
        <pc:spChg chg="ord">
          <ac:chgData name="Thosteson,Peter A" userId="77d4c52c-edb4-4d8a-af61-34be05472f21" providerId="ADAL" clId="{EDC92888-BE82-4D5D-B7F0-57C29B5D3D7E}" dt="2026-05-27T16:10:48.384" v="530"/>
          <ac:spMkLst>
            <pc:docMk/>
            <pc:sldMk cId="0" sldId="305"/>
            <ac:spMk id="956" creationId="{00000000-0000-0000-0000-000000000000}"/>
          </ac:spMkLst>
        </pc:spChg>
        <pc:spChg chg="ord">
          <ac:chgData name="Thosteson,Peter A" userId="77d4c52c-edb4-4d8a-af61-34be05472f21" providerId="ADAL" clId="{EDC92888-BE82-4D5D-B7F0-57C29B5D3D7E}" dt="2026-05-27T16:10:48.384" v="530"/>
          <ac:spMkLst>
            <pc:docMk/>
            <pc:sldMk cId="0" sldId="305"/>
            <ac:spMk id="957" creationId="{00000000-0000-0000-0000-000000000000}"/>
          </ac:spMkLst>
        </pc:spChg>
        <pc:spChg chg="ord">
          <ac:chgData name="Thosteson,Peter A" userId="77d4c52c-edb4-4d8a-af61-34be05472f21" providerId="ADAL" clId="{EDC92888-BE82-4D5D-B7F0-57C29B5D3D7E}" dt="2026-05-27T16:10:48.384" v="530"/>
          <ac:spMkLst>
            <pc:docMk/>
            <pc:sldMk cId="0" sldId="305"/>
            <ac:spMk id="961" creationId="{00000000-0000-0000-0000-000000000000}"/>
          </ac:spMkLst>
        </pc:spChg>
        <pc:grpChg chg="mod ord">
          <ac:chgData name="Thosteson,Peter A" userId="77d4c52c-edb4-4d8a-af61-34be05472f21" providerId="ADAL" clId="{EDC92888-BE82-4D5D-B7F0-57C29B5D3D7E}" dt="2026-05-27T16:10:48.384" v="530"/>
          <ac:grpSpMkLst>
            <pc:docMk/>
            <pc:sldMk cId="0" sldId="305"/>
            <ac:grpSpMk id="958" creationId="{00000000-0000-0000-0000-000000000000}"/>
          </ac:grpSpMkLst>
        </pc:grpChg>
        <pc:cxnChg chg="mod ord">
          <ac:chgData name="Thosteson,Peter A" userId="77d4c52c-edb4-4d8a-af61-34be05472f21" providerId="ADAL" clId="{EDC92888-BE82-4D5D-B7F0-57C29B5D3D7E}" dt="2026-05-27T16:10:48.384" v="530"/>
          <ac:cxnSpMkLst>
            <pc:docMk/>
            <pc:sldMk cId="0" sldId="305"/>
            <ac:cxnSpMk id="952" creationId="{00000000-0000-0000-0000-000000000000}"/>
          </ac:cxnSpMkLst>
        </pc:cxnChg>
      </pc:sldChg>
      <pc:sldChg chg="modSp mod">
        <pc:chgData name="Thosteson,Peter A" userId="77d4c52c-edb4-4d8a-af61-34be05472f21" providerId="ADAL" clId="{EDC92888-BE82-4D5D-B7F0-57C29B5D3D7E}" dt="2026-05-27T15:01:32.865" v="320" actId="33553"/>
        <pc:sldMkLst>
          <pc:docMk/>
          <pc:sldMk cId="0" sldId="306"/>
        </pc:sldMkLst>
        <pc:spChg chg="mod">
          <ac:chgData name="Thosteson,Peter A" userId="77d4c52c-edb4-4d8a-af61-34be05472f21" providerId="ADAL" clId="{EDC92888-BE82-4D5D-B7F0-57C29B5D3D7E}" dt="2026-05-27T15:01:32.865" v="320" actId="33553"/>
          <ac:spMkLst>
            <pc:docMk/>
            <pc:sldMk cId="0" sldId="306"/>
            <ac:spMk id="975" creationId="{00000000-0000-0000-0000-000000000000}"/>
          </ac:spMkLst>
        </pc:spChg>
        <pc:grpChg chg="mod">
          <ac:chgData name="Thosteson,Peter A" userId="77d4c52c-edb4-4d8a-af61-34be05472f21" providerId="ADAL" clId="{EDC92888-BE82-4D5D-B7F0-57C29B5D3D7E}" dt="2026-05-27T14:42:01.579" v="152" actId="962"/>
          <ac:grpSpMkLst>
            <pc:docMk/>
            <pc:sldMk cId="0" sldId="306"/>
            <ac:grpSpMk id="971" creationId="{00000000-0000-0000-0000-000000000000}"/>
          </ac:grpSpMkLst>
        </pc:grpChg>
        <pc:grpChg chg="mod">
          <ac:chgData name="Thosteson,Peter A" userId="77d4c52c-edb4-4d8a-af61-34be05472f21" providerId="ADAL" clId="{EDC92888-BE82-4D5D-B7F0-57C29B5D3D7E}" dt="2026-05-27T14:42:02.512" v="153" actId="962"/>
          <ac:grpSpMkLst>
            <pc:docMk/>
            <pc:sldMk cId="0" sldId="306"/>
            <ac:grpSpMk id="977" creationId="{00000000-0000-0000-0000-000000000000}"/>
          </ac:grpSpMkLst>
        </pc:grpChg>
      </pc:sldChg>
      <pc:sldChg chg="modSp mod">
        <pc:chgData name="Thosteson,Peter A" userId="77d4c52c-edb4-4d8a-af61-34be05472f21" providerId="ADAL" clId="{EDC92888-BE82-4D5D-B7F0-57C29B5D3D7E}" dt="2026-05-27T16:12:18.863" v="535" actId="13244"/>
        <pc:sldMkLst>
          <pc:docMk/>
          <pc:sldMk cId="0" sldId="307"/>
        </pc:sldMkLst>
        <pc:spChg chg="ord">
          <ac:chgData name="Thosteson,Peter A" userId="77d4c52c-edb4-4d8a-af61-34be05472f21" providerId="ADAL" clId="{EDC92888-BE82-4D5D-B7F0-57C29B5D3D7E}" dt="2026-05-27T16:11:44.451" v="533"/>
          <ac:spMkLst>
            <pc:docMk/>
            <pc:sldMk cId="0" sldId="307"/>
            <ac:spMk id="988" creationId="{00000000-0000-0000-0000-000000000000}"/>
          </ac:spMkLst>
        </pc:spChg>
        <pc:spChg chg="ord">
          <ac:chgData name="Thosteson,Peter A" userId="77d4c52c-edb4-4d8a-af61-34be05472f21" providerId="ADAL" clId="{EDC92888-BE82-4D5D-B7F0-57C29B5D3D7E}" dt="2026-05-27T16:11:44.451" v="533"/>
          <ac:spMkLst>
            <pc:docMk/>
            <pc:sldMk cId="0" sldId="307"/>
            <ac:spMk id="990" creationId="{00000000-0000-0000-0000-000000000000}"/>
          </ac:spMkLst>
        </pc:spChg>
        <pc:spChg chg="ord">
          <ac:chgData name="Thosteson,Peter A" userId="77d4c52c-edb4-4d8a-af61-34be05472f21" providerId="ADAL" clId="{EDC92888-BE82-4D5D-B7F0-57C29B5D3D7E}" dt="2026-05-27T16:11:44.451" v="533"/>
          <ac:spMkLst>
            <pc:docMk/>
            <pc:sldMk cId="0" sldId="307"/>
            <ac:spMk id="991" creationId="{00000000-0000-0000-0000-000000000000}"/>
          </ac:spMkLst>
        </pc:spChg>
        <pc:spChg chg="mod ord">
          <ac:chgData name="Thosteson,Peter A" userId="77d4c52c-edb4-4d8a-af61-34be05472f21" providerId="ADAL" clId="{EDC92888-BE82-4D5D-B7F0-57C29B5D3D7E}" dt="2026-05-27T16:11:44.451" v="533"/>
          <ac:spMkLst>
            <pc:docMk/>
            <pc:sldMk cId="0" sldId="307"/>
            <ac:spMk id="992" creationId="{00000000-0000-0000-0000-000000000000}"/>
          </ac:spMkLst>
        </pc:spChg>
        <pc:spChg chg="ord">
          <ac:chgData name="Thosteson,Peter A" userId="77d4c52c-edb4-4d8a-af61-34be05472f21" providerId="ADAL" clId="{EDC92888-BE82-4D5D-B7F0-57C29B5D3D7E}" dt="2026-05-27T16:11:44.451" v="533"/>
          <ac:spMkLst>
            <pc:docMk/>
            <pc:sldMk cId="0" sldId="307"/>
            <ac:spMk id="993" creationId="{00000000-0000-0000-0000-000000000000}"/>
          </ac:spMkLst>
        </pc:spChg>
        <pc:spChg chg="ord">
          <ac:chgData name="Thosteson,Peter A" userId="77d4c52c-edb4-4d8a-af61-34be05472f21" providerId="ADAL" clId="{EDC92888-BE82-4D5D-B7F0-57C29B5D3D7E}" dt="2026-05-27T16:12:03.465" v="534" actId="13244"/>
          <ac:spMkLst>
            <pc:docMk/>
            <pc:sldMk cId="0" sldId="307"/>
            <ac:spMk id="994" creationId="{00000000-0000-0000-0000-000000000000}"/>
          </ac:spMkLst>
        </pc:spChg>
        <pc:spChg chg="ord">
          <ac:chgData name="Thosteson,Peter A" userId="77d4c52c-edb4-4d8a-af61-34be05472f21" providerId="ADAL" clId="{EDC92888-BE82-4D5D-B7F0-57C29B5D3D7E}" dt="2026-05-27T16:12:18.863" v="535" actId="13244"/>
          <ac:spMkLst>
            <pc:docMk/>
            <pc:sldMk cId="0" sldId="307"/>
            <ac:spMk id="995" creationId="{00000000-0000-0000-0000-000000000000}"/>
          </ac:spMkLst>
        </pc:spChg>
        <pc:spChg chg="ord">
          <ac:chgData name="Thosteson,Peter A" userId="77d4c52c-edb4-4d8a-af61-34be05472f21" providerId="ADAL" clId="{EDC92888-BE82-4D5D-B7F0-57C29B5D3D7E}" dt="2026-05-27T16:11:44.451" v="533"/>
          <ac:spMkLst>
            <pc:docMk/>
            <pc:sldMk cId="0" sldId="307"/>
            <ac:spMk id="996" creationId="{00000000-0000-0000-0000-000000000000}"/>
          </ac:spMkLst>
        </pc:spChg>
        <pc:spChg chg="ord">
          <ac:chgData name="Thosteson,Peter A" userId="77d4c52c-edb4-4d8a-af61-34be05472f21" providerId="ADAL" clId="{EDC92888-BE82-4D5D-B7F0-57C29B5D3D7E}" dt="2026-05-27T16:11:44.451" v="533"/>
          <ac:spMkLst>
            <pc:docMk/>
            <pc:sldMk cId="0" sldId="307"/>
            <ac:spMk id="997" creationId="{00000000-0000-0000-0000-000000000000}"/>
          </ac:spMkLst>
        </pc:spChg>
        <pc:grpChg chg="mod ord">
          <ac:chgData name="Thosteson,Peter A" userId="77d4c52c-edb4-4d8a-af61-34be05472f21" providerId="ADAL" clId="{EDC92888-BE82-4D5D-B7F0-57C29B5D3D7E}" dt="2026-05-27T16:11:44.451" v="533"/>
          <ac:grpSpMkLst>
            <pc:docMk/>
            <pc:sldMk cId="0" sldId="307"/>
            <ac:grpSpMk id="998" creationId="{00000000-0000-0000-0000-000000000000}"/>
          </ac:grpSpMkLst>
        </pc:grpChg>
        <pc:cxnChg chg="mod">
          <ac:chgData name="Thosteson,Peter A" userId="77d4c52c-edb4-4d8a-af61-34be05472f21" providerId="ADAL" clId="{EDC92888-BE82-4D5D-B7F0-57C29B5D3D7E}" dt="2026-05-27T14:42:03.746" v="154" actId="962"/>
          <ac:cxnSpMkLst>
            <pc:docMk/>
            <pc:sldMk cId="0" sldId="307"/>
            <ac:cxnSpMk id="989" creationId="{00000000-0000-0000-0000-000000000000}"/>
          </ac:cxnSpMkLst>
        </pc:cxnChg>
      </pc:sldChg>
      <pc:sldChg chg="modSp mod">
        <pc:chgData name="Thosteson,Peter A" userId="77d4c52c-edb4-4d8a-af61-34be05472f21" providerId="ADAL" clId="{EDC92888-BE82-4D5D-B7F0-57C29B5D3D7E}" dt="2026-05-27T16:12:35.123" v="536"/>
        <pc:sldMkLst>
          <pc:docMk/>
          <pc:sldMk cId="0" sldId="308"/>
        </pc:sldMkLst>
        <pc:spChg chg="ord">
          <ac:chgData name="Thosteson,Peter A" userId="77d4c52c-edb4-4d8a-af61-34be05472f21" providerId="ADAL" clId="{EDC92888-BE82-4D5D-B7F0-57C29B5D3D7E}" dt="2026-05-27T16:12:35.123" v="536"/>
          <ac:spMkLst>
            <pc:docMk/>
            <pc:sldMk cId="0" sldId="308"/>
            <ac:spMk id="1009" creationId="{00000000-0000-0000-0000-000000000000}"/>
          </ac:spMkLst>
        </pc:spChg>
        <pc:spChg chg="mod ord">
          <ac:chgData name="Thosteson,Peter A" userId="77d4c52c-edb4-4d8a-af61-34be05472f21" providerId="ADAL" clId="{EDC92888-BE82-4D5D-B7F0-57C29B5D3D7E}" dt="2026-05-27T16:12:35.123" v="536"/>
          <ac:spMkLst>
            <pc:docMk/>
            <pc:sldMk cId="0" sldId="308"/>
            <ac:spMk id="1011" creationId="{00000000-0000-0000-0000-000000000000}"/>
          </ac:spMkLst>
        </pc:spChg>
        <pc:spChg chg="ord">
          <ac:chgData name="Thosteson,Peter A" userId="77d4c52c-edb4-4d8a-af61-34be05472f21" providerId="ADAL" clId="{EDC92888-BE82-4D5D-B7F0-57C29B5D3D7E}" dt="2026-05-27T16:12:35.123" v="536"/>
          <ac:spMkLst>
            <pc:docMk/>
            <pc:sldMk cId="0" sldId="308"/>
            <ac:spMk id="1012" creationId="{00000000-0000-0000-0000-000000000000}"/>
          </ac:spMkLst>
        </pc:spChg>
        <pc:spChg chg="ord">
          <ac:chgData name="Thosteson,Peter A" userId="77d4c52c-edb4-4d8a-af61-34be05472f21" providerId="ADAL" clId="{EDC92888-BE82-4D5D-B7F0-57C29B5D3D7E}" dt="2026-05-27T16:12:35.123" v="536"/>
          <ac:spMkLst>
            <pc:docMk/>
            <pc:sldMk cId="0" sldId="308"/>
            <ac:spMk id="1013" creationId="{00000000-0000-0000-0000-000000000000}"/>
          </ac:spMkLst>
        </pc:spChg>
        <pc:spChg chg="ord">
          <ac:chgData name="Thosteson,Peter A" userId="77d4c52c-edb4-4d8a-af61-34be05472f21" providerId="ADAL" clId="{EDC92888-BE82-4D5D-B7F0-57C29B5D3D7E}" dt="2026-05-27T16:12:35.123" v="536"/>
          <ac:spMkLst>
            <pc:docMk/>
            <pc:sldMk cId="0" sldId="308"/>
            <ac:spMk id="1014" creationId="{00000000-0000-0000-0000-000000000000}"/>
          </ac:spMkLst>
        </pc:spChg>
        <pc:spChg chg="ord">
          <ac:chgData name="Thosteson,Peter A" userId="77d4c52c-edb4-4d8a-af61-34be05472f21" providerId="ADAL" clId="{EDC92888-BE82-4D5D-B7F0-57C29B5D3D7E}" dt="2026-05-27T16:12:35.123" v="536"/>
          <ac:spMkLst>
            <pc:docMk/>
            <pc:sldMk cId="0" sldId="308"/>
            <ac:spMk id="1015" creationId="{00000000-0000-0000-0000-000000000000}"/>
          </ac:spMkLst>
        </pc:spChg>
        <pc:grpChg chg="mod ord">
          <ac:chgData name="Thosteson,Peter A" userId="77d4c52c-edb4-4d8a-af61-34be05472f21" providerId="ADAL" clId="{EDC92888-BE82-4D5D-B7F0-57C29B5D3D7E}" dt="2026-05-27T16:12:35.123" v="536"/>
          <ac:grpSpMkLst>
            <pc:docMk/>
            <pc:sldMk cId="0" sldId="308"/>
            <ac:grpSpMk id="1016" creationId="{00000000-0000-0000-0000-000000000000}"/>
          </ac:grpSpMkLst>
        </pc:grpChg>
        <pc:cxnChg chg="mod ord">
          <ac:chgData name="Thosteson,Peter A" userId="77d4c52c-edb4-4d8a-af61-34be05472f21" providerId="ADAL" clId="{EDC92888-BE82-4D5D-B7F0-57C29B5D3D7E}" dt="2026-05-27T16:12:35.123" v="536"/>
          <ac:cxnSpMkLst>
            <pc:docMk/>
            <pc:sldMk cId="0" sldId="308"/>
            <ac:cxnSpMk id="1010" creationId="{00000000-0000-0000-0000-000000000000}"/>
          </ac:cxnSpMkLst>
        </pc:cxnChg>
      </pc:sldChg>
      <pc:sldChg chg="modSp mod">
        <pc:chgData name="Thosteson,Peter A" userId="77d4c52c-edb4-4d8a-af61-34be05472f21" providerId="ADAL" clId="{EDC92888-BE82-4D5D-B7F0-57C29B5D3D7E}" dt="2026-05-27T15:01:45.335" v="323" actId="33553"/>
        <pc:sldMkLst>
          <pc:docMk/>
          <pc:sldMk cId="0" sldId="310"/>
        </pc:sldMkLst>
        <pc:spChg chg="mod">
          <ac:chgData name="Thosteson,Peter A" userId="77d4c52c-edb4-4d8a-af61-34be05472f21" providerId="ADAL" clId="{EDC92888-BE82-4D5D-B7F0-57C29B5D3D7E}" dt="2026-05-27T15:01:45.335" v="323" actId="33553"/>
          <ac:spMkLst>
            <pc:docMk/>
            <pc:sldMk cId="0" sldId="310"/>
            <ac:spMk id="1045" creationId="{00000000-0000-0000-0000-000000000000}"/>
          </ac:spMkLst>
        </pc:spChg>
        <pc:grpChg chg="mod">
          <ac:chgData name="Thosteson,Peter A" userId="77d4c52c-edb4-4d8a-af61-34be05472f21" providerId="ADAL" clId="{EDC92888-BE82-4D5D-B7F0-57C29B5D3D7E}" dt="2026-05-27T14:42:08.778" v="159" actId="962"/>
          <ac:grpSpMkLst>
            <pc:docMk/>
            <pc:sldMk cId="0" sldId="310"/>
            <ac:grpSpMk id="1047" creationId="{00000000-0000-0000-0000-000000000000}"/>
          </ac:grpSpMkLst>
        </pc:grpChg>
        <pc:cxnChg chg="mod">
          <ac:chgData name="Thosteson,Peter A" userId="77d4c52c-edb4-4d8a-af61-34be05472f21" providerId="ADAL" clId="{EDC92888-BE82-4D5D-B7F0-57C29B5D3D7E}" dt="2026-05-27T14:42:07.891" v="158" actId="962"/>
          <ac:cxnSpMkLst>
            <pc:docMk/>
            <pc:sldMk cId="0" sldId="310"/>
            <ac:cxnSpMk id="1044" creationId="{00000000-0000-0000-0000-000000000000}"/>
          </ac:cxnSpMkLst>
        </pc:cxnChg>
      </pc:sldChg>
      <pc:sldChg chg="modSp mod">
        <pc:chgData name="Thosteson,Peter A" userId="77d4c52c-edb4-4d8a-af61-34be05472f21" providerId="ADAL" clId="{EDC92888-BE82-4D5D-B7F0-57C29B5D3D7E}" dt="2026-05-27T16:12:37.224" v="537"/>
        <pc:sldMkLst>
          <pc:docMk/>
          <pc:sldMk cId="0" sldId="311"/>
        </pc:sldMkLst>
        <pc:spChg chg="ord">
          <ac:chgData name="Thosteson,Peter A" userId="77d4c52c-edb4-4d8a-af61-34be05472f21" providerId="ADAL" clId="{EDC92888-BE82-4D5D-B7F0-57C29B5D3D7E}" dt="2026-05-27T16:12:37.224" v="537"/>
          <ac:spMkLst>
            <pc:docMk/>
            <pc:sldMk cId="0" sldId="311"/>
            <ac:spMk id="1055" creationId="{00000000-0000-0000-0000-000000000000}"/>
          </ac:spMkLst>
        </pc:spChg>
        <pc:spChg chg="mod ord">
          <ac:chgData name="Thosteson,Peter A" userId="77d4c52c-edb4-4d8a-af61-34be05472f21" providerId="ADAL" clId="{EDC92888-BE82-4D5D-B7F0-57C29B5D3D7E}" dt="2026-05-27T16:12:37.224" v="537"/>
          <ac:spMkLst>
            <pc:docMk/>
            <pc:sldMk cId="0" sldId="311"/>
            <ac:spMk id="1056" creationId="{00000000-0000-0000-0000-000000000000}"/>
          </ac:spMkLst>
        </pc:spChg>
        <pc:spChg chg="mod ord">
          <ac:chgData name="Thosteson,Peter A" userId="77d4c52c-edb4-4d8a-af61-34be05472f21" providerId="ADAL" clId="{EDC92888-BE82-4D5D-B7F0-57C29B5D3D7E}" dt="2026-05-27T16:12:37.224" v="537"/>
          <ac:spMkLst>
            <pc:docMk/>
            <pc:sldMk cId="0" sldId="311"/>
            <ac:spMk id="1058" creationId="{00000000-0000-0000-0000-000000000000}"/>
          </ac:spMkLst>
        </pc:spChg>
        <pc:spChg chg="mod ord">
          <ac:chgData name="Thosteson,Peter A" userId="77d4c52c-edb4-4d8a-af61-34be05472f21" providerId="ADAL" clId="{EDC92888-BE82-4D5D-B7F0-57C29B5D3D7E}" dt="2026-05-27T16:12:37.224" v="537"/>
          <ac:spMkLst>
            <pc:docMk/>
            <pc:sldMk cId="0" sldId="311"/>
            <ac:spMk id="1059" creationId="{00000000-0000-0000-0000-000000000000}"/>
          </ac:spMkLst>
        </pc:spChg>
        <pc:spChg chg="ord">
          <ac:chgData name="Thosteson,Peter A" userId="77d4c52c-edb4-4d8a-af61-34be05472f21" providerId="ADAL" clId="{EDC92888-BE82-4D5D-B7F0-57C29B5D3D7E}" dt="2026-05-27T16:12:37.224" v="537"/>
          <ac:spMkLst>
            <pc:docMk/>
            <pc:sldMk cId="0" sldId="311"/>
            <ac:spMk id="1060" creationId="{00000000-0000-0000-0000-000000000000}"/>
          </ac:spMkLst>
        </pc:spChg>
        <pc:spChg chg="ord">
          <ac:chgData name="Thosteson,Peter A" userId="77d4c52c-edb4-4d8a-af61-34be05472f21" providerId="ADAL" clId="{EDC92888-BE82-4D5D-B7F0-57C29B5D3D7E}" dt="2026-05-27T16:12:37.224" v="537"/>
          <ac:spMkLst>
            <pc:docMk/>
            <pc:sldMk cId="0" sldId="311"/>
            <ac:spMk id="1061" creationId="{00000000-0000-0000-0000-000000000000}"/>
          </ac:spMkLst>
        </pc:spChg>
        <pc:spChg chg="ord">
          <ac:chgData name="Thosteson,Peter A" userId="77d4c52c-edb4-4d8a-af61-34be05472f21" providerId="ADAL" clId="{EDC92888-BE82-4D5D-B7F0-57C29B5D3D7E}" dt="2026-05-27T16:12:37.224" v="537"/>
          <ac:spMkLst>
            <pc:docMk/>
            <pc:sldMk cId="0" sldId="311"/>
            <ac:spMk id="1062" creationId="{00000000-0000-0000-0000-000000000000}"/>
          </ac:spMkLst>
        </pc:spChg>
        <pc:grpChg chg="mod ord">
          <ac:chgData name="Thosteson,Peter A" userId="77d4c52c-edb4-4d8a-af61-34be05472f21" providerId="ADAL" clId="{EDC92888-BE82-4D5D-B7F0-57C29B5D3D7E}" dt="2026-05-27T16:12:37.224" v="537"/>
          <ac:grpSpMkLst>
            <pc:docMk/>
            <pc:sldMk cId="0" sldId="311"/>
            <ac:grpSpMk id="1063" creationId="{00000000-0000-0000-0000-000000000000}"/>
          </ac:grpSpMkLst>
        </pc:grpChg>
        <pc:cxnChg chg="mod ord">
          <ac:chgData name="Thosteson,Peter A" userId="77d4c52c-edb4-4d8a-af61-34be05472f21" providerId="ADAL" clId="{EDC92888-BE82-4D5D-B7F0-57C29B5D3D7E}" dt="2026-05-27T16:12:37.224" v="537"/>
          <ac:cxnSpMkLst>
            <pc:docMk/>
            <pc:sldMk cId="0" sldId="311"/>
            <ac:cxnSpMk id="1057" creationId="{00000000-0000-0000-0000-000000000000}"/>
          </ac:cxnSpMkLst>
        </pc:cxnChg>
      </pc:sldChg>
      <pc:sldChg chg="modSp mod">
        <pc:chgData name="Thosteson,Peter A" userId="77d4c52c-edb4-4d8a-af61-34be05472f21" providerId="ADAL" clId="{EDC92888-BE82-4D5D-B7F0-57C29B5D3D7E}" dt="2026-05-27T15:01:50.202" v="325" actId="33553"/>
        <pc:sldMkLst>
          <pc:docMk/>
          <pc:sldMk cId="0" sldId="312"/>
        </pc:sldMkLst>
        <pc:spChg chg="mod">
          <ac:chgData name="Thosteson,Peter A" userId="77d4c52c-edb4-4d8a-af61-34be05472f21" providerId="ADAL" clId="{EDC92888-BE82-4D5D-B7F0-57C29B5D3D7E}" dt="2026-05-27T15:01:50.202" v="325" actId="33553"/>
          <ac:spMkLst>
            <pc:docMk/>
            <pc:sldMk cId="0" sldId="312"/>
            <ac:spMk id="1076" creationId="{00000000-0000-0000-0000-000000000000}"/>
          </ac:spMkLst>
        </pc:spChg>
        <pc:grpChg chg="mod">
          <ac:chgData name="Thosteson,Peter A" userId="77d4c52c-edb4-4d8a-af61-34be05472f21" providerId="ADAL" clId="{EDC92888-BE82-4D5D-B7F0-57C29B5D3D7E}" dt="2026-05-27T14:42:16.297" v="165" actId="962"/>
          <ac:grpSpMkLst>
            <pc:docMk/>
            <pc:sldMk cId="0" sldId="312"/>
            <ac:grpSpMk id="1078" creationId="{00000000-0000-0000-0000-000000000000}"/>
          </ac:grpSpMkLst>
        </pc:grpChg>
        <pc:cxnChg chg="mod">
          <ac:chgData name="Thosteson,Peter A" userId="77d4c52c-edb4-4d8a-af61-34be05472f21" providerId="ADAL" clId="{EDC92888-BE82-4D5D-B7F0-57C29B5D3D7E}" dt="2026-05-27T14:42:13.925" v="164" actId="962"/>
          <ac:cxnSpMkLst>
            <pc:docMk/>
            <pc:sldMk cId="0" sldId="312"/>
            <ac:cxnSpMk id="1075" creationId="{00000000-0000-0000-0000-000000000000}"/>
          </ac:cxnSpMkLst>
        </pc:cxnChg>
      </pc:sldChg>
      <pc:sldChg chg="addSp modSp mod">
        <pc:chgData name="Thosteson,Peter A" userId="77d4c52c-edb4-4d8a-af61-34be05472f21" providerId="ADAL" clId="{EDC92888-BE82-4D5D-B7F0-57C29B5D3D7E}" dt="2026-05-27T16:12:43.403" v="538" actId="13244"/>
        <pc:sldMkLst>
          <pc:docMk/>
          <pc:sldMk cId="0" sldId="313"/>
        </pc:sldMkLst>
        <pc:spChg chg="add mod ord">
          <ac:chgData name="Thosteson,Peter A" userId="77d4c52c-edb4-4d8a-af61-34be05472f21" providerId="ADAL" clId="{EDC92888-BE82-4D5D-B7F0-57C29B5D3D7E}" dt="2026-05-27T16:12:43.403" v="538" actId="13244"/>
          <ac:spMkLst>
            <pc:docMk/>
            <pc:sldMk cId="0" sldId="313"/>
            <ac:spMk id="2" creationId="{E2A88EF4-1940-B38D-AEAB-E189FFC40459}"/>
          </ac:spMkLst>
        </pc:spChg>
        <pc:cxnChg chg="mod">
          <ac:chgData name="Thosteson,Peter A" userId="77d4c52c-edb4-4d8a-af61-34be05472f21" providerId="ADAL" clId="{EDC92888-BE82-4D5D-B7F0-57C29B5D3D7E}" dt="2026-05-27T14:42:19.763" v="166" actId="962"/>
          <ac:cxnSpMkLst>
            <pc:docMk/>
            <pc:sldMk cId="0" sldId="313"/>
            <ac:cxnSpMk id="1086" creationId="{00000000-0000-0000-0000-000000000000}"/>
          </ac:cxnSpMkLst>
        </pc:cxnChg>
      </pc:sldChg>
      <pc:sldChg chg="addSp modSp mod">
        <pc:chgData name="Thosteson,Peter A" userId="77d4c52c-edb4-4d8a-af61-34be05472f21" providerId="ADAL" clId="{EDC92888-BE82-4D5D-B7F0-57C29B5D3D7E}" dt="2026-05-27T16:12:46.665" v="539" actId="13244"/>
        <pc:sldMkLst>
          <pc:docMk/>
          <pc:sldMk cId="0" sldId="314"/>
        </pc:sldMkLst>
        <pc:spChg chg="add mod ord">
          <ac:chgData name="Thosteson,Peter A" userId="77d4c52c-edb4-4d8a-af61-34be05472f21" providerId="ADAL" clId="{EDC92888-BE82-4D5D-B7F0-57C29B5D3D7E}" dt="2026-05-27T16:12:46.665" v="539" actId="13244"/>
          <ac:spMkLst>
            <pc:docMk/>
            <pc:sldMk cId="0" sldId="314"/>
            <ac:spMk id="2" creationId="{A5CD94BA-B264-C94F-D181-D432C5845385}"/>
          </ac:spMkLst>
        </pc:spChg>
        <pc:spChg chg="mod">
          <ac:chgData name="Thosteson,Peter A" userId="77d4c52c-edb4-4d8a-af61-34be05472f21" providerId="ADAL" clId="{EDC92888-BE82-4D5D-B7F0-57C29B5D3D7E}" dt="2026-05-27T14:33:46.079" v="1" actId="207"/>
          <ac:spMkLst>
            <pc:docMk/>
            <pc:sldMk cId="0" sldId="314"/>
            <ac:spMk id="1092" creationId="{00000000-0000-0000-0000-000000000000}"/>
          </ac:spMkLst>
        </pc:spChg>
        <pc:cxnChg chg="mod">
          <ac:chgData name="Thosteson,Peter A" userId="77d4c52c-edb4-4d8a-af61-34be05472f21" providerId="ADAL" clId="{EDC92888-BE82-4D5D-B7F0-57C29B5D3D7E}" dt="2026-05-27T14:42:20.991" v="167" actId="962"/>
          <ac:cxnSpMkLst>
            <pc:docMk/>
            <pc:sldMk cId="0" sldId="314"/>
            <ac:cxnSpMk id="1093" creationId="{00000000-0000-0000-0000-000000000000}"/>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1: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p1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Here are pictures from Marcellinus Ogudo who is a PhD Student at Florida International University of actual microplastics that range from fragments, fibers, films, and foams. The scale of these pictures its 100 microns, which is about the size of a grain of salt. These pictures show the range of what microplastics can look like and how difficult some of these would be to see in the environment. </a:t>
            </a:r>
            <a:endParaRPr/>
          </a:p>
        </p:txBody>
      </p:sp>
      <p:sp>
        <p:nvSpPr>
          <p:cNvPr id="242" name="Google Shape;242;p1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2: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1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2400"/>
              <a:buFont typeface="Poppins"/>
              <a:buNone/>
            </a:pPr>
            <a:r>
              <a:rPr lang="en-US" sz="2400">
                <a:solidFill>
                  <a:srgbClr val="FFFFFF"/>
                </a:solidFill>
                <a:latin typeface="Poppins"/>
                <a:ea typeface="Poppins"/>
                <a:cs typeface="Poppins"/>
                <a:sym typeface="Poppins"/>
              </a:rPr>
              <a:t>The most common way to produce plastic is through extracting natural gas, coal, and crude oil from the earth. Then plants process these fossil fuels break them down into ethane and propane. Then they chemically break these down to ethylene and propylene. They are then mixed with other chemicals and put under high temperature and pressure conditions to create the actual plastic. Once they have formed long chains, the entire process has gone through polymerization and then are cooled to form their shape. </a:t>
            </a:r>
            <a:endParaRPr/>
          </a:p>
          <a:p>
            <a:pPr marL="0" marR="0" lvl="0" indent="0" algn="l" rtl="0">
              <a:lnSpc>
                <a:spcPct val="100000"/>
              </a:lnSpc>
              <a:spcBef>
                <a:spcPts val="0"/>
              </a:spcBef>
              <a:spcAft>
                <a:spcPts val="0"/>
              </a:spcAft>
              <a:buClr>
                <a:schemeClr val="dk1"/>
              </a:buClr>
              <a:buSzPts val="2400"/>
              <a:buFont typeface="Calibri"/>
              <a:buNone/>
            </a:pPr>
            <a:endParaRPr sz="2400">
              <a:solidFill>
                <a:srgbClr val="FFFFFF"/>
              </a:solidFill>
              <a:latin typeface="Poppins"/>
              <a:ea typeface="Poppins"/>
              <a:cs typeface="Poppins"/>
              <a:sym typeface="Poppins"/>
            </a:endParaRPr>
          </a:p>
          <a:p>
            <a:pPr marL="0" marR="0" lvl="0" indent="0" algn="l" rtl="0">
              <a:lnSpc>
                <a:spcPct val="100000"/>
              </a:lnSpc>
              <a:spcBef>
                <a:spcPts val="0"/>
              </a:spcBef>
              <a:spcAft>
                <a:spcPts val="0"/>
              </a:spcAft>
              <a:buClr>
                <a:srgbClr val="FFFFFF"/>
              </a:buClr>
              <a:buSzPts val="2400"/>
              <a:buFont typeface="Poppins"/>
              <a:buNone/>
            </a:pPr>
            <a:r>
              <a:rPr lang="en-US" sz="2400">
                <a:solidFill>
                  <a:srgbClr val="FFFFFF"/>
                </a:solidFill>
                <a:latin typeface="Poppins"/>
                <a:ea typeface="Poppins"/>
                <a:cs typeface="Poppins"/>
                <a:sym typeface="Poppins"/>
              </a:rPr>
              <a:t>Bioplastics, which will be discussed more later, are produced by using natural substances (corn, potatoes, or wood chips) and extracting the sugars and lipids from them. Bacteria or yeast can ferment them or they can be combined with other chemicals to produced them. Just like regular plastics they go through polymerization to make long chains and are cooled to form shape. </a:t>
            </a:r>
            <a:endParaRPr/>
          </a:p>
          <a:p>
            <a:pPr marL="0" lvl="0" indent="0" algn="l" rtl="0">
              <a:spcBef>
                <a:spcPts val="0"/>
              </a:spcBef>
              <a:spcAft>
                <a:spcPts val="0"/>
              </a:spcAft>
              <a:buNone/>
            </a:pPr>
            <a:endParaRPr/>
          </a:p>
        </p:txBody>
      </p:sp>
      <p:sp>
        <p:nvSpPr>
          <p:cNvPr id="258" name="Google Shape;258;p1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3: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p1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Asks as a discussion</a:t>
            </a:r>
            <a:endParaRPr/>
          </a:p>
        </p:txBody>
      </p:sp>
      <p:sp>
        <p:nvSpPr>
          <p:cNvPr id="274" name="Google Shape;274;p1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88" name="Google Shape;288;p1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289" name="Google Shape;289;p14: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1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Starts the next section</a:t>
            </a:r>
            <a:endParaRPr/>
          </a:p>
        </p:txBody>
      </p:sp>
      <p:sp>
        <p:nvSpPr>
          <p:cNvPr id="291" name="Google Shape;291;p1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92" name="Google Shape;292;p1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5: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07" name="Google Shape;307;p15: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308" name="Google Shape;308;p15: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15: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These textiles can be seen in storm water, wastewater, rivers, lakes, and ponds. Wherever water can travel to, you can typically find these microfibers from textiles within them. </a:t>
            </a:r>
            <a:endParaRPr/>
          </a:p>
        </p:txBody>
      </p:sp>
      <p:sp>
        <p:nvSpPr>
          <p:cNvPr id="310" name="Google Shape;310;p15: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11" name="Google Shape;311;p15: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38" name="Google Shape;338;p1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339" name="Google Shape;339;p16: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p1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flow of this chart begins with textile fiber and product manufacturing. Once manufacturing and given to the general public, they are typically used and washed and cared for until they are disposed of. Once they are disposed it is typically through the recycling of these products, incineration, or they are taken to a landfill. There are a number of consequences for this cycle such as creating dust, litter, or releasing microfibers into textiles. Once the water reaches wastewater treatment plants they can be turned into sewage sludge which is used in fertilizers or the microfibers are not caught within the filters and are released as effluents. Through all of this, the environments that now contain textile pollution are air, ocean, freshwater, and soil. </a:t>
            </a:r>
            <a:endParaRPr/>
          </a:p>
          <a:p>
            <a:pPr marL="0" lvl="0" indent="0" algn="l" rtl="0">
              <a:spcBef>
                <a:spcPts val="0"/>
              </a:spcBef>
              <a:spcAft>
                <a:spcPts val="0"/>
              </a:spcAft>
              <a:buNone/>
            </a:pPr>
            <a:r>
              <a:rPr lang="en-US"/>
              <a:t>Air is affected by the dust released during manufacturing, oceans are affected by the release of effluents and litter falling into it. Freshwater is affected by the release of effluents, and the runoff of soil treated by the sewage sludge from wastewater treatment plants. Soil is affected by littering and the sewage sludge mentioned before.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WITH NEW ONE: Textiles, like our clothes, go through a life cycle that starts with manufacturing, continues through everyday use, and ends with disposal in landfills, incineration, or recycling. Along the way, small plastic fibers, called microplastics, are released — especially during washing. Some of these fibers are caught in wastewater treatment plants, but many escape into rivers and oceans. Even when captured, the sludge from treatment plants is often spread on land, adding more microplastics to soil. Beyond water and soil, textiles also release fibers into the air through wear and drying. Together, this means textiles contribute to plastic pollution in air, water, and soil throughout their entire life cycle.</a:t>
            </a:r>
            <a:endParaRPr/>
          </a:p>
        </p:txBody>
      </p:sp>
      <p:sp>
        <p:nvSpPr>
          <p:cNvPr id="341" name="Google Shape;341;p1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42" name="Google Shape;342;p1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1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50" name="Google Shape;350;p1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351" name="Google Shape;351;p17: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p1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Examples of each: domestic (toilets, sinks, showers, laundry, dishwashers); commercial (hotels, restaurants, car washes, manufacturing facilities); industrial (manufacturing, chemical processing, and power plants); urban runoff (construction sites, lawns, litter, rain coming off roads and parking lots)</a:t>
            </a:r>
            <a:endParaRPr/>
          </a:p>
          <a:p>
            <a:pPr marL="0" lvl="0" indent="0" algn="l" rtl="0">
              <a:spcBef>
                <a:spcPts val="0"/>
              </a:spcBef>
              <a:spcAft>
                <a:spcPts val="0"/>
              </a:spcAft>
              <a:buNone/>
            </a:pPr>
            <a:r>
              <a:rPr lang="en-US"/>
              <a:t>- important to give general public examples of things they know</a:t>
            </a:r>
            <a:endParaRPr/>
          </a:p>
          <a:p>
            <a:pPr marL="0" lvl="0" indent="0" algn="l" rtl="0">
              <a:spcBef>
                <a:spcPts val="0"/>
              </a:spcBef>
              <a:spcAft>
                <a:spcPts val="0"/>
              </a:spcAft>
              <a:buNone/>
            </a:pPr>
            <a:r>
              <a:rPr lang="en-US"/>
              <a:t>While the treatment plants do take a large majority of microplastics out, large volumes of water are being processed and the smallest of microplastics typically are not filtered out. These become trapped in sewage sludge which can be reused as fertilizers, or in bodies of water</a:t>
            </a:r>
            <a:endParaRPr/>
          </a:p>
          <a:p>
            <a:pPr marL="0" lvl="0" indent="0" algn="l" rtl="0">
              <a:spcBef>
                <a:spcPts val="0"/>
              </a:spcBef>
              <a:spcAft>
                <a:spcPts val="0"/>
              </a:spcAft>
              <a:buNone/>
            </a:pPr>
            <a:endParaRPr/>
          </a:p>
          <a:p>
            <a:pPr marL="0" lvl="0" indent="0" algn="l" rtl="0">
              <a:spcBef>
                <a:spcPts val="0"/>
              </a:spcBef>
              <a:spcAft>
                <a:spcPts val="0"/>
              </a:spcAft>
              <a:buNone/>
            </a:pPr>
            <a:r>
              <a:rPr lang="en-US"/>
              <a:t>Info from: DOI: 10.1039/d0ew00397b</a:t>
            </a:r>
            <a:endParaRPr/>
          </a:p>
        </p:txBody>
      </p:sp>
      <p:sp>
        <p:nvSpPr>
          <p:cNvPr id="353" name="Google Shape;353;p1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54" name="Google Shape;354;p1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1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71" name="Google Shape;371;p1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372" name="Google Shape;372;p18: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p1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more that plastic packaging is reused, the more microplastics come off over time. Also basic processes such as cutting, opening, closing, or tearing this packaging will release microplastics. Seen at about 0.46-250 microplastics per cm. Many people experience the effects of warming up a plastic container and it warping into a different shape. This is because high temperatures are able to change its shape, and these temperatures also give off more microplastics (Jadhav). </a:t>
            </a:r>
            <a:endParaRPr/>
          </a:p>
          <a:p>
            <a:pPr marL="0" lvl="0" indent="0" algn="l" rtl="0">
              <a:spcBef>
                <a:spcPts val="0"/>
              </a:spcBef>
              <a:spcAft>
                <a:spcPts val="0"/>
              </a:spcAft>
              <a:buNone/>
            </a:pPr>
            <a:endParaRPr/>
          </a:p>
          <a:p>
            <a:pPr marL="0" lvl="0" indent="0" algn="l" rtl="0">
              <a:spcBef>
                <a:spcPts val="0"/>
              </a:spcBef>
              <a:spcAft>
                <a:spcPts val="0"/>
              </a:spcAft>
              <a:buNone/>
            </a:pPr>
            <a:r>
              <a:rPr lang="en-US"/>
              <a:t>Tearing plastics can cause 0.46-250 microplastics per cm to be produced. </a:t>
            </a:r>
            <a:endParaRPr/>
          </a:p>
        </p:txBody>
      </p:sp>
      <p:sp>
        <p:nvSpPr>
          <p:cNvPr id="374" name="Google Shape;374;p1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75" name="Google Shape;375;p1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1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92" name="Google Shape;392;p1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393" name="Google Shape;393;p19: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4" name="Google Shape;394;p1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This slide portrays the many ways in which microplastics are released. While we have gone over most of them previously, I want focus on a few more that we have no discussed yet. </a:t>
            </a:r>
            <a:endParaRPr/>
          </a:p>
          <a:p>
            <a:pPr marL="0" lvl="0" indent="0" algn="l" rtl="0">
              <a:spcBef>
                <a:spcPts val="0"/>
              </a:spcBef>
              <a:spcAft>
                <a:spcPts val="0"/>
              </a:spcAft>
              <a:buNone/>
            </a:pPr>
            <a:endParaRPr/>
          </a:p>
        </p:txBody>
      </p:sp>
      <p:sp>
        <p:nvSpPr>
          <p:cNvPr id="395" name="Google Shape;395;p1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96" name="Google Shape;396;p1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2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05" name="Google Shape;405;p2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406" name="Google Shape;406;p20: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p2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Discarded fishing gear enters the oceans through in either large amounts such as gear in the fishing industry or in small amounts with individual fishermen. This gear turns into secondary microplastics as they degrade in the environment. Some of this fishing gear can also already be attached to organisms, so they are in the direct line of fire when these plastics become smaller and smaller. </a:t>
            </a:r>
            <a:endParaRPr/>
          </a:p>
          <a:p>
            <a:pPr marL="0" lvl="0" indent="0" algn="l" rtl="0">
              <a:spcBef>
                <a:spcPts val="0"/>
              </a:spcBef>
              <a:spcAft>
                <a:spcPts val="0"/>
              </a:spcAft>
              <a:buNone/>
            </a:pPr>
            <a:endParaRPr/>
          </a:p>
        </p:txBody>
      </p:sp>
      <p:sp>
        <p:nvSpPr>
          <p:cNvPr id="408" name="Google Shape;408;p2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09" name="Google Shape;409;p2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2: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p2: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2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19" name="Google Shape;419;p2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420" name="Google Shape;420;p2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 name="Google Shape;421;p2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Pellet losses are specifically talking about nurdles. When nurdles are being transported to other places to create plastics, they are subject to falling off of the large shipping boats and falling into the ocean. These are now primary microplastics that are in the environment and can harm the organisms around it. </a:t>
            </a:r>
            <a:endParaRPr/>
          </a:p>
          <a:p>
            <a:pPr marL="0" lvl="0" indent="0" algn="l" rtl="0">
              <a:spcBef>
                <a:spcPts val="0"/>
              </a:spcBef>
              <a:spcAft>
                <a:spcPts val="0"/>
              </a:spcAft>
              <a:buNone/>
            </a:pPr>
            <a:endParaRPr/>
          </a:p>
        </p:txBody>
      </p:sp>
      <p:sp>
        <p:nvSpPr>
          <p:cNvPr id="422" name="Google Shape;422;p2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23" name="Google Shape;423;p2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2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34" name="Google Shape;434;p2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435" name="Google Shape;435;p2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p2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Marine coatings and coatings are paint that contains microplastics within them. Acrylic latex paint tends to have the highest amount of microplastics. These microplastics enter the water from the leaching of paint surfaces, maintenance on the ships or houses, and the disposal of paint as many times going down the drain or into a wastewater facility. </a:t>
            </a:r>
            <a:endParaRPr/>
          </a:p>
          <a:p>
            <a:pPr marL="0" lvl="0" indent="0" algn="l" rtl="0">
              <a:spcBef>
                <a:spcPts val="0"/>
              </a:spcBef>
              <a:spcAft>
                <a:spcPts val="0"/>
              </a:spcAft>
              <a:buNone/>
            </a:pPr>
            <a:endParaRPr/>
          </a:p>
        </p:txBody>
      </p:sp>
      <p:sp>
        <p:nvSpPr>
          <p:cNvPr id="437" name="Google Shape;437;p2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38" name="Google Shape;438;p2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23: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9" name="Google Shape;449;p23: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2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68" name="Google Shape;468;p2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469" name="Google Shape;469;p24: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p2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chemical and physical properties of microplastics make it easy for pollutants to stick to them. With more microplastics in an environment, this causes the bioaccumulation of these toxins and pollutants. These begin to alter microbial communities as the toxins reach them first. These pollutants can either hurt microbes or cause others to grow rapidly, which in turns alters the predator-prey relationships in these communities. These can cause big problems for the ecosystems as the basis of the food webs are altered and the soil is contaminated.</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US"/>
              <a:t>Air is also polluted with microplastics being in dust, clothes, and rubbing off tires. This is done at manufacturing plants that release these particles into the air. While the effects of inhaling microplastics is unknown, they are able to spread all throughout the body and into different systems. Either through methods of evaporation and precipitation or just wind blowing the microplastics around, they are easily spread this way. Manufacturing plants also release microplastics into the water through their wastewater systems. Microplastics that enter the soil through wastewater systems, typically spread as fertilizer created from wastewater sludge, contaminates it and just like in water can attract pollutants. This affects organisms that are living there as they can ingest these pollutants and harm their well being. </a:t>
            </a:r>
            <a:endParaRPr/>
          </a:p>
          <a:p>
            <a:pPr marL="0" lvl="0" indent="0" algn="l" rtl="0">
              <a:spcBef>
                <a:spcPts val="0"/>
              </a:spcBef>
              <a:spcAft>
                <a:spcPts val="0"/>
              </a:spcAft>
              <a:buNone/>
            </a:pPr>
            <a:endParaRPr/>
          </a:p>
          <a:p>
            <a:pPr marL="0" lvl="0" indent="0" algn="l" rtl="0">
              <a:spcBef>
                <a:spcPts val="0"/>
              </a:spcBef>
              <a:spcAft>
                <a:spcPts val="0"/>
              </a:spcAft>
              <a:buNone/>
            </a:pPr>
            <a:r>
              <a:rPr lang="en-US"/>
              <a:t>The accumulation of microplastics on shores and throughout environments can alter its normal processes such as waves, currents, and wind. If it is the case of secondary microplastics, it takes time for these bigger pieces to degrade. If they are out in the environment, they are taking up space and getting in the way of these normal waves and currents. The cycle begins all over with these pieces becoming smaller, pollutants becoming chemically attached, and harming organisms until the habitat is completely degraded. </a:t>
            </a:r>
            <a:endParaRPr/>
          </a:p>
        </p:txBody>
      </p:sp>
      <p:sp>
        <p:nvSpPr>
          <p:cNvPr id="471" name="Google Shape;471;p2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72" name="Google Shape;472;p2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25: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94" name="Google Shape;494;p25: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495" name="Google Shape;495;p25: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 name="Google Shape;496;p25: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Larger plastics that are degrading can entangle animals which injures them or causes them to drown. Swallowing harder plastics with sharp edges injures the digestive tract. As talked before, toxins are chemically bonded to microplastics, and these can spread and leach into animals bodies. The effects of these toxins can affect reproduction, avoiding predators properly, feeding, skin damage, and ulcers. Microplastics can also be taken up by smaller organisms such as plankton. These animals are the basis of the food webs causing these plastics and toxins to move spread throughout the food chain. (contaminants in the urban environment)  </a:t>
            </a:r>
            <a:endParaRPr/>
          </a:p>
        </p:txBody>
      </p:sp>
      <p:sp>
        <p:nvSpPr>
          <p:cNvPr id="497" name="Google Shape;497;p25: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498" name="Google Shape;498;p25: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2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17" name="Google Shape;517;p2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518" name="Google Shape;518;p26: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9" name="Google Shape;519;p2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Before showing where microplastics have been found, ask people to brainstorm where they think they have been found. </a:t>
            </a:r>
            <a:endParaRPr/>
          </a:p>
        </p:txBody>
      </p:sp>
      <p:sp>
        <p:nvSpPr>
          <p:cNvPr id="520" name="Google Shape;520;p2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21" name="Google Shape;521;p2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2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37" name="Google Shape;537;p2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538" name="Google Shape;538;p27: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9" name="Google Shape;539;p2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PFAS are chemicals that began producing in the 1940s and there are now thousands of them being produced (Gluge: DOI: 10.1039/d0em00291g)</a:t>
            </a:r>
            <a:endParaRPr/>
          </a:p>
          <a:p>
            <a:pPr marL="0" lvl="0" indent="0" algn="l" rtl="0">
              <a:spcBef>
                <a:spcPts val="0"/>
              </a:spcBef>
              <a:spcAft>
                <a:spcPts val="0"/>
              </a:spcAft>
              <a:buNone/>
            </a:pPr>
            <a:r>
              <a:rPr lang="en-US"/>
              <a:t>Forever chemicals because they are durable and persistent in the environment</a:t>
            </a:r>
            <a:endParaRPr/>
          </a:p>
          <a:p>
            <a:pPr marL="0" lvl="0" indent="0" algn="l" rtl="0">
              <a:spcBef>
                <a:spcPts val="0"/>
              </a:spcBef>
              <a:spcAft>
                <a:spcPts val="0"/>
              </a:spcAft>
              <a:buNone/>
            </a:pPr>
            <a:r>
              <a:rPr lang="en-US"/>
              <a:t>There are two categories of PFAS which include short chained molecules and long chained molecules. Long-chained molecules have more carbon bonds which make them especially difficult to break down in the environment and have more of a negative effect on animals and people (Johnson https://heinonline.org/HOL/Page?collection=journals&amp;handle=hein.journals/pittjtlp21&amp;id=138&amp;men_tab=srchresults). </a:t>
            </a:r>
            <a:endParaRPr/>
          </a:p>
        </p:txBody>
      </p:sp>
      <p:sp>
        <p:nvSpPr>
          <p:cNvPr id="540" name="Google Shape;540;p2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41" name="Google Shape;541;p2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2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55" name="Google Shape;555;p2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556" name="Google Shape;556;p28: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p2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Avoiding PFAS Guide Massachusetts Guide</a:t>
            </a:r>
            <a:endParaRPr/>
          </a:p>
          <a:p>
            <a:pPr marL="0" lvl="0" indent="0" algn="l" rtl="0">
              <a:spcBef>
                <a:spcPts val="0"/>
              </a:spcBef>
              <a:spcAft>
                <a:spcPts val="0"/>
              </a:spcAft>
              <a:buNone/>
            </a:pPr>
            <a:endParaRPr/>
          </a:p>
          <a:p>
            <a:pPr marL="0" lvl="0" indent="0" algn="l" rtl="0">
              <a:spcBef>
                <a:spcPts val="0"/>
              </a:spcBef>
              <a:spcAft>
                <a:spcPts val="0"/>
              </a:spcAft>
              <a:buNone/>
            </a:pPr>
            <a:r>
              <a:rPr lang="en-US"/>
              <a:t>Items such as carpet tile, carped padding, cleaning products for all parts of the house, insulation, ceiling tiles, non-stick pans, baking sheets, chairs, couches, foam products, lotion products, PPE such as face masks and gowns, paints and waterproofing sealants, and all types of clothing and textiles. As you can see, there are PFAS molecules in almost everything you can think of. </a:t>
            </a:r>
            <a:endParaRPr/>
          </a:p>
        </p:txBody>
      </p:sp>
      <p:sp>
        <p:nvSpPr>
          <p:cNvPr id="558" name="Google Shape;558;p2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59" name="Google Shape;559;p2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2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73" name="Google Shape;573;p2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574" name="Google Shape;574;p29: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5" name="Google Shape;575;p2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While the effects of PFAS are still quite unknown, they are theorized to have similar effects as many other harmful chemicals such as the ones listed on the screen. </a:t>
            </a:r>
            <a:endParaRPr/>
          </a:p>
          <a:p>
            <a:pPr marL="0" lvl="0" indent="0" algn="l" rtl="0">
              <a:spcBef>
                <a:spcPts val="0"/>
              </a:spcBef>
              <a:spcAft>
                <a:spcPts val="0"/>
              </a:spcAft>
              <a:buNone/>
            </a:pPr>
            <a:r>
              <a:rPr lang="en-US"/>
              <a:t>Speaker may also go through and discuss the specific effects on the picture. </a:t>
            </a:r>
            <a:endParaRPr/>
          </a:p>
        </p:txBody>
      </p:sp>
      <p:sp>
        <p:nvSpPr>
          <p:cNvPr id="576" name="Google Shape;576;p2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77" name="Google Shape;577;p2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30: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1" name="Google Shape;591;p3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2" name="Google Shape;592;p3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3: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 name="Google Shape;117;p3: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31: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5" name="Google Shape;605;p31: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32: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8" name="Google Shape;618;p32: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33: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2" name="Google Shape;632;p33: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3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47" name="Google Shape;647;p3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648" name="Google Shape;648;p34: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9" name="Google Shape;649;p3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As discussed before primary microplastics are ones that are produced to that size and secondary microplastics are ones that become that way after weathering, ripping, etc. The most common sources of microplastics are urban runoff, textiles, wastewater effluent, and packaging. These microplastics have an impact on the ecosystem, marine life, and humans. Research into PFAS could be helpful to look into to understand the effects on humans from these forever chemicals. Now we are going to discuss what individuals and communities can do to avoid putting these out into the environment. </a:t>
            </a:r>
            <a:endParaRPr/>
          </a:p>
        </p:txBody>
      </p:sp>
      <p:sp>
        <p:nvSpPr>
          <p:cNvPr id="650" name="Google Shape;650;p3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51" name="Google Shape;651;p3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p35: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0" name="Google Shape;670;p35: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p3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82" name="Google Shape;682;p3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683" name="Google Shape;683;p36: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4" name="Google Shape;684;p3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Have the group name as many single use plastics they can remember from the presentation before or more</a:t>
            </a:r>
            <a:endParaRPr/>
          </a:p>
        </p:txBody>
      </p:sp>
      <p:sp>
        <p:nvSpPr>
          <p:cNvPr id="685" name="Google Shape;685;p3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686" name="Google Shape;686;p3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p3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00" name="Google Shape;700;p3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701" name="Google Shape;701;p37: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2" name="Google Shape;702;p3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Avoiding using single use plastics is important because it positively affects your health since you are limiting access to the harmful chemicals that are attached to microplastics. Also limiting the amount of plastic that ends up as pollution and harms wildlife.</a:t>
            </a:r>
            <a:endParaRPr/>
          </a:p>
          <a:p>
            <a:pPr marL="0" lvl="0" indent="0" algn="l" rtl="0">
              <a:spcBef>
                <a:spcPts val="0"/>
              </a:spcBef>
              <a:spcAft>
                <a:spcPts val="0"/>
              </a:spcAft>
              <a:buNone/>
            </a:pPr>
            <a:endParaRPr/>
          </a:p>
          <a:p>
            <a:pPr marL="0" lvl="0" indent="0" algn="l" rtl="0">
              <a:spcBef>
                <a:spcPts val="0"/>
              </a:spcBef>
              <a:spcAft>
                <a:spcPts val="0"/>
              </a:spcAft>
              <a:buNone/>
            </a:pPr>
            <a:r>
              <a:rPr lang="en-US"/>
              <a:t>Concrete examples of ways to do this (dishwasher pods, toothpaste bars, detergent bars)</a:t>
            </a:r>
            <a:endParaRPr/>
          </a:p>
        </p:txBody>
      </p:sp>
      <p:sp>
        <p:nvSpPr>
          <p:cNvPr id="703" name="Google Shape;703;p3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04" name="Google Shape;704;p3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p3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17" name="Google Shape;717;p3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718" name="Google Shape;718;p38: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9" name="Google Shape;719;p3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intensity of recycling in the US is dependent on the state laws that make it possible and easy for the general public to do so. For example, in other states it is mandatory that residents must recycle, but in Florida residents have the opportunity to recycle (Viscusi, Huber, &amp; Bell 2018). Proper disposal and recycling of plastics is very important to ensure that it can happen properly. While in Florida each county has differences in their recycling techniques, overall Florida has a 75% recycling goal. This goal was to recycle 75% of municipal solid waste by 2020. While a few counties were able to reach this goal, overall the state fell short at 50% instead of 75% (FDEP). While new programs have been implemented to increase the amount of recycling happening, it is also important that people know how to recycle properly. </a:t>
            </a:r>
            <a:endParaRPr/>
          </a:p>
        </p:txBody>
      </p:sp>
      <p:sp>
        <p:nvSpPr>
          <p:cNvPr id="720" name="Google Shape;720;p3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21" name="Google Shape;721;p3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p3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36" name="Google Shape;736;p3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737" name="Google Shape;737;p39: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8" name="Google Shape;738;p3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Have the audience go through and describe how they believe they can recycle each of these items. Then briefly go through each one, leaving the plastic one for the next slide: </a:t>
            </a:r>
            <a:endParaRPr/>
          </a:p>
          <a:p>
            <a:pPr marL="0" lvl="0" indent="0" algn="l" rtl="0">
              <a:spcBef>
                <a:spcPts val="0"/>
              </a:spcBef>
              <a:spcAft>
                <a:spcPts val="0"/>
              </a:spcAft>
              <a:buNone/>
            </a:pPr>
            <a:endParaRPr/>
          </a:p>
          <a:p>
            <a:pPr marL="0" lvl="0" indent="0" algn="l" rtl="0">
              <a:spcBef>
                <a:spcPts val="0"/>
              </a:spcBef>
              <a:spcAft>
                <a:spcPts val="0"/>
              </a:spcAft>
              <a:buNone/>
            </a:pPr>
            <a:r>
              <a:rPr lang="en-US"/>
              <a:t>When it comes to recycling aluminum cans it is important to rinse, drain, and completely dry them to avoid residue attract insects. Crushing them to save room will ensure that you can fit more recyclable items in the recycling bin. Not reusing the cans is important because different things in the cans may cause contamination preventing it from being recycled. </a:t>
            </a:r>
            <a:endParaRPr/>
          </a:p>
          <a:p>
            <a:pPr marL="0" lvl="0" indent="0" algn="l" rtl="0">
              <a:spcBef>
                <a:spcPts val="0"/>
              </a:spcBef>
              <a:spcAft>
                <a:spcPts val="0"/>
              </a:spcAft>
              <a:buNone/>
            </a:pPr>
            <a:r>
              <a:rPr lang="en-US"/>
              <a:t>For recycling cardboard, it is important to make sure that the cardboard is clean and dry. For example the greasy tops of pizza boxes are not able to be recycled. Also taking plastics out of cardboard and flattening the boxes is important for creating enough room. </a:t>
            </a:r>
            <a:endParaRPr/>
          </a:p>
          <a:p>
            <a:pPr marL="0" lvl="0" indent="0" algn="l" rtl="0">
              <a:spcBef>
                <a:spcPts val="0"/>
              </a:spcBef>
              <a:spcAft>
                <a:spcPts val="0"/>
              </a:spcAft>
              <a:buNone/>
            </a:pPr>
            <a:r>
              <a:rPr lang="en-US"/>
              <a:t>To recycle glass its important to look up your county's regulations for recycling glass, but typically in Alachua county, you can only recycle jars and bottles </a:t>
            </a:r>
            <a:endParaRPr/>
          </a:p>
          <a:p>
            <a:pPr marL="0" lvl="0" indent="0" algn="l" rtl="0">
              <a:spcBef>
                <a:spcPts val="0"/>
              </a:spcBef>
              <a:spcAft>
                <a:spcPts val="0"/>
              </a:spcAft>
              <a:buNone/>
            </a:pPr>
            <a:r>
              <a:rPr lang="en-US"/>
              <a:t>Mixed paper includes books, magazines, mail, paper, and newspaper. It can go in curbside bins as long as its clean and dry.</a:t>
            </a:r>
            <a:endParaRPr/>
          </a:p>
          <a:p>
            <a:pPr marL="0" lvl="0" indent="0" algn="l" rtl="0">
              <a:spcBef>
                <a:spcPts val="0"/>
              </a:spcBef>
              <a:spcAft>
                <a:spcPts val="0"/>
              </a:spcAft>
              <a:buNone/>
            </a:pPr>
            <a:r>
              <a:rPr lang="en-US"/>
              <a:t>For steel cans, some come with a paper lab on the outside, which you do not need to remove. All you need to do is rinse the cans and then take off the libs and put them inside the cans. </a:t>
            </a:r>
            <a:endParaRPr/>
          </a:p>
          <a:p>
            <a:pPr marL="0" lvl="0" indent="0" algn="l" rtl="0">
              <a:spcBef>
                <a:spcPts val="0"/>
              </a:spcBef>
              <a:spcAft>
                <a:spcPts val="0"/>
              </a:spcAft>
              <a:buNone/>
            </a:pPr>
            <a:r>
              <a:rPr lang="en-US"/>
              <a:t>We will talk about how to properly recycle plastics now.</a:t>
            </a:r>
            <a:endParaRPr/>
          </a:p>
          <a:p>
            <a:pPr marL="0" lvl="0" indent="0" algn="l" rtl="0">
              <a:spcBef>
                <a:spcPts val="0"/>
              </a:spcBef>
              <a:spcAft>
                <a:spcPts val="0"/>
              </a:spcAft>
              <a:buNone/>
            </a:pPr>
            <a:r>
              <a:rPr lang="en-US"/>
              <a:t>https://floridarecycles.org/ </a:t>
            </a:r>
            <a:endParaRPr/>
          </a:p>
        </p:txBody>
      </p:sp>
      <p:sp>
        <p:nvSpPr>
          <p:cNvPr id="739" name="Google Shape;739;p3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40" name="Google Shape;740;p3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p4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60" name="Google Shape;760;p4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761" name="Google Shape;761;p40: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2" name="Google Shape;762;p4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When it comes to recycling plastic bottles, trying not to purchase them is the first step. The less consumers buy them, the less likely they are to go out into the environment to become secondary microplastics. If buying them, look at the number on the bottom of the container to make sure that it can be recycled, as some plastics cannot be. If they can be, the numbers will tell whether they can be recycled with other plastics in the curbside bin or if you have to go to a recycling bin.</a:t>
            </a:r>
            <a:endParaRPr/>
          </a:p>
          <a:p>
            <a:pPr marL="0" lvl="0" indent="0" algn="l" rtl="0">
              <a:spcBef>
                <a:spcPts val="0"/>
              </a:spcBef>
              <a:spcAft>
                <a:spcPts val="0"/>
              </a:spcAft>
              <a:buNone/>
            </a:pPr>
            <a:r>
              <a:rPr lang="en-US"/>
              <a:t>PET and HDPE are the easiest plastics to recycle. PET are your typical soda and water bottles, while HDPE are more of detergent and milk jugs. </a:t>
            </a:r>
            <a:endParaRPr/>
          </a:p>
        </p:txBody>
      </p:sp>
      <p:sp>
        <p:nvSpPr>
          <p:cNvPr id="763" name="Google Shape;763;p4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64" name="Google Shape;764;p4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5: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 name="Google Shape;147;p5: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p4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77" name="Google Shape;777;p4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778" name="Google Shape;778;p4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9" name="Google Shape;779;p4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There are many things to do in order to limit the amount of synthetic fibers that you purchase and how to prevent your textiles in general from shedding microfibers into the environment. Purchasing fabrics and textiles with natural fibers is helpful because while they still do shed, it is a lot less than synthetic ones. Avoiding buying from fast fashion companies also prevents the sale of synthetic fibers and items that will have little use. Investing in long-lasting good quality clothing instead will not only be helpful for you, but also for the environment. Using mild/liquid laundry detergent is helpful because using powdered ones are more abrasive on the fabric and cause more microfibers to come off. Using short cycles can prevent the length of time that clothing is being tugged for and using cold water is helpful in preventing more tears as well. </a:t>
            </a:r>
            <a:endParaRPr/>
          </a:p>
        </p:txBody>
      </p:sp>
      <p:sp>
        <p:nvSpPr>
          <p:cNvPr id="780" name="Google Shape;780;p4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81" name="Google Shape;781;p4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p4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97" name="Google Shape;797;p4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798" name="Google Shape;798;p4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9" name="Google Shape;799;p4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picture link: https://www.azom.com/article.aspx?ArticleID=24308</a:t>
            </a:r>
            <a:endParaRPr/>
          </a:p>
        </p:txBody>
      </p:sp>
      <p:sp>
        <p:nvSpPr>
          <p:cNvPr id="800" name="Google Shape;800;p4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801" name="Google Shape;801;p4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p4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814" name="Google Shape;814;p4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815" name="Google Shape;815;p4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6" name="Google Shape;816;p4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pledge is a part of the Florida Microplastics Awareness Project and is a way to keep yourself responsible for keeping microplastics out of the environment. Consists of a small survey of different actions that you may already take or will take to reduce your microplastic contribution. </a:t>
            </a:r>
            <a:endParaRPr/>
          </a:p>
        </p:txBody>
      </p:sp>
      <p:sp>
        <p:nvSpPr>
          <p:cNvPr id="817" name="Google Shape;817;p4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818" name="Google Shape;818;p4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p44: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830" name="Google Shape;830;p44: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831" name="Google Shape;831;p44: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2" name="Google Shape;832;p44: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Taking the pledge is very simple and can be done on your phone! If you are interested, you can scan the QR code on the screen.</a:t>
            </a:r>
            <a:endParaRPr/>
          </a:p>
          <a:p>
            <a:pPr marL="0" lvl="0" indent="0" algn="l" rtl="0">
              <a:spcBef>
                <a:spcPts val="0"/>
              </a:spcBef>
              <a:spcAft>
                <a:spcPts val="0"/>
              </a:spcAft>
              <a:buNone/>
            </a:pPr>
            <a:r>
              <a:rPr lang="en-US"/>
              <a:t> </a:t>
            </a:r>
            <a:endParaRPr/>
          </a:p>
          <a:p>
            <a:pPr marL="0" lvl="0" indent="0" algn="l" rtl="0">
              <a:spcBef>
                <a:spcPts val="0"/>
              </a:spcBef>
              <a:spcAft>
                <a:spcPts val="0"/>
              </a:spcAft>
              <a:buNone/>
            </a:pPr>
            <a:r>
              <a:rPr lang="en-US"/>
              <a:t>Another aspect of the citizen science project with the Florida Microplastic Awareness Project is volunteers that are able to help with two aspects of the project. One is more hands on where volunteers are able to collect water samples, filter them, and see if you are able to find microplastics. The other aspect of the project is educating the people around you, the community, or stakeholders about microplastics. Both are incredibly useful and to find more information you can look up Florida Microplastic Awareness Project to find educational videos, outreach materials, and more information on how to get involved. </a:t>
            </a:r>
            <a:endParaRPr/>
          </a:p>
          <a:p>
            <a:pPr marL="0" lvl="0" indent="0" algn="l" rtl="0">
              <a:spcBef>
                <a:spcPts val="0"/>
              </a:spcBef>
              <a:spcAft>
                <a:spcPts val="0"/>
              </a:spcAft>
              <a:buNone/>
            </a:pPr>
            <a:r>
              <a:rPr lang="en-US"/>
              <a:t>https://flseagrant.ifas.ufl.edu/microplastics/</a:t>
            </a:r>
            <a:endParaRPr/>
          </a:p>
        </p:txBody>
      </p:sp>
      <p:sp>
        <p:nvSpPr>
          <p:cNvPr id="833" name="Google Shape;833;p44: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834" name="Google Shape;834;p44: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p45: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848" name="Google Shape;848;p45: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849" name="Google Shape;849;p45: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0" name="Google Shape;850;p45: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we are going to discuss what municipalities and nations are able to change to reduce microplastics</a:t>
            </a:r>
            <a:endParaRPr/>
          </a:p>
        </p:txBody>
      </p:sp>
      <p:sp>
        <p:nvSpPr>
          <p:cNvPr id="851" name="Google Shape;851;p45: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852" name="Google Shape;852;p45: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p4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864" name="Google Shape;864;p4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865" name="Google Shape;865;p46: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6" name="Google Shape;866;p4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Community cleanups in different environments such as parks, creeks, next to roadways, and more would benefit the environment by getting rid of larger pieces of plastic that can degrade and become secondary microplastics. Doing this in public spaces can also raise awareness of these plastics and encourage others to volunteer to preserve their local environments. People can do this by researching their local cleanup business and working with them or joining clubs that host volunteering workshops. </a:t>
            </a:r>
            <a:endParaRPr/>
          </a:p>
        </p:txBody>
      </p:sp>
      <p:sp>
        <p:nvSpPr>
          <p:cNvPr id="867" name="Google Shape;867;p4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868" name="Google Shape;868;p4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p4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887" name="Google Shape;887;p4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888" name="Google Shape;888;p47: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9" name="Google Shape;889;p4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Green infrastructure is typically use for stormwater management and can be useful in filtering out microplastics before it reaches large bodies of water and can provide other environmental benefits in the process. </a:t>
            </a:r>
            <a:endParaRPr/>
          </a:p>
          <a:p>
            <a:pPr marL="0" lvl="0" indent="0" algn="l" rtl="0">
              <a:spcBef>
                <a:spcPts val="0"/>
              </a:spcBef>
              <a:spcAft>
                <a:spcPts val="0"/>
              </a:spcAft>
              <a:buNone/>
            </a:pPr>
            <a:endParaRPr/>
          </a:p>
          <a:p>
            <a:pPr marL="0" lvl="0" indent="0" algn="l" rtl="0">
              <a:spcBef>
                <a:spcPts val="0"/>
              </a:spcBef>
              <a:spcAft>
                <a:spcPts val="0"/>
              </a:spcAft>
              <a:buNone/>
            </a:pPr>
            <a:r>
              <a:rPr lang="en-US"/>
              <a:t>Different green infrastructures like bioretention systems, stormwater ponds, permeable pavements, and constructed wetlands have the potential to remove microplastics from 28%-99% with large particles. Smaller particles are harder to remove (Ahmad, T, et al.). Permeable pavements are better at absorbing microplastics that are less than 0.1mm in size (Garcia-Haba). </a:t>
            </a:r>
            <a:endParaRPr/>
          </a:p>
        </p:txBody>
      </p:sp>
      <p:sp>
        <p:nvSpPr>
          <p:cNvPr id="890" name="Google Shape;890;p4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891" name="Google Shape;891;p4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p4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908" name="Google Shape;908;p4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909" name="Google Shape;909;p48: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0" name="Google Shape;910;p4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few ideas that could improve education throughout a community could be providing alternatives to single use plastics, hosting workshops such as this one, educating local schools or including it in the curriculum and much more. </a:t>
            </a:r>
            <a:endParaRPr/>
          </a:p>
          <a:p>
            <a:pPr marL="0" lvl="0" indent="0" algn="l" rtl="0">
              <a:spcBef>
                <a:spcPts val="0"/>
              </a:spcBef>
              <a:spcAft>
                <a:spcPts val="0"/>
              </a:spcAft>
              <a:buNone/>
            </a:pPr>
            <a:endParaRPr/>
          </a:p>
          <a:p>
            <a:pPr marL="0" lvl="0" indent="0" algn="l" rtl="0">
              <a:spcBef>
                <a:spcPts val="0"/>
              </a:spcBef>
              <a:spcAft>
                <a:spcPts val="0"/>
              </a:spcAft>
              <a:buNone/>
            </a:pPr>
            <a:r>
              <a:rPr lang="en-US"/>
              <a:t>When it comes to alternatives in public spaces, especially in Gainesville, UF would have a big impact on doing that. The product stewardship institute put out a paper about Marine Debris &amp; Plastic Source Reduction Toolkit on how to specifically do that on college campuses. This could be a great starting point for public areas, especially ones that contain universities and colleges. </a:t>
            </a:r>
            <a:endParaRPr/>
          </a:p>
          <a:p>
            <a:pPr marL="0" lvl="0" indent="0" algn="l" rtl="0">
              <a:spcBef>
                <a:spcPts val="0"/>
              </a:spcBef>
              <a:spcAft>
                <a:spcPts val="0"/>
              </a:spcAft>
              <a:buNone/>
            </a:pPr>
            <a:endParaRPr/>
          </a:p>
          <a:p>
            <a:pPr marL="0" lvl="0" indent="0" algn="l" rtl="0">
              <a:spcBef>
                <a:spcPts val="0"/>
              </a:spcBef>
              <a:spcAft>
                <a:spcPts val="0"/>
              </a:spcAft>
              <a:buNone/>
            </a:pPr>
            <a:r>
              <a:rPr lang="en-US"/>
              <a:t>Advocating for local ordinances that limit plastic use is also an important way to improve education of not only citizens in your area, but local officials of issues that they might not have been paying attention to before. Doing this pushes legislation forward and creates a community of individuals advocating to improve societies future. Going to public meetings, connecting with local officials, and creating/joining groups that have the same beliefs all bring awareness to a problem we are collectively facing. </a:t>
            </a:r>
            <a:endParaRPr/>
          </a:p>
        </p:txBody>
      </p:sp>
      <p:sp>
        <p:nvSpPr>
          <p:cNvPr id="911" name="Google Shape;911;p4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912" name="Google Shape;912;p4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p49: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925" name="Google Shape;925;p49: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926" name="Google Shape;926;p49: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7" name="Google Shape;927;p4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Bioplastics are plastics made of biodegradable polymers that are created from bacteria and mimic the properties of plastics. The difference is that since they are biodegradable and biocompatible, which give them the potential to take less time to decompose, making them better for the environment. That is still being studied and are still subject to staying in bodies of water for an indefinite time. Also more expensive to produce.</a:t>
            </a:r>
            <a:endParaRPr/>
          </a:p>
          <a:p>
            <a:pPr marL="0" lvl="0" indent="0" algn="l" rtl="0">
              <a:spcBef>
                <a:spcPts val="0"/>
              </a:spcBef>
              <a:spcAft>
                <a:spcPts val="0"/>
              </a:spcAft>
              <a:buNone/>
            </a:pPr>
            <a:r>
              <a:rPr lang="en-US"/>
              <a:t>Polyhydroxyalkanoates are one of the most popular substitutes for regular plastics, but again the cost to produce them is quite high. </a:t>
            </a:r>
            <a:endParaRPr/>
          </a:p>
        </p:txBody>
      </p:sp>
      <p:sp>
        <p:nvSpPr>
          <p:cNvPr id="928" name="Google Shape;928;p49: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929" name="Google Shape;929;p4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p50: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946" name="Google Shape;946;p50: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947" name="Google Shape;947;p50: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8" name="Google Shape;948;p5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During sewage treatments, small microplastics tend to go through the filtering systems already set up, so incineration/thermal treatment can be useful for the sludge that is accumulated and used in the future for fertilizer. </a:t>
            </a:r>
            <a:endParaRPr/>
          </a:p>
          <a:p>
            <a:pPr marL="0" lvl="0" indent="0" algn="l" rtl="0">
              <a:spcBef>
                <a:spcPts val="0"/>
              </a:spcBef>
              <a:spcAft>
                <a:spcPts val="0"/>
              </a:spcAft>
              <a:buNone/>
            </a:pPr>
            <a:endParaRPr/>
          </a:p>
          <a:p>
            <a:pPr marL="0" lvl="0" indent="0" algn="l" rtl="0">
              <a:spcBef>
                <a:spcPts val="0"/>
              </a:spcBef>
              <a:spcAft>
                <a:spcPts val="0"/>
              </a:spcAft>
              <a:buNone/>
            </a:pPr>
            <a:r>
              <a:rPr lang="en-US"/>
              <a:t>Industrial processing of synthetic fibers is another major way that microfibers are getting into waterways. Having better treatment plans on the waste water would prevent more of it from going out into the environment. Also since for synthetic fabrics most of the microfibers are released during the first 5-10 washes, pre-washing at industrial sites with increasing waste water filtration would be helpful </a:t>
            </a:r>
            <a:endParaRPr/>
          </a:p>
          <a:p>
            <a:pPr marL="0" lvl="0" indent="0" algn="l" rtl="0">
              <a:spcBef>
                <a:spcPts val="0"/>
              </a:spcBef>
              <a:spcAft>
                <a:spcPts val="0"/>
              </a:spcAft>
              <a:buNone/>
            </a:pPr>
            <a:r>
              <a:rPr lang="en-US"/>
              <a:t>(https://www.eea.europa.eu/publications/microplastics-from-textiles-towards-a) </a:t>
            </a:r>
            <a:endParaRPr/>
          </a:p>
        </p:txBody>
      </p:sp>
      <p:sp>
        <p:nvSpPr>
          <p:cNvPr id="949" name="Google Shape;949;p50: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950" name="Google Shape;950;p5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6: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6: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p51: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964" name="Google Shape;964;p51: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965" name="Google Shape;965;p51: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6" name="Google Shape;966;p51: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Lastly lets talk about a couple of successes in the world of preventing microplastics so far</a:t>
            </a:r>
            <a:endParaRPr/>
          </a:p>
        </p:txBody>
      </p:sp>
      <p:sp>
        <p:nvSpPr>
          <p:cNvPr id="967" name="Google Shape;967;p51: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968" name="Google Shape;968;p51: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p52: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982" name="Google Shape;982;p52: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983" name="Google Shape;983;p52: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4" name="Google Shape;984;p52: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Passed in 2015, it amended the Federal Food, Drug, and Cosmetic Act to ban rinse off cosmetics that contain intentionally-added plastic microbeads in 2018 and the manufacturing of them in 2017. </a:t>
            </a:r>
            <a:endParaRPr/>
          </a:p>
          <a:p>
            <a:pPr marL="0" lvl="0" indent="0" algn="l" rtl="0">
              <a:spcBef>
                <a:spcPts val="0"/>
              </a:spcBef>
              <a:spcAft>
                <a:spcPts val="0"/>
              </a:spcAft>
              <a:buNone/>
            </a:pPr>
            <a:endParaRPr/>
          </a:p>
          <a:p>
            <a:pPr marL="0" lvl="0" indent="0" algn="l" rtl="0">
              <a:spcBef>
                <a:spcPts val="0"/>
              </a:spcBef>
              <a:spcAft>
                <a:spcPts val="0"/>
              </a:spcAft>
              <a:buNone/>
            </a:pPr>
            <a:r>
              <a:rPr lang="en-US"/>
              <a:t>While the ban was in general helpful in preventing microbeads from getting into the environment, it still overlooked a few things. It only reduces one source of microplastics in the environment and arguably does not target the greatest hazard. It also groups all plastics the same, including ones that are bioplastics and are not effecting the environment as much (McDevitt). </a:t>
            </a:r>
            <a:endParaRPr/>
          </a:p>
        </p:txBody>
      </p:sp>
      <p:sp>
        <p:nvSpPr>
          <p:cNvPr id="985" name="Google Shape;985;p52: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986" name="Google Shape;986;p52: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p5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03" name="Google Shape;1003;p5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004" name="Google Shape;1004;p5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5" name="Google Shape;1005;p5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In January of 2020, France passed the Anti-Waste Law for a circular economy which is made up of 5 parts including phasing out of disposable plastic, better informing consumers, fighting against waste and for solidarity reuse, acting against planned obsolescence, and better production. The actions listed on the screen are a part of the phasing out of disposable plastic parts, but this is only a small amount of the changes that have already been made since 2020. There are fifty measures that France is taking to create new obligations, prohibitions, and tools for controlling what is entering the environment (european union document)</a:t>
            </a:r>
            <a:endParaRPr/>
          </a:p>
        </p:txBody>
      </p:sp>
      <p:sp>
        <p:nvSpPr>
          <p:cNvPr id="1006" name="Google Shape;1006;p5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07" name="Google Shape;1007;p5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Google Shape;1039;p55: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0" name="Google Shape;1040;p55: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a:solidFill>
                  <a:schemeClr val="dk1"/>
                </a:solidFill>
                <a:latin typeface="Calibri"/>
                <a:ea typeface="Calibri"/>
                <a:cs typeface="Calibri"/>
                <a:sym typeface="Calibri"/>
              </a:rPr>
              <a:t>https://www.youtube.com/watch?v=kDgIg4uIEJk</a:t>
            </a:r>
            <a:endParaRPr/>
          </a:p>
        </p:txBody>
      </p:sp>
      <p:sp>
        <p:nvSpPr>
          <p:cNvPr id="1041" name="Google Shape;1041;p55: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p56: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3" name="Google Shape;1053;p56: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6"/>
        <p:cNvGrpSpPr/>
        <p:nvPr/>
      </p:nvGrpSpPr>
      <p:grpSpPr>
        <a:xfrm>
          <a:off x="0" y="0"/>
          <a:ext cx="0" cy="0"/>
          <a:chOff x="0" y="0"/>
          <a:chExt cx="0" cy="0"/>
        </a:xfrm>
      </p:grpSpPr>
      <p:sp>
        <p:nvSpPr>
          <p:cNvPr id="1067" name="Google Shape;1067;p5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68" name="Google Shape;1068;p5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069" name="Google Shape;1069;p57: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0" name="Google Shape;1070;p5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1" name="Google Shape;1071;p5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072" name="Google Shape;1072;p5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
        <p:cNvGrpSpPr/>
        <p:nvPr/>
      </p:nvGrpSpPr>
      <p:grpSpPr>
        <a:xfrm>
          <a:off x="0" y="0"/>
          <a:ext cx="0" cy="0"/>
          <a:chOff x="0" y="0"/>
          <a:chExt cx="0" cy="0"/>
        </a:xfrm>
      </p:grpSpPr>
      <p:sp>
        <p:nvSpPr>
          <p:cNvPr id="1082" name="Google Shape;1082;p58: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3" name="Google Shape;1083;p58: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p59: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9" name="Google Shape;1089;p5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0" name="Google Shape;1090;p5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7: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a:solidFill>
                  <a:schemeClr val="dk1"/>
                </a:solidFill>
                <a:latin typeface="Calibri"/>
                <a:ea typeface="Calibri"/>
                <a:cs typeface="Calibri"/>
                <a:sym typeface="Calibri"/>
              </a:rPr>
              <a:t>https://youtu.be/npHUp_oQ-08?si=IiJCQ9cV_aMr55eA</a:t>
            </a:r>
            <a:endParaRPr/>
          </a:p>
        </p:txBody>
      </p:sp>
      <p:sp>
        <p:nvSpPr>
          <p:cNvPr id="174" name="Google Shape;174;p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8: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85" name="Google Shape;185;p8: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1.7.2013</a:t>
            </a:r>
            <a:endParaRPr/>
          </a:p>
        </p:txBody>
      </p:sp>
      <p:sp>
        <p:nvSpPr>
          <p:cNvPr id="186" name="Google Shape;186;p8: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8: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Plastics are man-made materials that come from things like polyethylene, nylon, and fossil fuels (crude oil or coal), and recycled plastics. They start off being soft and easy to shape, then harden into sturdy or slightly bendy forms that we use every day. </a:t>
            </a:r>
            <a:endParaRPr/>
          </a:p>
          <a:p>
            <a:pPr marL="0" lvl="0" indent="0" algn="l" rtl="0">
              <a:spcBef>
                <a:spcPts val="0"/>
              </a:spcBef>
              <a:spcAft>
                <a:spcPts val="0"/>
              </a:spcAft>
              <a:buNone/>
            </a:pPr>
            <a:r>
              <a:rPr lang="en-US"/>
              <a:t>Polyethylene is a thermoplastic that is made from linking together small ethylene molecules to form a longer chain. Ethylene is a gas that occurs in natural gas, coal gas, or crude oil. </a:t>
            </a:r>
            <a:endParaRPr/>
          </a:p>
          <a:p>
            <a:pPr marL="0" lvl="0" indent="0" algn="l" rtl="0">
              <a:spcBef>
                <a:spcPts val="0"/>
              </a:spcBef>
              <a:spcAft>
                <a:spcPts val="0"/>
              </a:spcAft>
              <a:buNone/>
            </a:pPr>
            <a:r>
              <a:rPr lang="en-US"/>
              <a:t>Nylon is a lightweight synthetic polymer. These are typically made from fossil fuels such as petroleum. </a:t>
            </a:r>
            <a:endParaRPr/>
          </a:p>
          <a:p>
            <a:pPr marL="0" lvl="0" indent="0" algn="l" rtl="0">
              <a:spcBef>
                <a:spcPts val="0"/>
              </a:spcBef>
              <a:spcAft>
                <a:spcPts val="0"/>
              </a:spcAft>
              <a:buNone/>
            </a:pPr>
            <a:r>
              <a:rPr lang="en-US"/>
              <a:t>Microplastics are specifically ones that have an upper size limit of 5mm, which to put in perspective is a little larger than a sesame seed or a small bead. They are often hard to see, but everywhere around you</a:t>
            </a:r>
            <a:endParaRPr/>
          </a:p>
        </p:txBody>
      </p:sp>
      <p:sp>
        <p:nvSpPr>
          <p:cNvPr id="188" name="Google Shape;188;p8: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89" name="Google Shape;189;p8: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a:solidFill>
                  <a:schemeClr val="dk1"/>
                </a:solidFill>
                <a:latin typeface="Calibri"/>
                <a:ea typeface="Calibri"/>
                <a:cs typeface="Calibri"/>
                <a:sym typeface="Calibri"/>
              </a:rPr>
              <a: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9: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9: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left is a picture of microbeads. Microbeads are typically the same size as other microplastics, 5 millimeters or less, and these are typically used in cosmetic products such as exfoliants or body washes. This will be discussed more at the end of the presentation. </a:t>
            </a:r>
            <a:endParaRPr/>
          </a:p>
          <a:p>
            <a:pPr marL="0" lvl="0" indent="0" algn="l" rtl="0">
              <a:spcBef>
                <a:spcPts val="0"/>
              </a:spcBef>
              <a:spcAft>
                <a:spcPts val="0"/>
              </a:spcAft>
              <a:buNone/>
            </a:pPr>
            <a:r>
              <a:rPr lang="en-US"/>
              <a:t>The picture on the right is a picture of nurdles.</a:t>
            </a:r>
            <a:endParaRPr/>
          </a:p>
        </p:txBody>
      </p:sp>
      <p:sp>
        <p:nvSpPr>
          <p:cNvPr id="207" name="Google Shape;207;p9: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0: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10: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picture on the left shows ways that microplastics are able to form from common products. The plastic waste breaks down in natural conditions, beauty products can contain small microbeads that cannot be filtered out, and washing clothing can release microfibers into waterways. </a:t>
            </a:r>
            <a:endParaRPr/>
          </a:p>
          <a:p>
            <a:pPr marL="0" lvl="0" indent="0" algn="l" rtl="0">
              <a:spcBef>
                <a:spcPts val="0"/>
              </a:spcBef>
              <a:spcAft>
                <a:spcPts val="0"/>
              </a:spcAft>
              <a:buNone/>
            </a:pPr>
            <a:r>
              <a:rPr lang="en-US"/>
              <a:t>The picture on the right portrays certain sources of microplastics such as anthropogenic sources, sewage effluent, fishing nets, and much more. It includes the production of secondary microplastics that are disintegrating from macroplastics. </a:t>
            </a:r>
            <a:endParaRPr/>
          </a:p>
        </p:txBody>
      </p:sp>
      <p:sp>
        <p:nvSpPr>
          <p:cNvPr id="225" name="Google Shape;225;p10: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6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6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6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7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70"/>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7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7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71"/>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71"/>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7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7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6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6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2" name="Google Shape;22;p6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6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6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6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6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6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6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6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6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6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6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6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6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6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6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6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6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6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6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6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6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6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6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6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6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68"/>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68"/>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68"/>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6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6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69"/>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69"/>
          <p:cNvSpPr>
            <a:spLocks noGrp="1"/>
          </p:cNvSpPr>
          <p:nvPr>
            <p:ph type="pic" idx="2"/>
          </p:nvPr>
        </p:nvSpPr>
        <p:spPr>
          <a:xfrm>
            <a:off x="1792288" y="612775"/>
            <a:ext cx="5486400" cy="4114800"/>
          </a:xfrm>
          <a:prstGeom prst="rect">
            <a:avLst/>
          </a:prstGeom>
          <a:noFill/>
          <a:ln>
            <a:noFill/>
          </a:ln>
        </p:spPr>
      </p:sp>
      <p:sp>
        <p:nvSpPr>
          <p:cNvPr id="68" name="Google Shape;68;p69"/>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6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6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6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6.jp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2.jpg"/></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42.jp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hyperlink" Target="https://www.sciencedirect.com/topics/pharmacology-toxicology-and-pharmaceutical-science/polyhydroxyalkanoic-acid"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63.jpg"/></Relationships>
</file>

<file path=ppt/slides/_rels/slide5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8" Type="http://schemas.openxmlformats.org/officeDocument/2006/relationships/hyperlink" Target="https://www.eea.europa.eu/en/analysis/publications/microplastics-from-textiles-towards-a-circular-economy-for-textiles-in-europe" TargetMode="External"/><Relationship Id="rId3" Type="http://schemas.openxmlformats.org/officeDocument/2006/relationships/hyperlink" Target="http://floridadep.gov/sites/default/files/FinalRecyclingReportVolume2forweb.pdf" TargetMode="External"/><Relationship Id="rId7" Type="http://schemas.openxmlformats.org/officeDocument/2006/relationships/hyperlink" Target="https://doi.org/10.32473/edis-ss649-2015" TargetMode="External"/><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hyperlink" Target="https://doi.org/10.1016/j.enmm.2021.100608" TargetMode="External"/><Relationship Id="rId11" Type="http://schemas.openxmlformats.org/officeDocument/2006/relationships/hyperlink" Target="https://doi.org/10.1016/j.chemosphere.2020.126059" TargetMode="External"/><Relationship Id="rId5" Type="http://schemas.openxmlformats.org/officeDocument/2006/relationships/hyperlink" Target="http://dx.doi.org/10.1039/d0em00291g" TargetMode="External"/><Relationship Id="rId10" Type="http://schemas.openxmlformats.org/officeDocument/2006/relationships/hyperlink" Target="https://doi.org/10.1016/j.eti.2022.102408" TargetMode="External"/><Relationship Id="rId4" Type="http://schemas.openxmlformats.org/officeDocument/2006/relationships/hyperlink" Target="https://doi.org/10.1016/j.scitotenv.2024.172627" TargetMode="External"/><Relationship Id="rId9" Type="http://schemas.openxmlformats.org/officeDocument/2006/relationships/hyperlink" Target="http://marinedebris.noaa.gov/what-marine-debris/plastic" TargetMode="External"/></Relationships>
</file>

<file path=ppt/slides/_rels/slide57.xml.rels><?xml version="1.0" encoding="UTF-8" standalone="yes"?>
<Relationships xmlns="http://schemas.openxmlformats.org/package/2006/relationships"><Relationship Id="rId8" Type="http://schemas.openxmlformats.org/officeDocument/2006/relationships/hyperlink" Target="https://floridarecycles.org/" TargetMode="External"/><Relationship Id="rId13" Type="http://schemas.openxmlformats.org/officeDocument/2006/relationships/hyperlink" Target="https://doi.org/10.1016/j.enmm.2021.100608" TargetMode="External"/><Relationship Id="rId18" Type="http://schemas.openxmlformats.org/officeDocument/2006/relationships/hyperlink" Target="https://www.orlando-recycling.com/recycling-center.html" TargetMode="External"/><Relationship Id="rId26" Type="http://schemas.openxmlformats.org/officeDocument/2006/relationships/hyperlink" Target="https://www.wired.com/story/plastic-waste-packaging/" TargetMode="External"/><Relationship Id="rId3" Type="http://schemas.openxmlformats.org/officeDocument/2006/relationships/hyperlink" Target="https://www.riversands.com.au/understanding-bioretention-systems/" TargetMode="External"/><Relationship Id="rId21" Type="http://schemas.openxmlformats.org/officeDocument/2006/relationships/hyperlink" Target="https://www.flexipack.com/en/the-different-types-of-plastic-packaging/" TargetMode="External"/><Relationship Id="rId7" Type="http://schemas.openxmlformats.org/officeDocument/2006/relationships/hyperlink" Target="http://floridadep.gov/sites/default/files/FinalRecyclingReportVolume2forweb.pdf" TargetMode="External"/><Relationship Id="rId12" Type="http://schemas.openxmlformats.org/officeDocument/2006/relationships/hyperlink" Target="http://carbon8water.com/blogs/news/how-to-avoid-microplastics-in-water-bottles?srsltid=AfmBOoofnorv4yJeY-LIWNLllWb1i2yfz9BlAaK6CUbE_QC0lS1asWf7" TargetMode="External"/><Relationship Id="rId17" Type="http://schemas.openxmlformats.org/officeDocument/2006/relationships/hyperlink" Target="https://ensia.com/features/microfiber-impacts/" TargetMode="External"/><Relationship Id="rId25" Type="http://schemas.openxmlformats.org/officeDocument/2006/relationships/hyperlink" Target="https://doi.org/10.1016/j.watres.2022.119129" TargetMode="External"/><Relationship Id="rId2" Type="http://schemas.openxmlformats.org/officeDocument/2006/relationships/notesSlide" Target="../notesSlides/notesSlide57.xml"/><Relationship Id="rId16" Type="http://schemas.openxmlformats.org/officeDocument/2006/relationships/hyperlink" Target="http://circulareconomy.europa.eu/platform/sites/default/files/anti-waste_law_in_the_daily_lives_of_french_people.pdf" TargetMode="External"/><Relationship Id="rId20" Type="http://schemas.openxmlformats.org/officeDocument/2006/relationships/hyperlink" Target="https://www.theguardian.com/us-news/2019/sep/13/california-plastics-legislation-single-use" TargetMode="External"/><Relationship Id="rId1" Type="http://schemas.openxmlformats.org/officeDocument/2006/relationships/slideLayout" Target="../slideLayouts/slideLayout1.xml"/><Relationship Id="rId6" Type="http://schemas.openxmlformats.org/officeDocument/2006/relationships/hyperlink" Target="https://thewaterprofessor.com/blogs/articles/microplastics-in-drinking-water?srsltid=AfmBOordBrHg1gkMHjerDO-Cw48wfSm2DwURDh0PnUMgN55u7SWl3620" TargetMode="External"/><Relationship Id="rId11" Type="http://schemas.openxmlformats.org/officeDocument/2006/relationships/hyperlink" Target="https://www.lakeside-equipment.com/microplastic-filtration-in-wastewater-treatment/" TargetMode="External"/><Relationship Id="rId24" Type="http://schemas.openxmlformats.org/officeDocument/2006/relationships/hyperlink" Target="https://riversideca.gov/press/understanding-pfas" TargetMode="External"/><Relationship Id="rId5" Type="http://schemas.openxmlformats.org/officeDocument/2006/relationships/hyperlink" Target="https://doi.org/10.1016/j.jconhyd.2023.104169" TargetMode="External"/><Relationship Id="rId15" Type="http://schemas.openxmlformats.org/officeDocument/2006/relationships/hyperlink" Target="https://www.newscientist.com/article/2243731-we-may-have-missed-half-the-microplastics-in-the-ocean/" TargetMode="External"/><Relationship Id="rId23" Type="http://schemas.openxmlformats.org/officeDocument/2006/relationships/hyperlink" Target="https://www.marinebiodiversity.ca/the-invisible-threat-how-microplastics-are-devastating-marine-ecosystems/" TargetMode="External"/><Relationship Id="rId10" Type="http://schemas.openxmlformats.org/officeDocument/2006/relationships/hyperlink" Target="https://www.canr.msu.edu/pfas/health-impacts-of-pfas" TargetMode="External"/><Relationship Id="rId19" Type="http://schemas.openxmlformats.org/officeDocument/2006/relationships/hyperlink" Target="https://doi.org/10.1007/978-981-96-4620-3_23" TargetMode="External"/><Relationship Id="rId4" Type="http://schemas.openxmlformats.org/officeDocument/2006/relationships/hyperlink" Target="https://friendsoflittlehuntingcreek.org/annual-creek-cleanup/" TargetMode="External"/><Relationship Id="rId9" Type="http://schemas.openxmlformats.org/officeDocument/2006/relationships/hyperlink" Target="https://doi.org/10.1016/j.scitotenv.2024.172627" TargetMode="External"/><Relationship Id="rId14" Type="http://schemas.openxmlformats.org/officeDocument/2006/relationships/hyperlink" Target="http://flseagrant.ifas.ufl.edu/media/flseagrantifasufledu/sea-grant/pdf-files/microplastics/marine-debris-plastic-reduction-toolkit-for-colleges-and-universities.pdf" TargetMode="External"/><Relationship Id="rId22" Type="http://schemas.openxmlformats.org/officeDocument/2006/relationships/hyperlink" Target="https://www.5gyres.org/newsroom/microbeads-ab823"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descr="Blue ocean water with bubbles coming to the surface."/>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110" r="-110"/>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89" name="Google Shape;89;p1">
            <a:extLst>
              <a:ext uri="{C183D7F6-B498-43B3-948B-1728B52AA6E4}">
                <adec:decorative xmlns:adec="http://schemas.microsoft.com/office/drawing/2017/decorative" val="1"/>
              </a:ext>
            </a:extLst>
          </p:cNvPr>
          <p:cNvGrpSpPr/>
          <p:nvPr/>
        </p:nvGrpSpPr>
        <p:grpSpPr>
          <a:xfrm>
            <a:off x="448924" y="385387"/>
            <a:ext cx="17390152" cy="815807"/>
            <a:chOff x="0" y="-57150"/>
            <a:chExt cx="5242105" cy="356032"/>
          </a:xfrm>
        </p:grpSpPr>
        <p:sp>
          <p:nvSpPr>
            <p:cNvPr id="90" name="Google Shape;90;p1"/>
            <p:cNvSpPr/>
            <p:nvPr/>
          </p:nvSpPr>
          <p:spPr>
            <a:xfrm>
              <a:off x="0" y="0"/>
              <a:ext cx="5242105" cy="298882"/>
            </a:xfrm>
            <a:custGeom>
              <a:avLst/>
              <a:gdLst/>
              <a:ahLst/>
              <a:cxnLst/>
              <a:rect l="l" t="t" r="r" b="b"/>
              <a:pathLst>
                <a:path w="5242105" h="298882" extrusionOk="0">
                  <a:moveTo>
                    <a:pt x="44519" y="0"/>
                  </a:moveTo>
                  <a:lnTo>
                    <a:pt x="5197586" y="0"/>
                  </a:lnTo>
                  <a:cubicBezTo>
                    <a:pt x="5209393" y="0"/>
                    <a:pt x="5220717" y="4690"/>
                    <a:pt x="5229066" y="13039"/>
                  </a:cubicBezTo>
                  <a:cubicBezTo>
                    <a:pt x="5237414" y="21388"/>
                    <a:pt x="5242105" y="32712"/>
                    <a:pt x="5242105" y="44519"/>
                  </a:cubicBezTo>
                  <a:lnTo>
                    <a:pt x="5242105" y="254363"/>
                  </a:lnTo>
                  <a:cubicBezTo>
                    <a:pt x="5242105" y="266170"/>
                    <a:pt x="5237414" y="277494"/>
                    <a:pt x="5229066" y="285843"/>
                  </a:cubicBezTo>
                  <a:cubicBezTo>
                    <a:pt x="5220717" y="294192"/>
                    <a:pt x="5209393" y="298882"/>
                    <a:pt x="5197586" y="298882"/>
                  </a:cubicBezTo>
                  <a:lnTo>
                    <a:pt x="44519" y="298882"/>
                  </a:lnTo>
                  <a:cubicBezTo>
                    <a:pt x="32712" y="298882"/>
                    <a:pt x="21388" y="294192"/>
                    <a:pt x="13039" y="285843"/>
                  </a:cubicBezTo>
                  <a:cubicBezTo>
                    <a:pt x="4690" y="277494"/>
                    <a:pt x="0" y="266170"/>
                    <a:pt x="0" y="254363"/>
                  </a:cubicBezTo>
                  <a:lnTo>
                    <a:pt x="0" y="44519"/>
                  </a:lnTo>
                  <a:cubicBezTo>
                    <a:pt x="0" y="32712"/>
                    <a:pt x="4690" y="21388"/>
                    <a:pt x="13039" y="13039"/>
                  </a:cubicBezTo>
                  <a:cubicBezTo>
                    <a:pt x="21388" y="4690"/>
                    <a:pt x="32712" y="0"/>
                    <a:pt x="44519" y="0"/>
                  </a:cubicBezTo>
                  <a:close/>
                </a:path>
              </a:pathLst>
            </a:custGeom>
            <a:solidFill>
              <a:srgbClr val="000000">
                <a:alpha val="0"/>
              </a:srgbClr>
            </a:solidFill>
            <a:ln w="28575" cap="rnd"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1" name="Google Shape;91;p1"/>
            <p:cNvSpPr txBox="1"/>
            <p:nvPr/>
          </p:nvSpPr>
          <p:spPr>
            <a:xfrm>
              <a:off x="0" y="-57150"/>
              <a:ext cx="5242105" cy="356032"/>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cxnSp>
        <p:nvCxnSpPr>
          <p:cNvPr id="92" name="Google Shape;92;p1">
            <a:extLst>
              <a:ext uri="{C183D7F6-B498-43B3-948B-1728B52AA6E4}">
                <adec:decorative xmlns:adec="http://schemas.microsoft.com/office/drawing/2017/decorative" val="1"/>
              </a:ext>
            </a:extLst>
          </p:cNvPr>
          <p:cNvCxnSpPr/>
          <p:nvPr/>
        </p:nvCxnSpPr>
        <p:spPr>
          <a:xfrm>
            <a:off x="448924" y="9889190"/>
            <a:ext cx="17390152" cy="0"/>
          </a:xfrm>
          <a:prstGeom prst="straightConnector1">
            <a:avLst/>
          </a:prstGeom>
          <a:noFill/>
          <a:ln w="28575" cap="flat" cmpd="sng">
            <a:solidFill>
              <a:srgbClr val="FFFFFF"/>
            </a:solidFill>
            <a:prstDash val="solid"/>
            <a:round/>
            <a:headEnd type="none" w="sm" len="sm"/>
            <a:tailEnd type="none" w="sm" len="sm"/>
          </a:ln>
        </p:spPr>
      </p:cxnSp>
      <p:cxnSp>
        <p:nvCxnSpPr>
          <p:cNvPr id="93" name="Google Shape;93;p1">
            <a:extLst>
              <a:ext uri="{C183D7F6-B498-43B3-948B-1728B52AA6E4}">
                <adec:decorative xmlns:adec="http://schemas.microsoft.com/office/drawing/2017/decorative" val="1"/>
              </a:ext>
            </a:extLst>
          </p:cNvPr>
          <p:cNvCxnSpPr/>
          <p:nvPr/>
        </p:nvCxnSpPr>
        <p:spPr>
          <a:xfrm>
            <a:off x="8236996" y="7128257"/>
            <a:ext cx="1814009" cy="0"/>
          </a:xfrm>
          <a:prstGeom prst="straightConnector1">
            <a:avLst/>
          </a:prstGeom>
          <a:noFill/>
          <a:ln w="38100" cap="flat" cmpd="sng">
            <a:solidFill>
              <a:srgbClr val="FFFFFF"/>
            </a:solidFill>
            <a:prstDash val="solid"/>
            <a:round/>
            <a:headEnd type="none" w="sm" len="sm"/>
            <a:tailEnd type="none" w="sm" len="sm"/>
          </a:ln>
        </p:spPr>
      </p:cxnSp>
      <p:sp>
        <p:nvSpPr>
          <p:cNvPr id="94" name="Google Shape;94;p1"/>
          <p:cNvSpPr txBox="1">
            <a:spLocks noGrp="1"/>
          </p:cNvSpPr>
          <p:nvPr>
            <p:ph type="title" idx="4294967295"/>
          </p:nvPr>
        </p:nvSpPr>
        <p:spPr>
          <a:xfrm>
            <a:off x="2584861" y="3155404"/>
            <a:ext cx="13118278" cy="2734211"/>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40005"/>
              </a:lnSpc>
              <a:spcBef>
                <a:spcPts val="0"/>
              </a:spcBef>
              <a:spcAft>
                <a:spcPts val="0"/>
              </a:spcAft>
              <a:buClr>
                <a:srgbClr val="000000"/>
              </a:buClr>
              <a:buSzTx/>
              <a:buFont typeface="Arial"/>
              <a:buNone/>
              <a:tabLst/>
              <a:defRPr/>
            </a:pPr>
            <a:r>
              <a:rPr kumimoji="0" lang="en-US" sz="15933" b="0" i="0" u="none" strike="noStrike" kern="0" cap="none" spc="0" normalizeH="0" baseline="0" noProof="0" dirty="0">
                <a:ln>
                  <a:noFill/>
                </a:ln>
                <a:solidFill>
                  <a:srgbClr val="FFFFFF"/>
                </a:solidFill>
                <a:effectLst/>
                <a:uLnTx/>
                <a:uFillTx/>
                <a:latin typeface="Arial"/>
                <a:ea typeface="Arial"/>
                <a:cs typeface="Arial"/>
                <a:sym typeface="Arial"/>
              </a:rPr>
              <a:t>Microplastics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5" name="Google Shape;95;p1"/>
          <p:cNvSpPr txBox="1"/>
          <p:nvPr/>
        </p:nvSpPr>
        <p:spPr>
          <a:xfrm>
            <a:off x="2162353" y="5746740"/>
            <a:ext cx="13963295" cy="868680"/>
          </a:xfrm>
          <a:prstGeom prst="rect">
            <a:avLst/>
          </a:prstGeom>
          <a:noFill/>
          <a:ln>
            <a:noFill/>
          </a:ln>
        </p:spPr>
        <p:txBody>
          <a:bodyPr spcFirstLastPara="1" wrap="square" lIns="0" tIns="0" rIns="0" bIns="0" anchor="t" anchorCtr="0">
            <a:spAutoFit/>
          </a:bodyPr>
          <a:lstStyle/>
          <a:p>
            <a:pPr marL="0" marR="0" lvl="0" indent="0" algn="ctr" rtl="0">
              <a:lnSpc>
                <a:spcPct val="139979"/>
              </a:lnSpc>
              <a:spcBef>
                <a:spcPts val="0"/>
              </a:spcBef>
              <a:spcAft>
                <a:spcPts val="0"/>
              </a:spcAft>
              <a:buNone/>
            </a:pPr>
            <a:r>
              <a:rPr lang="en-US" sz="4800">
                <a:solidFill>
                  <a:srgbClr val="FFFFFF"/>
                </a:solidFill>
                <a:latin typeface="Poppins"/>
                <a:ea typeface="Poppins"/>
                <a:cs typeface="Poppins"/>
                <a:sym typeface="Poppins"/>
              </a:rPr>
              <a:t>What they are and why they matter</a:t>
            </a:r>
            <a:endParaRPr/>
          </a:p>
        </p:txBody>
      </p:sp>
      <p:sp>
        <p:nvSpPr>
          <p:cNvPr id="96" name="Google Shape;96;p1"/>
          <p:cNvSpPr txBox="1"/>
          <p:nvPr/>
        </p:nvSpPr>
        <p:spPr>
          <a:xfrm>
            <a:off x="763193" y="714362"/>
            <a:ext cx="3649287" cy="384175"/>
          </a:xfrm>
          <a:prstGeom prst="rect">
            <a:avLst/>
          </a:prstGeom>
          <a:noFill/>
          <a:ln>
            <a:noFill/>
          </a:ln>
        </p:spPr>
        <p:txBody>
          <a:bodyPr spcFirstLastPara="1" wrap="square" lIns="0" tIns="0" rIns="0" bIns="0" anchor="t" anchorCtr="0">
            <a:spAutoFit/>
          </a:bodyPr>
          <a:lstStyle/>
          <a:p>
            <a:pPr marL="0" marR="0" lvl="0" indent="0" algn="l" rtl="0">
              <a:lnSpc>
                <a:spcPct val="94998"/>
              </a:lnSpc>
              <a:spcBef>
                <a:spcPts val="0"/>
              </a:spcBef>
              <a:spcAft>
                <a:spcPts val="0"/>
              </a:spcAft>
              <a:buNone/>
            </a:pPr>
            <a:r>
              <a:rPr lang="en-US" sz="2799">
                <a:solidFill>
                  <a:srgbClr val="FFFFFF"/>
                </a:solidFill>
                <a:latin typeface="Poppins"/>
                <a:ea typeface="Poppins"/>
                <a:cs typeface="Poppins"/>
                <a:sym typeface="Poppins"/>
              </a:rPr>
              <a:t>Microplastics</a:t>
            </a:r>
            <a:endParaRPr/>
          </a:p>
        </p:txBody>
      </p:sp>
      <p:pic>
        <p:nvPicPr>
          <p:cNvPr id="97" name="Google Shape;97;p1">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2457129" y="8101799"/>
            <a:ext cx="2146362" cy="1602742"/>
          </a:xfrm>
          <a:prstGeom prst="rect">
            <a:avLst/>
          </a:prstGeom>
          <a:noFill/>
          <a:ln>
            <a:noFill/>
          </a:ln>
        </p:spPr>
      </p:pic>
      <p:pic>
        <p:nvPicPr>
          <p:cNvPr id="98" name="Google Shape;98;p1" descr="Florida Sea Grant logo"/>
          <p:cNvPicPr preferRelativeResize="0"/>
          <p:nvPr/>
        </p:nvPicPr>
        <p:blipFill rotWithShape="1">
          <a:blip r:embed="rId5">
            <a:alphaModFix/>
          </a:blip>
          <a:srcRect/>
          <a:stretch/>
        </p:blipFill>
        <p:spPr>
          <a:xfrm>
            <a:off x="3198282" y="8061460"/>
            <a:ext cx="3334618" cy="1643081"/>
          </a:xfrm>
          <a:prstGeom prst="rect">
            <a:avLst/>
          </a:prstGeom>
          <a:noFill/>
          <a:ln>
            <a:noFill/>
          </a:ln>
        </p:spPr>
      </p:pic>
      <p:pic>
        <p:nvPicPr>
          <p:cNvPr id="99" name="Google Shape;99;p1" descr="UF IFAS logo"/>
          <p:cNvPicPr preferRelativeResize="0"/>
          <p:nvPr/>
        </p:nvPicPr>
        <p:blipFill rotWithShape="1">
          <a:blip r:embed="rId6">
            <a:alphaModFix/>
          </a:blip>
          <a:srcRect/>
          <a:stretch/>
        </p:blipFill>
        <p:spPr>
          <a:xfrm>
            <a:off x="6844623" y="8615939"/>
            <a:ext cx="3034874" cy="1006761"/>
          </a:xfrm>
          <a:prstGeom prst="rect">
            <a:avLst/>
          </a:prstGeom>
          <a:noFill/>
          <a:ln>
            <a:noFill/>
          </a:ln>
        </p:spPr>
      </p:pic>
      <p:pic>
        <p:nvPicPr>
          <p:cNvPr id="100" name="Google Shape;100;p1" descr="NOAA logo"/>
          <p:cNvPicPr preferRelativeResize="0"/>
          <p:nvPr/>
        </p:nvPicPr>
        <p:blipFill rotWithShape="1">
          <a:blip r:embed="rId7">
            <a:alphaModFix/>
          </a:blip>
          <a:srcRect/>
          <a:stretch/>
        </p:blipFill>
        <p:spPr>
          <a:xfrm>
            <a:off x="10399729" y="8014441"/>
            <a:ext cx="1690100" cy="16901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13040"/>
        </a:solidFill>
        <a:effectLst/>
      </p:bgPr>
    </p:bg>
    <p:spTree>
      <p:nvGrpSpPr>
        <p:cNvPr id="1" name="Shape 243"/>
        <p:cNvGrpSpPr/>
        <p:nvPr/>
      </p:nvGrpSpPr>
      <p:grpSpPr>
        <a:xfrm>
          <a:off x="0" y="0"/>
          <a:ext cx="0" cy="0"/>
          <a:chOff x="0" y="0"/>
          <a:chExt cx="0" cy="0"/>
        </a:xfrm>
      </p:grpSpPr>
      <p:sp>
        <p:nvSpPr>
          <p:cNvPr id="245" name="Google Shape;245;p11"/>
          <p:cNvSpPr txBox="1">
            <a:spLocks noGrp="1"/>
          </p:cNvSpPr>
          <p:nvPr>
            <p:ph type="title" idx="4294967295"/>
          </p:nvPr>
        </p:nvSpPr>
        <p:spPr>
          <a:xfrm>
            <a:off x="883998" y="835167"/>
            <a:ext cx="4821063" cy="367345"/>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4998"/>
              </a:lnSpc>
              <a:spcBef>
                <a:spcPts val="0"/>
              </a:spcBef>
              <a:spcAft>
                <a:spcPts val="0"/>
              </a:spcAft>
              <a:buClr>
                <a:srgbClr val="000000"/>
              </a:buClr>
              <a:buSzTx/>
              <a:buFont typeface="Arial"/>
              <a:buNone/>
              <a:tabLst/>
              <a:defRPr/>
            </a:pPr>
            <a:r>
              <a:rPr kumimoji="0" lang="en-US" sz="2799" b="0" i="0" u="none" strike="noStrike" kern="0" cap="none" spc="0" normalizeH="0" baseline="0" noProof="0" dirty="0">
                <a:ln>
                  <a:noFill/>
                </a:ln>
                <a:solidFill>
                  <a:srgbClr val="FFFFFF"/>
                </a:solidFill>
                <a:effectLst/>
                <a:uLnTx/>
                <a:uFillTx/>
                <a:latin typeface="Poppins"/>
                <a:ea typeface="Poppins"/>
                <a:cs typeface="Poppins"/>
                <a:sym typeface="Poppins"/>
              </a:rPr>
              <a:t>Microplastics: Pictures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246" name="Google Shape;246;p11">
            <a:extLst>
              <a:ext uri="{C183D7F6-B498-43B3-948B-1728B52AA6E4}">
                <adec:decorative xmlns:adec="http://schemas.microsoft.com/office/drawing/2017/decorative" val="1"/>
              </a:ext>
            </a:extLst>
          </p:cNvPr>
          <p:cNvGrpSpPr/>
          <p:nvPr/>
        </p:nvGrpSpPr>
        <p:grpSpPr>
          <a:xfrm>
            <a:off x="448924" y="499635"/>
            <a:ext cx="17390152" cy="815807"/>
            <a:chOff x="0" y="-57150"/>
            <a:chExt cx="5242105" cy="356032"/>
          </a:xfrm>
        </p:grpSpPr>
        <p:sp>
          <p:nvSpPr>
            <p:cNvPr id="247" name="Google Shape;247;p11"/>
            <p:cNvSpPr/>
            <p:nvPr/>
          </p:nvSpPr>
          <p:spPr>
            <a:xfrm>
              <a:off x="0" y="0"/>
              <a:ext cx="5242105" cy="298882"/>
            </a:xfrm>
            <a:custGeom>
              <a:avLst/>
              <a:gdLst/>
              <a:ahLst/>
              <a:cxnLst/>
              <a:rect l="l" t="t" r="r" b="b"/>
              <a:pathLst>
                <a:path w="5242105" h="298882" extrusionOk="0">
                  <a:moveTo>
                    <a:pt x="44519" y="0"/>
                  </a:moveTo>
                  <a:lnTo>
                    <a:pt x="5197586" y="0"/>
                  </a:lnTo>
                  <a:cubicBezTo>
                    <a:pt x="5209393" y="0"/>
                    <a:pt x="5220717" y="4690"/>
                    <a:pt x="5229066" y="13039"/>
                  </a:cubicBezTo>
                  <a:cubicBezTo>
                    <a:pt x="5237414" y="21388"/>
                    <a:pt x="5242105" y="32712"/>
                    <a:pt x="5242105" y="44519"/>
                  </a:cubicBezTo>
                  <a:lnTo>
                    <a:pt x="5242105" y="254363"/>
                  </a:lnTo>
                  <a:cubicBezTo>
                    <a:pt x="5242105" y="266170"/>
                    <a:pt x="5237414" y="277494"/>
                    <a:pt x="5229066" y="285843"/>
                  </a:cubicBezTo>
                  <a:cubicBezTo>
                    <a:pt x="5220717" y="294192"/>
                    <a:pt x="5209393" y="298882"/>
                    <a:pt x="5197586" y="298882"/>
                  </a:cubicBezTo>
                  <a:lnTo>
                    <a:pt x="44519" y="298882"/>
                  </a:lnTo>
                  <a:cubicBezTo>
                    <a:pt x="32712" y="298882"/>
                    <a:pt x="21388" y="294192"/>
                    <a:pt x="13039" y="285843"/>
                  </a:cubicBezTo>
                  <a:cubicBezTo>
                    <a:pt x="4690" y="277494"/>
                    <a:pt x="0" y="266170"/>
                    <a:pt x="0" y="254363"/>
                  </a:cubicBezTo>
                  <a:lnTo>
                    <a:pt x="0" y="44519"/>
                  </a:lnTo>
                  <a:cubicBezTo>
                    <a:pt x="0" y="32712"/>
                    <a:pt x="4690" y="21388"/>
                    <a:pt x="13039" y="13039"/>
                  </a:cubicBezTo>
                  <a:cubicBezTo>
                    <a:pt x="21388" y="4690"/>
                    <a:pt x="32712" y="0"/>
                    <a:pt x="44519" y="0"/>
                  </a:cubicBezTo>
                  <a:close/>
                </a:path>
              </a:pathLst>
            </a:custGeom>
            <a:solidFill>
              <a:srgbClr val="000000">
                <a:alpha val="0"/>
              </a:srgbClr>
            </a:solidFill>
            <a:ln w="28575" cap="rnd"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 name="Google Shape;248;p11"/>
            <p:cNvSpPr txBox="1"/>
            <p:nvPr/>
          </p:nvSpPr>
          <p:spPr>
            <a:xfrm>
              <a:off x="0" y="-57150"/>
              <a:ext cx="5242105" cy="356032"/>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pic>
        <p:nvPicPr>
          <p:cNvPr id="254" name="Google Shape;254;p11" descr="Blue micro foam. "/>
          <p:cNvPicPr preferRelativeResize="0"/>
          <p:nvPr/>
        </p:nvPicPr>
        <p:blipFill rotWithShape="1">
          <a:blip r:embed="rId3">
            <a:alphaModFix/>
          </a:blip>
          <a:srcRect/>
          <a:stretch/>
        </p:blipFill>
        <p:spPr>
          <a:xfrm>
            <a:off x="706708" y="1728846"/>
            <a:ext cx="5518375" cy="3104086"/>
          </a:xfrm>
          <a:prstGeom prst="rect">
            <a:avLst/>
          </a:prstGeom>
          <a:noFill/>
          <a:ln>
            <a:noFill/>
          </a:ln>
        </p:spPr>
      </p:pic>
      <p:pic>
        <p:nvPicPr>
          <p:cNvPr id="253" name="Google Shape;253;p11" descr="Black microfiber. "/>
          <p:cNvPicPr preferRelativeResize="0"/>
          <p:nvPr/>
        </p:nvPicPr>
        <p:blipFill rotWithShape="1">
          <a:blip r:embed="rId4">
            <a:alphaModFix/>
          </a:blip>
          <a:srcRect/>
          <a:stretch/>
        </p:blipFill>
        <p:spPr>
          <a:xfrm>
            <a:off x="6384812" y="1728846"/>
            <a:ext cx="5518375" cy="3104086"/>
          </a:xfrm>
          <a:prstGeom prst="rect">
            <a:avLst/>
          </a:prstGeom>
          <a:noFill/>
          <a:ln>
            <a:noFill/>
          </a:ln>
        </p:spPr>
      </p:pic>
      <p:pic>
        <p:nvPicPr>
          <p:cNvPr id="252" name="Google Shape;252;p11" descr="Microscopic clear film. "/>
          <p:cNvPicPr preferRelativeResize="0"/>
          <p:nvPr/>
        </p:nvPicPr>
        <p:blipFill rotWithShape="1">
          <a:blip r:embed="rId5">
            <a:alphaModFix/>
          </a:blip>
          <a:srcRect/>
          <a:stretch/>
        </p:blipFill>
        <p:spPr>
          <a:xfrm>
            <a:off x="12216817" y="1728846"/>
            <a:ext cx="5102995" cy="3476955"/>
          </a:xfrm>
          <a:prstGeom prst="rect">
            <a:avLst/>
          </a:prstGeom>
          <a:noFill/>
          <a:ln>
            <a:noFill/>
          </a:ln>
        </p:spPr>
      </p:pic>
      <p:pic>
        <p:nvPicPr>
          <p:cNvPr id="249" name="Google Shape;249;p11" descr="Microscopic white circular foam. "/>
          <p:cNvPicPr preferRelativeResize="0"/>
          <p:nvPr/>
        </p:nvPicPr>
        <p:blipFill rotWithShape="1">
          <a:blip r:embed="rId6">
            <a:alphaModFix/>
          </a:blip>
          <a:srcRect/>
          <a:stretch/>
        </p:blipFill>
        <p:spPr>
          <a:xfrm>
            <a:off x="587455" y="5809018"/>
            <a:ext cx="5518375" cy="3104086"/>
          </a:xfrm>
          <a:prstGeom prst="rect">
            <a:avLst/>
          </a:prstGeom>
          <a:noFill/>
          <a:ln>
            <a:noFill/>
          </a:ln>
        </p:spPr>
      </p:pic>
      <p:pic>
        <p:nvPicPr>
          <p:cNvPr id="250" name="Google Shape;250;p11" descr="Microscopic white foam. "/>
          <p:cNvPicPr preferRelativeResize="0"/>
          <p:nvPr/>
        </p:nvPicPr>
        <p:blipFill rotWithShape="1">
          <a:blip r:embed="rId7">
            <a:alphaModFix/>
          </a:blip>
          <a:srcRect/>
          <a:stretch/>
        </p:blipFill>
        <p:spPr>
          <a:xfrm>
            <a:off x="6278875" y="5809018"/>
            <a:ext cx="5518375" cy="3104086"/>
          </a:xfrm>
          <a:prstGeom prst="rect">
            <a:avLst/>
          </a:prstGeom>
          <a:noFill/>
          <a:ln>
            <a:noFill/>
          </a:ln>
        </p:spPr>
      </p:pic>
      <p:pic>
        <p:nvPicPr>
          <p:cNvPr id="251" name="Google Shape;251;p11" descr="Microscopic pink fragment. "/>
          <p:cNvPicPr preferRelativeResize="0"/>
          <p:nvPr/>
        </p:nvPicPr>
        <p:blipFill rotWithShape="1">
          <a:blip r:embed="rId8">
            <a:alphaModFix/>
          </a:blip>
          <a:srcRect/>
          <a:stretch/>
        </p:blipFill>
        <p:spPr>
          <a:xfrm>
            <a:off x="12009127" y="5809019"/>
            <a:ext cx="5518376" cy="3104086"/>
          </a:xfrm>
          <a:prstGeom prst="rect">
            <a:avLst/>
          </a:prstGeom>
          <a:noFill/>
          <a:ln>
            <a:noFill/>
          </a:ln>
        </p:spPr>
      </p:pic>
      <p:cxnSp>
        <p:nvCxnSpPr>
          <p:cNvPr id="244" name="Google Shape;244;p11">
            <a:extLst>
              <a:ext uri="{C183D7F6-B498-43B3-948B-1728B52AA6E4}">
                <adec:decorative xmlns:adec="http://schemas.microsoft.com/office/drawing/2017/decorative" val="1"/>
              </a:ext>
            </a:extLst>
          </p:cNvPr>
          <p:cNvCxnSpPr/>
          <p:nvPr/>
        </p:nvCxnSpPr>
        <p:spPr>
          <a:xfrm>
            <a:off x="448924" y="9889190"/>
            <a:ext cx="17390152" cy="0"/>
          </a:xfrm>
          <a:prstGeom prst="straightConnector1">
            <a:avLst/>
          </a:prstGeom>
          <a:noFill/>
          <a:ln w="28575" cap="flat" cmpd="sng">
            <a:solidFill>
              <a:srgbClr val="FFFFFF"/>
            </a:solidFill>
            <a:prstDash val="solid"/>
            <a:round/>
            <a:headEnd type="none" w="sm" len="sm"/>
            <a:tailEnd type="none" w="sm" len="sm"/>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13040"/>
        </a:solidFill>
        <a:effectLst/>
      </p:bgPr>
    </p:bg>
    <p:spTree>
      <p:nvGrpSpPr>
        <p:cNvPr id="1" name="Shape 259"/>
        <p:cNvGrpSpPr/>
        <p:nvPr/>
      </p:nvGrpSpPr>
      <p:grpSpPr>
        <a:xfrm>
          <a:off x="0" y="0"/>
          <a:ext cx="0" cy="0"/>
          <a:chOff x="0" y="0"/>
          <a:chExt cx="0" cy="0"/>
        </a:xfrm>
      </p:grpSpPr>
      <p:cxnSp>
        <p:nvCxnSpPr>
          <p:cNvPr id="260" name="Google Shape;260;p12">
            <a:extLst>
              <a:ext uri="{C183D7F6-B498-43B3-948B-1728B52AA6E4}">
                <adec:decorative xmlns:adec="http://schemas.microsoft.com/office/drawing/2017/decorative" val="1"/>
              </a:ext>
            </a:extLst>
          </p:cNvPr>
          <p:cNvCxnSpPr/>
          <p:nvPr/>
        </p:nvCxnSpPr>
        <p:spPr>
          <a:xfrm>
            <a:off x="448924" y="9889190"/>
            <a:ext cx="17390152" cy="0"/>
          </a:xfrm>
          <a:prstGeom prst="straightConnector1">
            <a:avLst/>
          </a:prstGeom>
          <a:noFill/>
          <a:ln w="28575" cap="flat" cmpd="sng">
            <a:solidFill>
              <a:srgbClr val="FFFFFF"/>
            </a:solidFill>
            <a:prstDash val="solid"/>
            <a:round/>
            <a:headEnd type="none" w="sm" len="sm"/>
            <a:tailEnd type="none" w="sm" len="sm"/>
          </a:ln>
        </p:spPr>
      </p:cxnSp>
      <p:sp>
        <p:nvSpPr>
          <p:cNvPr id="261" name="Google Shape;261;p12"/>
          <p:cNvSpPr txBox="1">
            <a:spLocks noGrp="1"/>
          </p:cNvSpPr>
          <p:nvPr>
            <p:ph type="title" idx="4294967295"/>
          </p:nvPr>
        </p:nvSpPr>
        <p:spPr>
          <a:xfrm>
            <a:off x="4058493" y="1509808"/>
            <a:ext cx="10171013" cy="1073371"/>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40006"/>
              </a:lnSpc>
              <a:spcBef>
                <a:spcPts val="0"/>
              </a:spcBef>
              <a:spcAft>
                <a:spcPts val="0"/>
              </a:spcAft>
              <a:buClr>
                <a:srgbClr val="000000"/>
              </a:buClr>
              <a:buSzTx/>
              <a:buFont typeface="Arial"/>
              <a:buNone/>
              <a:tabLst/>
              <a:defRPr/>
            </a:pPr>
            <a:r>
              <a:rPr kumimoji="0" lang="en-US" sz="6399" b="0" i="0" u="none" strike="noStrike" kern="0" cap="none" spc="0" normalizeH="0" baseline="0" noProof="0" dirty="0">
                <a:ln>
                  <a:noFill/>
                </a:ln>
                <a:solidFill>
                  <a:srgbClr val="FFFFFF"/>
                </a:solidFill>
                <a:effectLst/>
                <a:uLnTx/>
                <a:uFillTx/>
                <a:latin typeface="Arial"/>
                <a:ea typeface="Arial"/>
                <a:cs typeface="Arial"/>
                <a:sym typeface="Arial"/>
              </a:rPr>
              <a:t>How Plastics are Produced</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62" name="Google Shape;262;p12"/>
          <p:cNvSpPr txBox="1"/>
          <p:nvPr/>
        </p:nvSpPr>
        <p:spPr>
          <a:xfrm>
            <a:off x="883998" y="835167"/>
            <a:ext cx="7198118" cy="409215"/>
          </a:xfrm>
          <a:prstGeom prst="rect">
            <a:avLst/>
          </a:prstGeom>
          <a:noFill/>
          <a:ln>
            <a:noFill/>
          </a:ln>
        </p:spPr>
        <p:txBody>
          <a:bodyPr spcFirstLastPara="1" wrap="square" lIns="0" tIns="0" rIns="0" bIns="0" anchor="t" anchorCtr="0">
            <a:spAutoFit/>
          </a:bodyPr>
          <a:lstStyle/>
          <a:p>
            <a:pPr marL="0" marR="0" lvl="0" indent="0" algn="l" rtl="0">
              <a:lnSpc>
                <a:spcPct val="94998"/>
              </a:lnSpc>
              <a:spcBef>
                <a:spcPts val="0"/>
              </a:spcBef>
              <a:spcAft>
                <a:spcPts val="0"/>
              </a:spcAft>
              <a:buNone/>
            </a:pPr>
            <a:r>
              <a:rPr lang="en-US" sz="2799" dirty="0">
                <a:solidFill>
                  <a:srgbClr val="FFFFFF"/>
                </a:solidFill>
                <a:latin typeface="Poppins"/>
                <a:ea typeface="Poppins"/>
                <a:cs typeface="Poppins"/>
                <a:sym typeface="Poppins"/>
              </a:rPr>
              <a:t>Microplastics: What They Are</a:t>
            </a:r>
            <a:endParaRPr dirty="0"/>
          </a:p>
        </p:txBody>
      </p:sp>
      <p:grpSp>
        <p:nvGrpSpPr>
          <p:cNvPr id="263" name="Google Shape;263;p12">
            <a:extLst>
              <a:ext uri="{C183D7F6-B498-43B3-948B-1728B52AA6E4}">
                <adec:decorative xmlns:adec="http://schemas.microsoft.com/office/drawing/2017/decorative" val="1"/>
              </a:ext>
            </a:extLst>
          </p:cNvPr>
          <p:cNvGrpSpPr/>
          <p:nvPr/>
        </p:nvGrpSpPr>
        <p:grpSpPr>
          <a:xfrm>
            <a:off x="480412" y="573024"/>
            <a:ext cx="17390152" cy="815807"/>
            <a:chOff x="0" y="-57150"/>
            <a:chExt cx="5242105" cy="356032"/>
          </a:xfrm>
        </p:grpSpPr>
        <p:sp>
          <p:nvSpPr>
            <p:cNvPr id="264" name="Google Shape;264;p12"/>
            <p:cNvSpPr/>
            <p:nvPr/>
          </p:nvSpPr>
          <p:spPr>
            <a:xfrm>
              <a:off x="0" y="0"/>
              <a:ext cx="5242105" cy="298882"/>
            </a:xfrm>
            <a:custGeom>
              <a:avLst/>
              <a:gdLst/>
              <a:ahLst/>
              <a:cxnLst/>
              <a:rect l="l" t="t" r="r" b="b"/>
              <a:pathLst>
                <a:path w="5242105" h="298882" extrusionOk="0">
                  <a:moveTo>
                    <a:pt x="44519" y="0"/>
                  </a:moveTo>
                  <a:lnTo>
                    <a:pt x="5197586" y="0"/>
                  </a:lnTo>
                  <a:cubicBezTo>
                    <a:pt x="5209393" y="0"/>
                    <a:pt x="5220717" y="4690"/>
                    <a:pt x="5229066" y="13039"/>
                  </a:cubicBezTo>
                  <a:cubicBezTo>
                    <a:pt x="5237414" y="21388"/>
                    <a:pt x="5242105" y="32712"/>
                    <a:pt x="5242105" y="44519"/>
                  </a:cubicBezTo>
                  <a:lnTo>
                    <a:pt x="5242105" y="254363"/>
                  </a:lnTo>
                  <a:cubicBezTo>
                    <a:pt x="5242105" y="266170"/>
                    <a:pt x="5237414" y="277494"/>
                    <a:pt x="5229066" y="285843"/>
                  </a:cubicBezTo>
                  <a:cubicBezTo>
                    <a:pt x="5220717" y="294192"/>
                    <a:pt x="5209393" y="298882"/>
                    <a:pt x="5197586" y="298882"/>
                  </a:cubicBezTo>
                  <a:lnTo>
                    <a:pt x="44519" y="298882"/>
                  </a:lnTo>
                  <a:cubicBezTo>
                    <a:pt x="32712" y="298882"/>
                    <a:pt x="21388" y="294192"/>
                    <a:pt x="13039" y="285843"/>
                  </a:cubicBezTo>
                  <a:cubicBezTo>
                    <a:pt x="4690" y="277494"/>
                    <a:pt x="0" y="266170"/>
                    <a:pt x="0" y="254363"/>
                  </a:cubicBezTo>
                  <a:lnTo>
                    <a:pt x="0" y="44519"/>
                  </a:lnTo>
                  <a:cubicBezTo>
                    <a:pt x="0" y="32712"/>
                    <a:pt x="4690" y="21388"/>
                    <a:pt x="13039" y="13039"/>
                  </a:cubicBezTo>
                  <a:cubicBezTo>
                    <a:pt x="21388" y="4690"/>
                    <a:pt x="32712" y="0"/>
                    <a:pt x="44519" y="0"/>
                  </a:cubicBezTo>
                  <a:close/>
                </a:path>
              </a:pathLst>
            </a:custGeom>
            <a:solidFill>
              <a:srgbClr val="000000">
                <a:alpha val="0"/>
              </a:srgbClr>
            </a:solidFill>
            <a:ln w="28575" cap="rnd"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5" name="Google Shape;265;p12"/>
            <p:cNvSpPr txBox="1"/>
            <p:nvPr/>
          </p:nvSpPr>
          <p:spPr>
            <a:xfrm>
              <a:off x="0" y="-57150"/>
              <a:ext cx="5242105" cy="356032"/>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266" name="Google Shape;266;p12"/>
          <p:cNvSpPr txBox="1"/>
          <p:nvPr/>
        </p:nvSpPr>
        <p:spPr>
          <a:xfrm>
            <a:off x="883997" y="2814058"/>
            <a:ext cx="9114767" cy="3907480"/>
          </a:xfrm>
          <a:prstGeom prst="rect">
            <a:avLst/>
          </a:prstGeom>
          <a:noFill/>
          <a:ln>
            <a:noFill/>
          </a:ln>
        </p:spPr>
        <p:txBody>
          <a:bodyPr spcFirstLastPara="1" wrap="square" lIns="0" tIns="0" rIns="0" bIns="0" anchor="t" anchorCtr="0">
            <a:spAutoFit/>
          </a:bodyPr>
          <a:lstStyle/>
          <a:p>
            <a:pPr marL="259080" marR="0" lvl="1" indent="0" algn="l" rtl="0">
              <a:lnSpc>
                <a:spcPct val="139958"/>
              </a:lnSpc>
              <a:spcBef>
                <a:spcPts val="0"/>
              </a:spcBef>
              <a:spcAft>
                <a:spcPts val="0"/>
              </a:spcAft>
              <a:buNone/>
            </a:pPr>
            <a:r>
              <a:rPr lang="en-US" sz="2400" b="0" i="0" u="none" strike="noStrike" cap="none" dirty="0">
                <a:solidFill>
                  <a:srgbClr val="FFFFFF"/>
                </a:solidFill>
                <a:latin typeface="Poppins"/>
                <a:ea typeface="Poppins"/>
                <a:cs typeface="Poppins"/>
                <a:sym typeface="Poppins"/>
              </a:rPr>
              <a:t>Common Plastics </a:t>
            </a:r>
            <a:endParaRPr dirty="0"/>
          </a:p>
          <a:p>
            <a:pPr marL="716280" marR="0" lvl="1" indent="-457200" algn="l" rtl="0">
              <a:lnSpc>
                <a:spcPct val="139958"/>
              </a:lnSpc>
              <a:spcBef>
                <a:spcPts val="0"/>
              </a:spcBef>
              <a:spcAft>
                <a:spcPts val="0"/>
              </a:spcAft>
              <a:buClr>
                <a:srgbClr val="FFFFFF"/>
              </a:buClr>
              <a:buSzPts val="2400"/>
              <a:buFont typeface="Calibri"/>
              <a:buAutoNum type="arabicPeriod"/>
            </a:pPr>
            <a:r>
              <a:rPr lang="en-US" sz="2400" b="0" i="0" u="none" strike="noStrike" cap="none" dirty="0">
                <a:solidFill>
                  <a:srgbClr val="FFFFFF"/>
                </a:solidFill>
                <a:latin typeface="Poppins"/>
                <a:ea typeface="Poppins"/>
                <a:cs typeface="Poppins"/>
                <a:sym typeface="Poppins"/>
              </a:rPr>
              <a:t>Extracting natural gas, coal, and crude oil from the earth</a:t>
            </a:r>
            <a:endParaRPr dirty="0"/>
          </a:p>
          <a:p>
            <a:pPr marL="716280" marR="0" lvl="1" indent="-457200" algn="l" rtl="0">
              <a:lnSpc>
                <a:spcPct val="139958"/>
              </a:lnSpc>
              <a:spcBef>
                <a:spcPts val="0"/>
              </a:spcBef>
              <a:spcAft>
                <a:spcPts val="0"/>
              </a:spcAft>
              <a:buClr>
                <a:srgbClr val="FFFFFF"/>
              </a:buClr>
              <a:buSzPts val="2400"/>
              <a:buFont typeface="Calibri"/>
              <a:buAutoNum type="arabicPeriod"/>
            </a:pPr>
            <a:r>
              <a:rPr lang="en-US" sz="2400" b="0" i="0" u="none" strike="noStrike" cap="none" dirty="0">
                <a:solidFill>
                  <a:srgbClr val="FFFFFF"/>
                </a:solidFill>
                <a:latin typeface="Poppins"/>
                <a:ea typeface="Poppins"/>
                <a:cs typeface="Poppins"/>
                <a:sym typeface="Poppins"/>
              </a:rPr>
              <a:t>Chemically break these down to ethylene and propylene</a:t>
            </a:r>
            <a:endParaRPr dirty="0"/>
          </a:p>
          <a:p>
            <a:pPr marL="716280" marR="0" lvl="1" indent="-457200" algn="l" rtl="0">
              <a:lnSpc>
                <a:spcPct val="139958"/>
              </a:lnSpc>
              <a:spcBef>
                <a:spcPts val="0"/>
              </a:spcBef>
              <a:spcAft>
                <a:spcPts val="0"/>
              </a:spcAft>
              <a:buClr>
                <a:srgbClr val="FFFFFF"/>
              </a:buClr>
              <a:buSzPts val="2400"/>
              <a:buFont typeface="Calibri"/>
              <a:buAutoNum type="arabicPeriod"/>
            </a:pPr>
            <a:r>
              <a:rPr lang="en-US" sz="2400" b="0" i="0" u="none" strike="noStrike" cap="none" dirty="0">
                <a:solidFill>
                  <a:srgbClr val="FFFFFF"/>
                </a:solidFill>
                <a:latin typeface="Poppins"/>
                <a:ea typeface="Poppins"/>
                <a:cs typeface="Poppins"/>
                <a:sym typeface="Poppins"/>
              </a:rPr>
              <a:t>Mixed with other chemicals and put under high temperature and pressure conditions to create the actual plastic</a:t>
            </a:r>
            <a:endParaRPr dirty="0"/>
          </a:p>
          <a:p>
            <a:pPr marL="716280" marR="0" lvl="1" indent="-457200" algn="l" rtl="0">
              <a:lnSpc>
                <a:spcPct val="139958"/>
              </a:lnSpc>
              <a:spcBef>
                <a:spcPts val="0"/>
              </a:spcBef>
              <a:spcAft>
                <a:spcPts val="0"/>
              </a:spcAft>
              <a:buClr>
                <a:srgbClr val="FFFFFF"/>
              </a:buClr>
              <a:buSzPts val="2400"/>
              <a:buFont typeface="Calibri"/>
              <a:buAutoNum type="arabicPeriod"/>
            </a:pPr>
            <a:r>
              <a:rPr lang="en-US" sz="2400" b="0" i="0" u="none" strike="noStrike" cap="none" dirty="0">
                <a:solidFill>
                  <a:srgbClr val="FFFFFF"/>
                </a:solidFill>
                <a:latin typeface="Poppins"/>
                <a:ea typeface="Poppins"/>
                <a:cs typeface="Poppins"/>
                <a:sym typeface="Poppins"/>
              </a:rPr>
              <a:t>Cooled and shaped </a:t>
            </a:r>
            <a:endParaRPr dirty="0"/>
          </a:p>
        </p:txBody>
      </p:sp>
      <p:sp>
        <p:nvSpPr>
          <p:cNvPr id="267" name="Google Shape;267;p12"/>
          <p:cNvSpPr txBox="1"/>
          <p:nvPr/>
        </p:nvSpPr>
        <p:spPr>
          <a:xfrm>
            <a:off x="883997" y="7355916"/>
            <a:ext cx="9501809" cy="1727396"/>
          </a:xfrm>
          <a:prstGeom prst="rect">
            <a:avLst/>
          </a:prstGeom>
          <a:noFill/>
          <a:ln>
            <a:noFill/>
          </a:ln>
        </p:spPr>
        <p:txBody>
          <a:bodyPr spcFirstLastPara="1" wrap="square" lIns="0" tIns="0" rIns="0" bIns="0" anchor="t" anchorCtr="0">
            <a:spAutoFit/>
          </a:bodyPr>
          <a:lstStyle/>
          <a:p>
            <a:pPr marL="259080" marR="0" lvl="1" indent="0" algn="l" rtl="0">
              <a:lnSpc>
                <a:spcPct val="139958"/>
              </a:lnSpc>
              <a:spcBef>
                <a:spcPts val="0"/>
              </a:spcBef>
              <a:spcAft>
                <a:spcPts val="0"/>
              </a:spcAft>
              <a:buNone/>
            </a:pPr>
            <a:r>
              <a:rPr lang="en-US" sz="2400" b="0" i="0" u="none" strike="noStrike" cap="none">
                <a:solidFill>
                  <a:srgbClr val="FFFFFF"/>
                </a:solidFill>
                <a:latin typeface="Poppins"/>
                <a:ea typeface="Poppins"/>
                <a:cs typeface="Poppins"/>
                <a:sym typeface="Poppins"/>
              </a:rPr>
              <a:t>Bioplastics:</a:t>
            </a:r>
            <a:endParaRPr/>
          </a:p>
          <a:p>
            <a:pPr marL="716280" marR="0" lvl="1" indent="-457200" algn="l" rtl="0">
              <a:lnSpc>
                <a:spcPct val="139958"/>
              </a:lnSpc>
              <a:spcBef>
                <a:spcPts val="0"/>
              </a:spcBef>
              <a:spcAft>
                <a:spcPts val="0"/>
              </a:spcAft>
              <a:buClr>
                <a:srgbClr val="FFFFFF"/>
              </a:buClr>
              <a:buSzPts val="2400"/>
              <a:buFont typeface="Calibri"/>
              <a:buAutoNum type="arabicPeriod"/>
            </a:pPr>
            <a:r>
              <a:rPr lang="en-US" sz="2400" b="0" i="0" u="none" strike="noStrike" cap="none">
                <a:solidFill>
                  <a:srgbClr val="FFFFFF"/>
                </a:solidFill>
                <a:latin typeface="Poppins"/>
                <a:ea typeface="Poppins"/>
                <a:cs typeface="Poppins"/>
                <a:sym typeface="Poppins"/>
              </a:rPr>
              <a:t>Use natural sources to create plastics</a:t>
            </a:r>
            <a:endParaRPr/>
          </a:p>
          <a:p>
            <a:pPr marL="716280" marR="0" lvl="1" indent="-457200" algn="l" rtl="0">
              <a:lnSpc>
                <a:spcPct val="139958"/>
              </a:lnSpc>
              <a:spcBef>
                <a:spcPts val="0"/>
              </a:spcBef>
              <a:spcAft>
                <a:spcPts val="0"/>
              </a:spcAft>
              <a:buClr>
                <a:srgbClr val="FFFFFF"/>
              </a:buClr>
              <a:buSzPts val="2400"/>
              <a:buFont typeface="Calibri"/>
              <a:buAutoNum type="arabicPeriod"/>
            </a:pPr>
            <a:r>
              <a:rPr lang="en-US" sz="2400" b="0" i="0" u="none" strike="noStrike" cap="none">
                <a:solidFill>
                  <a:srgbClr val="FFFFFF"/>
                </a:solidFill>
                <a:latin typeface="Poppins"/>
                <a:ea typeface="Poppins"/>
                <a:cs typeface="Poppins"/>
                <a:sym typeface="Poppins"/>
              </a:rPr>
              <a:t>Bacteria break them down or chemical synthesis </a:t>
            </a:r>
            <a:endParaRPr/>
          </a:p>
          <a:p>
            <a:pPr marL="716280" marR="0" lvl="1" indent="-457200" algn="l" rtl="0">
              <a:lnSpc>
                <a:spcPct val="139958"/>
              </a:lnSpc>
              <a:spcBef>
                <a:spcPts val="0"/>
              </a:spcBef>
              <a:spcAft>
                <a:spcPts val="0"/>
              </a:spcAft>
              <a:buClr>
                <a:srgbClr val="FFFFFF"/>
              </a:buClr>
              <a:buSzPts val="2400"/>
              <a:buFont typeface="Calibri"/>
              <a:buAutoNum type="arabicPeriod"/>
            </a:pPr>
            <a:r>
              <a:rPr lang="en-US" sz="2400" b="0" i="0" u="none" strike="noStrike" cap="none">
                <a:solidFill>
                  <a:srgbClr val="FFFFFF"/>
                </a:solidFill>
                <a:latin typeface="Poppins"/>
                <a:ea typeface="Poppins"/>
                <a:cs typeface="Poppins"/>
                <a:sym typeface="Poppins"/>
              </a:rPr>
              <a:t>Polymerization and cooled to shape</a:t>
            </a:r>
            <a:endParaRPr/>
          </a:p>
        </p:txBody>
      </p:sp>
      <p:pic>
        <p:nvPicPr>
          <p:cNvPr id="268" name="Google Shape;268;p12" descr="A diagram of a life cycle of bioplastics."/>
          <p:cNvPicPr preferRelativeResize="0"/>
          <p:nvPr/>
        </p:nvPicPr>
        <p:blipFill rotWithShape="1">
          <a:blip r:embed="rId3">
            <a:alphaModFix/>
          </a:blip>
          <a:srcRect/>
          <a:stretch/>
        </p:blipFill>
        <p:spPr>
          <a:xfrm>
            <a:off x="9998764" y="2946614"/>
            <a:ext cx="7772400" cy="6136698"/>
          </a:xfrm>
          <a:prstGeom prst="rect">
            <a:avLst/>
          </a:prstGeom>
          <a:noFill/>
          <a:ln>
            <a:noFill/>
          </a:ln>
        </p:spPr>
      </p:pic>
      <p:sp>
        <p:nvSpPr>
          <p:cNvPr id="269" name="Google Shape;269;p12"/>
          <p:cNvSpPr txBox="1"/>
          <p:nvPr/>
        </p:nvSpPr>
        <p:spPr>
          <a:xfrm>
            <a:off x="480412" y="9612192"/>
            <a:ext cx="578124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Impact of How Plastic is Made, 2025; Biodegradable Plastic Manufacturing Process, 2023 </a:t>
            </a:r>
            <a:endParaRPr/>
          </a:p>
        </p:txBody>
      </p:sp>
      <p:sp>
        <p:nvSpPr>
          <p:cNvPr id="270" name="Google Shape;270;p12"/>
          <p:cNvSpPr txBox="1"/>
          <p:nvPr/>
        </p:nvSpPr>
        <p:spPr>
          <a:xfrm>
            <a:off x="14343835" y="8806314"/>
            <a:ext cx="3495241" cy="276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Biodegradable Plastic Manufacturing Process, 2023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13040"/>
        </a:solidFill>
        <a:effectLst/>
      </p:bgPr>
    </p:bg>
    <p:spTree>
      <p:nvGrpSpPr>
        <p:cNvPr id="1" name="Shape 275"/>
        <p:cNvGrpSpPr/>
        <p:nvPr/>
      </p:nvGrpSpPr>
      <p:grpSpPr>
        <a:xfrm>
          <a:off x="0" y="0"/>
          <a:ext cx="0" cy="0"/>
          <a:chOff x="0" y="0"/>
          <a:chExt cx="0" cy="0"/>
        </a:xfrm>
      </p:grpSpPr>
      <p:sp>
        <p:nvSpPr>
          <p:cNvPr id="276" name="Google Shape;276;p13" descr="Plastics in the water underneath the surface. "/>
          <p:cNvSpPr/>
          <p:nvPr/>
        </p:nvSpPr>
        <p:spPr>
          <a:xfrm>
            <a:off x="-593199" y="43561"/>
            <a:ext cx="19474397" cy="10243439"/>
          </a:xfrm>
          <a:custGeom>
            <a:avLst/>
            <a:gdLst/>
            <a:ahLst/>
            <a:cxnLst/>
            <a:rect l="l" t="t" r="r" b="b"/>
            <a:pathLst>
              <a:path w="19474397" h="10243439" extrusionOk="0">
                <a:moveTo>
                  <a:pt x="0" y="0"/>
                </a:moveTo>
                <a:lnTo>
                  <a:pt x="19474398" y="0"/>
                </a:lnTo>
                <a:lnTo>
                  <a:pt x="19474398" y="10243439"/>
                </a:lnTo>
                <a:lnTo>
                  <a:pt x="0" y="10243439"/>
                </a:lnTo>
                <a:lnTo>
                  <a:pt x="0" y="0"/>
                </a:lnTo>
                <a:close/>
              </a:path>
            </a:pathLst>
          </a:custGeom>
          <a:blipFill rotWithShape="1">
            <a:blip r:embed="rId3">
              <a:alphaModFix/>
            </a:blip>
            <a:stretch>
              <a:fillRect t="-13195" b="-1319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283" name="Google Shape;283;p13">
            <a:extLst>
              <a:ext uri="{C183D7F6-B498-43B3-948B-1728B52AA6E4}">
                <adec:decorative xmlns:adec="http://schemas.microsoft.com/office/drawing/2017/decorative" val="1"/>
              </a:ext>
            </a:extLst>
          </p:cNvPr>
          <p:cNvGrpSpPr/>
          <p:nvPr/>
        </p:nvGrpSpPr>
        <p:grpSpPr>
          <a:xfrm>
            <a:off x="448924" y="499635"/>
            <a:ext cx="17390152" cy="815807"/>
            <a:chOff x="0" y="-57150"/>
            <a:chExt cx="5242105" cy="356032"/>
          </a:xfrm>
        </p:grpSpPr>
        <p:sp>
          <p:nvSpPr>
            <p:cNvPr id="284" name="Google Shape;284;p13"/>
            <p:cNvSpPr/>
            <p:nvPr/>
          </p:nvSpPr>
          <p:spPr>
            <a:xfrm>
              <a:off x="0" y="0"/>
              <a:ext cx="5242105" cy="298882"/>
            </a:xfrm>
            <a:custGeom>
              <a:avLst/>
              <a:gdLst/>
              <a:ahLst/>
              <a:cxnLst/>
              <a:rect l="l" t="t" r="r" b="b"/>
              <a:pathLst>
                <a:path w="5242105" h="298882" extrusionOk="0">
                  <a:moveTo>
                    <a:pt x="44519" y="0"/>
                  </a:moveTo>
                  <a:lnTo>
                    <a:pt x="5197586" y="0"/>
                  </a:lnTo>
                  <a:cubicBezTo>
                    <a:pt x="5209393" y="0"/>
                    <a:pt x="5220717" y="4690"/>
                    <a:pt x="5229066" y="13039"/>
                  </a:cubicBezTo>
                  <a:cubicBezTo>
                    <a:pt x="5237414" y="21388"/>
                    <a:pt x="5242105" y="32712"/>
                    <a:pt x="5242105" y="44519"/>
                  </a:cubicBezTo>
                  <a:lnTo>
                    <a:pt x="5242105" y="254363"/>
                  </a:lnTo>
                  <a:cubicBezTo>
                    <a:pt x="5242105" y="266170"/>
                    <a:pt x="5237414" y="277494"/>
                    <a:pt x="5229066" y="285843"/>
                  </a:cubicBezTo>
                  <a:cubicBezTo>
                    <a:pt x="5220717" y="294192"/>
                    <a:pt x="5209393" y="298882"/>
                    <a:pt x="5197586" y="298882"/>
                  </a:cubicBezTo>
                  <a:lnTo>
                    <a:pt x="44519" y="298882"/>
                  </a:lnTo>
                  <a:cubicBezTo>
                    <a:pt x="32712" y="298882"/>
                    <a:pt x="21388" y="294192"/>
                    <a:pt x="13039" y="285843"/>
                  </a:cubicBezTo>
                  <a:cubicBezTo>
                    <a:pt x="4690" y="277494"/>
                    <a:pt x="0" y="266170"/>
                    <a:pt x="0" y="254363"/>
                  </a:cubicBezTo>
                  <a:lnTo>
                    <a:pt x="0" y="44519"/>
                  </a:lnTo>
                  <a:cubicBezTo>
                    <a:pt x="0" y="32712"/>
                    <a:pt x="4690" y="21388"/>
                    <a:pt x="13039" y="13039"/>
                  </a:cubicBezTo>
                  <a:cubicBezTo>
                    <a:pt x="21388" y="4690"/>
                    <a:pt x="32712" y="0"/>
                    <a:pt x="44519" y="0"/>
                  </a:cubicBezTo>
                  <a:close/>
                </a:path>
              </a:pathLst>
            </a:custGeom>
            <a:solidFill>
              <a:srgbClr val="000000">
                <a:alpha val="0"/>
              </a:srgbClr>
            </a:solidFill>
            <a:ln w="28575" cap="rnd"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5" name="Google Shape;285;p13"/>
            <p:cNvSpPr txBox="1"/>
            <p:nvPr/>
          </p:nvSpPr>
          <p:spPr>
            <a:xfrm>
              <a:off x="0" y="-57150"/>
              <a:ext cx="5242105" cy="356032"/>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79" name="Google Shape;279;p13">
            <a:extLst>
              <a:ext uri="{C183D7F6-B498-43B3-948B-1728B52AA6E4}">
                <adec:decorative xmlns:adec="http://schemas.microsoft.com/office/drawing/2017/decorative" val="1"/>
              </a:ext>
            </a:extLst>
          </p:cNvPr>
          <p:cNvGrpSpPr/>
          <p:nvPr/>
        </p:nvGrpSpPr>
        <p:grpSpPr>
          <a:xfrm>
            <a:off x="1191462" y="2086409"/>
            <a:ext cx="15905074" cy="6511056"/>
            <a:chOff x="0" y="-57150"/>
            <a:chExt cx="1304507" cy="1333068"/>
          </a:xfrm>
        </p:grpSpPr>
        <p:sp>
          <p:nvSpPr>
            <p:cNvPr id="280" name="Google Shape;280;p13"/>
            <p:cNvSpPr/>
            <p:nvPr/>
          </p:nvSpPr>
          <p:spPr>
            <a:xfrm>
              <a:off x="0" y="0"/>
              <a:ext cx="1304507" cy="1275918"/>
            </a:xfrm>
            <a:custGeom>
              <a:avLst/>
              <a:gdLst/>
              <a:ahLst/>
              <a:cxnLst/>
              <a:rect l="l" t="t" r="r" b="b"/>
              <a:pathLst>
                <a:path w="1304507" h="1275918" extrusionOk="0">
                  <a:moveTo>
                    <a:pt x="79716" y="0"/>
                  </a:moveTo>
                  <a:lnTo>
                    <a:pt x="1224791" y="0"/>
                  </a:lnTo>
                  <a:cubicBezTo>
                    <a:pt x="1268817" y="0"/>
                    <a:pt x="1304507" y="35690"/>
                    <a:pt x="1304507" y="79716"/>
                  </a:cubicBezTo>
                  <a:lnTo>
                    <a:pt x="1304507" y="1196202"/>
                  </a:lnTo>
                  <a:cubicBezTo>
                    <a:pt x="1304507" y="1240228"/>
                    <a:pt x="1268817" y="1275918"/>
                    <a:pt x="1224791" y="1275918"/>
                  </a:cubicBezTo>
                  <a:lnTo>
                    <a:pt x="79716" y="1275918"/>
                  </a:lnTo>
                  <a:cubicBezTo>
                    <a:pt x="58574" y="1275918"/>
                    <a:pt x="38298" y="1267519"/>
                    <a:pt x="23348" y="1252569"/>
                  </a:cubicBezTo>
                  <a:cubicBezTo>
                    <a:pt x="8399" y="1237620"/>
                    <a:pt x="0" y="1217344"/>
                    <a:pt x="0" y="1196202"/>
                  </a:cubicBezTo>
                  <a:lnTo>
                    <a:pt x="0" y="79716"/>
                  </a:lnTo>
                  <a:cubicBezTo>
                    <a:pt x="0" y="35690"/>
                    <a:pt x="35690" y="0"/>
                    <a:pt x="79716" y="0"/>
                  </a:cubicBezTo>
                  <a:close/>
                </a:path>
              </a:pathLst>
            </a:custGeom>
            <a:solidFill>
              <a:srgbClr val="013040">
                <a:alpha val="800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1" name="Google Shape;281;p13"/>
            <p:cNvSpPr txBox="1"/>
            <p:nvPr/>
          </p:nvSpPr>
          <p:spPr>
            <a:xfrm>
              <a:off x="0" y="-57150"/>
              <a:ext cx="1304507" cy="1333068"/>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282" name="Google Shape;282;p13"/>
          <p:cNvSpPr txBox="1">
            <a:spLocks noGrp="1"/>
          </p:cNvSpPr>
          <p:nvPr>
            <p:ph type="title" idx="4294967295"/>
          </p:nvPr>
        </p:nvSpPr>
        <p:spPr>
          <a:xfrm>
            <a:off x="2276631" y="2424441"/>
            <a:ext cx="13734737" cy="5229225"/>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20001"/>
              </a:lnSpc>
              <a:spcBef>
                <a:spcPts val="0"/>
              </a:spcBef>
              <a:spcAft>
                <a:spcPts val="0"/>
              </a:spcAft>
              <a:buClr>
                <a:srgbClr val="000000"/>
              </a:buClr>
              <a:buSzTx/>
              <a:buFont typeface="Arial"/>
              <a:buNone/>
              <a:tabLst/>
              <a:defRPr/>
            </a:pPr>
            <a:r>
              <a:rPr kumimoji="0" lang="en-US" sz="11499" b="1" i="0" u="none" strike="noStrike" kern="0" cap="none" spc="0" normalizeH="0" baseline="0" noProof="0" dirty="0">
                <a:ln>
                  <a:noFill/>
                </a:ln>
                <a:solidFill>
                  <a:srgbClr val="FFFFFF"/>
                </a:solidFill>
                <a:effectLst/>
                <a:uLnTx/>
                <a:uFillTx/>
                <a:latin typeface="IBM Plex Sans"/>
                <a:ea typeface="IBM Plex Sans"/>
                <a:cs typeface="IBM Plex Sans"/>
                <a:sym typeface="IBM Plex Sans"/>
              </a:rPr>
              <a:t>What Are Common Sources of Microplastics? </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78" name="Google Shape;278;p13"/>
          <p:cNvSpPr txBox="1"/>
          <p:nvPr/>
        </p:nvSpPr>
        <p:spPr>
          <a:xfrm>
            <a:off x="883998" y="835167"/>
            <a:ext cx="3649287" cy="384175"/>
          </a:xfrm>
          <a:prstGeom prst="rect">
            <a:avLst/>
          </a:prstGeom>
          <a:noFill/>
          <a:ln>
            <a:noFill/>
          </a:ln>
        </p:spPr>
        <p:txBody>
          <a:bodyPr spcFirstLastPara="1" wrap="square" lIns="0" tIns="0" rIns="0" bIns="0" anchor="t" anchorCtr="0">
            <a:spAutoFit/>
          </a:bodyPr>
          <a:lstStyle/>
          <a:p>
            <a:pPr marL="0" marR="0" lvl="0" indent="0" algn="l" rtl="0">
              <a:lnSpc>
                <a:spcPct val="94998"/>
              </a:lnSpc>
              <a:spcBef>
                <a:spcPts val="0"/>
              </a:spcBef>
              <a:spcAft>
                <a:spcPts val="0"/>
              </a:spcAft>
              <a:buNone/>
            </a:pPr>
            <a:r>
              <a:rPr lang="en-US" sz="2799">
                <a:solidFill>
                  <a:srgbClr val="FFFFFF"/>
                </a:solidFill>
                <a:latin typeface="Poppins"/>
                <a:ea typeface="Poppins"/>
                <a:cs typeface="Poppins"/>
                <a:sym typeface="Poppins"/>
              </a:rPr>
              <a:t>Microplastics</a:t>
            </a:r>
            <a:endParaRPr/>
          </a:p>
        </p:txBody>
      </p:sp>
      <p:cxnSp>
        <p:nvCxnSpPr>
          <p:cNvPr id="277" name="Google Shape;277;p13">
            <a:extLst>
              <a:ext uri="{C183D7F6-B498-43B3-948B-1728B52AA6E4}">
                <adec:decorative xmlns:adec="http://schemas.microsoft.com/office/drawing/2017/decorative" val="1"/>
              </a:ext>
            </a:extLst>
          </p:cNvPr>
          <p:cNvCxnSpPr/>
          <p:nvPr/>
        </p:nvCxnSpPr>
        <p:spPr>
          <a:xfrm>
            <a:off x="448924" y="9889190"/>
            <a:ext cx="17390152" cy="0"/>
          </a:xfrm>
          <a:prstGeom prst="straightConnector1">
            <a:avLst/>
          </a:prstGeom>
          <a:noFill/>
          <a:ln w="28575" cap="flat" cmpd="sng">
            <a:solidFill>
              <a:srgbClr val="FFFFFF"/>
            </a:solidFill>
            <a:prstDash val="solid"/>
            <a:round/>
            <a:headEnd type="none" w="sm" len="sm"/>
            <a:tailEnd type="none" w="sm" len="sm"/>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Google Shape;294;p14" descr="Small fragments of plastic on the surface of the ocean. "/>
          <p:cNvPicPr preferRelativeResize="0"/>
          <p:nvPr/>
        </p:nvPicPr>
        <p:blipFill rotWithShape="1">
          <a:blip r:embed="rId3">
            <a:alphaModFix/>
          </a:blip>
          <a:srcRect t="7386" b="7386"/>
          <a:stretch/>
        </p:blipFill>
        <p:spPr>
          <a:xfrm>
            <a:off x="0" y="0"/>
            <a:ext cx="18288000" cy="10287000"/>
          </a:xfrm>
          <a:prstGeom prst="rect">
            <a:avLst/>
          </a:prstGeom>
          <a:noFill/>
          <a:ln>
            <a:noFill/>
          </a:ln>
        </p:spPr>
      </p:pic>
      <p:grpSp>
        <p:nvGrpSpPr>
          <p:cNvPr id="302" name="Google Shape;302;p14">
            <a:extLst>
              <a:ext uri="{C183D7F6-B498-43B3-948B-1728B52AA6E4}">
                <adec:decorative xmlns:adec="http://schemas.microsoft.com/office/drawing/2017/decorative" val="1"/>
              </a:ext>
            </a:extLst>
          </p:cNvPr>
          <p:cNvGrpSpPr/>
          <p:nvPr/>
        </p:nvGrpSpPr>
        <p:grpSpPr>
          <a:xfrm>
            <a:off x="448924" y="499635"/>
            <a:ext cx="17390152" cy="815807"/>
            <a:chOff x="0" y="-57150"/>
            <a:chExt cx="5242105" cy="356032"/>
          </a:xfrm>
        </p:grpSpPr>
        <p:sp>
          <p:nvSpPr>
            <p:cNvPr id="303" name="Google Shape;303;p14"/>
            <p:cNvSpPr/>
            <p:nvPr/>
          </p:nvSpPr>
          <p:spPr>
            <a:xfrm>
              <a:off x="0" y="0"/>
              <a:ext cx="5242105" cy="298882"/>
            </a:xfrm>
            <a:custGeom>
              <a:avLst/>
              <a:gdLst/>
              <a:ahLst/>
              <a:cxnLst/>
              <a:rect l="l" t="t" r="r" b="b"/>
              <a:pathLst>
                <a:path w="5242105" h="298882" extrusionOk="0">
                  <a:moveTo>
                    <a:pt x="44519" y="0"/>
                  </a:moveTo>
                  <a:lnTo>
                    <a:pt x="5197586" y="0"/>
                  </a:lnTo>
                  <a:cubicBezTo>
                    <a:pt x="5209393" y="0"/>
                    <a:pt x="5220717" y="4690"/>
                    <a:pt x="5229066" y="13039"/>
                  </a:cubicBezTo>
                  <a:cubicBezTo>
                    <a:pt x="5237414" y="21388"/>
                    <a:pt x="5242105" y="32712"/>
                    <a:pt x="5242105" y="44519"/>
                  </a:cubicBezTo>
                  <a:lnTo>
                    <a:pt x="5242105" y="254363"/>
                  </a:lnTo>
                  <a:cubicBezTo>
                    <a:pt x="5242105" y="266170"/>
                    <a:pt x="5237414" y="277494"/>
                    <a:pt x="5229066" y="285843"/>
                  </a:cubicBezTo>
                  <a:cubicBezTo>
                    <a:pt x="5220717" y="294192"/>
                    <a:pt x="5209393" y="298882"/>
                    <a:pt x="5197586" y="298882"/>
                  </a:cubicBezTo>
                  <a:lnTo>
                    <a:pt x="44519" y="298882"/>
                  </a:lnTo>
                  <a:cubicBezTo>
                    <a:pt x="32712" y="298882"/>
                    <a:pt x="21388" y="294192"/>
                    <a:pt x="13039" y="285843"/>
                  </a:cubicBezTo>
                  <a:cubicBezTo>
                    <a:pt x="4690" y="277494"/>
                    <a:pt x="0" y="266170"/>
                    <a:pt x="0" y="254363"/>
                  </a:cubicBezTo>
                  <a:lnTo>
                    <a:pt x="0" y="44519"/>
                  </a:lnTo>
                  <a:cubicBezTo>
                    <a:pt x="0" y="32712"/>
                    <a:pt x="4690" y="21388"/>
                    <a:pt x="13039" y="13039"/>
                  </a:cubicBezTo>
                  <a:cubicBezTo>
                    <a:pt x="21388" y="4690"/>
                    <a:pt x="32712" y="0"/>
                    <a:pt x="44519" y="0"/>
                  </a:cubicBezTo>
                  <a:close/>
                </a:path>
              </a:pathLst>
            </a:custGeom>
            <a:solidFill>
              <a:srgbClr val="000000">
                <a:alpha val="0"/>
              </a:srgbClr>
            </a:solidFill>
            <a:ln w="28575" cap="rnd"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4" name="Google Shape;304;p14"/>
            <p:cNvSpPr txBox="1"/>
            <p:nvPr/>
          </p:nvSpPr>
          <p:spPr>
            <a:xfrm>
              <a:off x="0" y="-57150"/>
              <a:ext cx="5242105" cy="356032"/>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98" name="Google Shape;298;p14">
            <a:extLst>
              <a:ext uri="{C183D7F6-B498-43B3-948B-1728B52AA6E4}">
                <adec:decorative xmlns:adec="http://schemas.microsoft.com/office/drawing/2017/decorative" val="1"/>
              </a:ext>
            </a:extLst>
          </p:cNvPr>
          <p:cNvGrpSpPr/>
          <p:nvPr/>
        </p:nvGrpSpPr>
        <p:grpSpPr>
          <a:xfrm>
            <a:off x="738682" y="4010656"/>
            <a:ext cx="15283186" cy="5379974"/>
            <a:chOff x="0" y="-57150"/>
            <a:chExt cx="1304507" cy="1333068"/>
          </a:xfrm>
        </p:grpSpPr>
        <p:sp>
          <p:nvSpPr>
            <p:cNvPr id="299" name="Google Shape;299;p14"/>
            <p:cNvSpPr/>
            <p:nvPr/>
          </p:nvSpPr>
          <p:spPr>
            <a:xfrm>
              <a:off x="0" y="0"/>
              <a:ext cx="1304507" cy="1275918"/>
            </a:xfrm>
            <a:custGeom>
              <a:avLst/>
              <a:gdLst/>
              <a:ahLst/>
              <a:cxnLst/>
              <a:rect l="l" t="t" r="r" b="b"/>
              <a:pathLst>
                <a:path w="1304507" h="1275918" extrusionOk="0">
                  <a:moveTo>
                    <a:pt x="79716" y="0"/>
                  </a:moveTo>
                  <a:lnTo>
                    <a:pt x="1224791" y="0"/>
                  </a:lnTo>
                  <a:cubicBezTo>
                    <a:pt x="1268817" y="0"/>
                    <a:pt x="1304507" y="35690"/>
                    <a:pt x="1304507" y="79716"/>
                  </a:cubicBezTo>
                  <a:lnTo>
                    <a:pt x="1304507" y="1196202"/>
                  </a:lnTo>
                  <a:cubicBezTo>
                    <a:pt x="1304507" y="1240228"/>
                    <a:pt x="1268817" y="1275918"/>
                    <a:pt x="1224791" y="1275918"/>
                  </a:cubicBezTo>
                  <a:lnTo>
                    <a:pt x="79716" y="1275918"/>
                  </a:lnTo>
                  <a:cubicBezTo>
                    <a:pt x="58574" y="1275918"/>
                    <a:pt x="38298" y="1267519"/>
                    <a:pt x="23348" y="1252569"/>
                  </a:cubicBezTo>
                  <a:cubicBezTo>
                    <a:pt x="8399" y="1237620"/>
                    <a:pt x="0" y="1217344"/>
                    <a:pt x="0" y="1196202"/>
                  </a:cubicBezTo>
                  <a:lnTo>
                    <a:pt x="0" y="79716"/>
                  </a:lnTo>
                  <a:cubicBezTo>
                    <a:pt x="0" y="35690"/>
                    <a:pt x="35690" y="0"/>
                    <a:pt x="79716" y="0"/>
                  </a:cubicBezTo>
                  <a:close/>
                </a:path>
              </a:pathLst>
            </a:custGeom>
            <a:solidFill>
              <a:srgbClr val="013040">
                <a:alpha val="800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0" name="Google Shape;300;p14"/>
            <p:cNvSpPr txBox="1"/>
            <p:nvPr/>
          </p:nvSpPr>
          <p:spPr>
            <a:xfrm>
              <a:off x="0" y="-57150"/>
              <a:ext cx="1304507" cy="1333068"/>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301" name="Google Shape;301;p14"/>
          <p:cNvSpPr txBox="1">
            <a:spLocks noGrp="1"/>
          </p:cNvSpPr>
          <p:nvPr>
            <p:ph type="title" idx="4294967295"/>
          </p:nvPr>
        </p:nvSpPr>
        <p:spPr>
          <a:xfrm>
            <a:off x="1130377" y="5171338"/>
            <a:ext cx="14499796" cy="2949525"/>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19989"/>
              </a:lnSpc>
              <a:spcBef>
                <a:spcPts val="0"/>
              </a:spcBef>
              <a:spcAft>
                <a:spcPts val="0"/>
              </a:spcAft>
              <a:buClr>
                <a:srgbClr val="000000"/>
              </a:buClr>
              <a:buSzTx/>
              <a:buFont typeface="Arial"/>
              <a:buNone/>
              <a:tabLst/>
              <a:defRPr/>
            </a:pPr>
            <a:r>
              <a:rPr kumimoji="0" lang="en-US" sz="9600" b="1" i="0" u="none" strike="noStrike" kern="0" cap="none" spc="0" normalizeH="0" baseline="0" noProof="0" dirty="0">
                <a:ln>
                  <a:noFill/>
                </a:ln>
                <a:solidFill>
                  <a:schemeClr val="lt1"/>
                </a:solidFill>
                <a:effectLst/>
                <a:uLnTx/>
                <a:uFillTx/>
                <a:latin typeface="Open Sans"/>
                <a:ea typeface="Open Sans"/>
                <a:cs typeface="Open Sans"/>
                <a:sym typeface="Open Sans"/>
              </a:rPr>
              <a:t>Common Sources of Microplastics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96" name="Google Shape;296;p14"/>
          <p:cNvSpPr txBox="1"/>
          <p:nvPr/>
        </p:nvSpPr>
        <p:spPr>
          <a:xfrm>
            <a:off x="883998" y="835167"/>
            <a:ext cx="3649287" cy="384175"/>
          </a:xfrm>
          <a:prstGeom prst="rect">
            <a:avLst/>
          </a:prstGeom>
          <a:noFill/>
          <a:ln>
            <a:noFill/>
          </a:ln>
        </p:spPr>
        <p:txBody>
          <a:bodyPr spcFirstLastPara="1" wrap="square" lIns="0" tIns="0" rIns="0" bIns="0" anchor="t" anchorCtr="0">
            <a:spAutoFit/>
          </a:bodyPr>
          <a:lstStyle/>
          <a:p>
            <a:pPr marL="0" marR="0" lvl="0" indent="0" algn="l" rtl="0">
              <a:lnSpc>
                <a:spcPct val="94998"/>
              </a:lnSpc>
              <a:spcBef>
                <a:spcPts val="0"/>
              </a:spcBef>
              <a:spcAft>
                <a:spcPts val="0"/>
              </a:spcAft>
              <a:buNone/>
            </a:pPr>
            <a:r>
              <a:rPr lang="en-US" sz="2799">
                <a:solidFill>
                  <a:srgbClr val="FFFFFF"/>
                </a:solidFill>
                <a:latin typeface="Poppins"/>
                <a:ea typeface="Poppins"/>
                <a:cs typeface="Poppins"/>
                <a:sym typeface="Poppins"/>
              </a:rPr>
              <a:t>Microplastics</a:t>
            </a:r>
            <a:endParaRPr/>
          </a:p>
        </p:txBody>
      </p:sp>
      <p:cxnSp>
        <p:nvCxnSpPr>
          <p:cNvPr id="295" name="Google Shape;295;p14">
            <a:extLst>
              <a:ext uri="{C183D7F6-B498-43B3-948B-1728B52AA6E4}">
                <adec:decorative xmlns:adec="http://schemas.microsoft.com/office/drawing/2017/decorative" val="1"/>
              </a:ext>
            </a:extLst>
          </p:cNvPr>
          <p:cNvCxnSpPr/>
          <p:nvPr/>
        </p:nvCxnSpPr>
        <p:spPr>
          <a:xfrm>
            <a:off x="448924" y="9889190"/>
            <a:ext cx="17390152" cy="0"/>
          </a:xfrm>
          <a:prstGeom prst="straightConnector1">
            <a:avLst/>
          </a:prstGeom>
          <a:noFill/>
          <a:ln w="28575" cap="flat" cmpd="sng">
            <a:solidFill>
              <a:srgbClr val="FFFFFF"/>
            </a:solidFill>
            <a:prstDash val="solid"/>
            <a:round/>
            <a:headEnd type="none" w="sm" len="sm"/>
            <a:tailEnd type="none" w="sm" len="sm"/>
          </a:ln>
        </p:spPr>
      </p:cxnSp>
      <p:sp>
        <p:nvSpPr>
          <p:cNvPr id="297" name="Google Shape;297;p14"/>
          <p:cNvSpPr txBox="1"/>
          <p:nvPr/>
        </p:nvSpPr>
        <p:spPr>
          <a:xfrm>
            <a:off x="17158050" y="9943646"/>
            <a:ext cx="136205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Singh, 2025</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15" descr="Blue water underneath the surface."/>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5" b="-1666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4" name="Google Shape;324;p15"/>
          <p:cNvSpPr txBox="1">
            <a:spLocks noGrp="1"/>
          </p:cNvSpPr>
          <p:nvPr>
            <p:ph type="title" idx="4294967295"/>
          </p:nvPr>
        </p:nvSpPr>
        <p:spPr>
          <a:xfrm>
            <a:off x="1028700" y="2246925"/>
            <a:ext cx="10178766" cy="96393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a:ln>
                  <a:noFill/>
                </a:ln>
                <a:solidFill>
                  <a:srgbClr val="FFFFFF"/>
                </a:solidFill>
                <a:effectLst/>
                <a:uLnTx/>
                <a:uFillTx/>
                <a:latin typeface="Arial"/>
                <a:ea typeface="Arial"/>
                <a:cs typeface="Arial"/>
                <a:sym typeface="Arial"/>
              </a:rPr>
              <a:t>Textiles </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31" name="Google Shape;331;p15"/>
          <p:cNvSpPr txBox="1"/>
          <p:nvPr/>
        </p:nvSpPr>
        <p:spPr>
          <a:xfrm>
            <a:off x="883998" y="835167"/>
            <a:ext cx="5417411" cy="367345"/>
          </a:xfrm>
          <a:prstGeom prst="rect">
            <a:avLst/>
          </a:prstGeom>
          <a:noFill/>
          <a:ln>
            <a:noFill/>
          </a:ln>
        </p:spPr>
        <p:txBody>
          <a:bodyPr spcFirstLastPara="1" wrap="square" lIns="0" tIns="0" rIns="0" bIns="0" anchor="t" anchorCtr="0">
            <a:spAutoFit/>
          </a:bodyPr>
          <a:lstStyle/>
          <a:p>
            <a:pPr marL="0" marR="0" lvl="0" indent="0" algn="l" rtl="0">
              <a:lnSpc>
                <a:spcPct val="94998"/>
              </a:lnSpc>
              <a:spcBef>
                <a:spcPts val="0"/>
              </a:spcBef>
              <a:spcAft>
                <a:spcPts val="0"/>
              </a:spcAft>
              <a:buNone/>
            </a:pPr>
            <a:r>
              <a:rPr lang="en-US" sz="2799">
                <a:solidFill>
                  <a:srgbClr val="FFFFFF"/>
                </a:solidFill>
                <a:latin typeface="Poppins"/>
                <a:ea typeface="Poppins"/>
                <a:cs typeface="Poppins"/>
                <a:sym typeface="Poppins"/>
              </a:rPr>
              <a:t>Microplastics: Common Sources</a:t>
            </a:r>
            <a:endParaRPr/>
          </a:p>
        </p:txBody>
      </p:sp>
      <p:grpSp>
        <p:nvGrpSpPr>
          <p:cNvPr id="333" name="Google Shape;333;p15">
            <a:extLst>
              <a:ext uri="{C183D7F6-B498-43B3-948B-1728B52AA6E4}">
                <adec:decorative xmlns:adec="http://schemas.microsoft.com/office/drawing/2017/decorative" val="1"/>
              </a:ext>
            </a:extLst>
          </p:cNvPr>
          <p:cNvGrpSpPr/>
          <p:nvPr/>
        </p:nvGrpSpPr>
        <p:grpSpPr>
          <a:xfrm>
            <a:off x="448924" y="-474395"/>
            <a:ext cx="17390152" cy="1789398"/>
            <a:chOff x="0" y="-57150"/>
            <a:chExt cx="5242105" cy="780924"/>
          </a:xfrm>
        </p:grpSpPr>
        <p:sp>
          <p:nvSpPr>
            <p:cNvPr id="334" name="Google Shape;334;p15"/>
            <p:cNvSpPr/>
            <p:nvPr/>
          </p:nvSpPr>
          <p:spPr>
            <a:xfrm>
              <a:off x="0" y="424892"/>
              <a:ext cx="5242105" cy="298882"/>
            </a:xfrm>
            <a:custGeom>
              <a:avLst/>
              <a:gdLst/>
              <a:ahLst/>
              <a:cxnLst/>
              <a:rect l="l" t="t" r="r" b="b"/>
              <a:pathLst>
                <a:path w="5242105" h="298882" extrusionOk="0">
                  <a:moveTo>
                    <a:pt x="44519" y="0"/>
                  </a:moveTo>
                  <a:lnTo>
                    <a:pt x="5197586" y="0"/>
                  </a:lnTo>
                  <a:cubicBezTo>
                    <a:pt x="5209393" y="0"/>
                    <a:pt x="5220717" y="4690"/>
                    <a:pt x="5229066" y="13039"/>
                  </a:cubicBezTo>
                  <a:cubicBezTo>
                    <a:pt x="5237414" y="21388"/>
                    <a:pt x="5242105" y="32712"/>
                    <a:pt x="5242105" y="44519"/>
                  </a:cubicBezTo>
                  <a:lnTo>
                    <a:pt x="5242105" y="254363"/>
                  </a:lnTo>
                  <a:cubicBezTo>
                    <a:pt x="5242105" y="266170"/>
                    <a:pt x="5237414" y="277494"/>
                    <a:pt x="5229066" y="285843"/>
                  </a:cubicBezTo>
                  <a:cubicBezTo>
                    <a:pt x="5220717" y="294192"/>
                    <a:pt x="5209393" y="298882"/>
                    <a:pt x="5197586" y="298882"/>
                  </a:cubicBezTo>
                  <a:lnTo>
                    <a:pt x="44519" y="298882"/>
                  </a:lnTo>
                  <a:cubicBezTo>
                    <a:pt x="32712" y="298882"/>
                    <a:pt x="21388" y="294192"/>
                    <a:pt x="13039" y="285843"/>
                  </a:cubicBezTo>
                  <a:cubicBezTo>
                    <a:pt x="4690" y="277494"/>
                    <a:pt x="0" y="266170"/>
                    <a:pt x="0" y="254363"/>
                  </a:cubicBezTo>
                  <a:lnTo>
                    <a:pt x="0" y="44519"/>
                  </a:lnTo>
                  <a:cubicBezTo>
                    <a:pt x="0" y="32712"/>
                    <a:pt x="4690" y="21388"/>
                    <a:pt x="13039" y="13039"/>
                  </a:cubicBezTo>
                  <a:cubicBezTo>
                    <a:pt x="21388" y="4690"/>
                    <a:pt x="32712" y="0"/>
                    <a:pt x="44519" y="0"/>
                  </a:cubicBezTo>
                  <a:close/>
                </a:path>
              </a:pathLst>
            </a:custGeom>
            <a:solidFill>
              <a:srgbClr val="000000">
                <a:alpha val="0"/>
              </a:srgbClr>
            </a:solidFill>
            <a:ln w="28575" cap="rnd"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5" name="Google Shape;335;p15"/>
            <p:cNvSpPr txBox="1"/>
            <p:nvPr/>
          </p:nvSpPr>
          <p:spPr>
            <a:xfrm>
              <a:off x="0" y="-57150"/>
              <a:ext cx="5242105" cy="356032"/>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321" name="Google Shape;321;p15">
            <a:extLst>
              <a:ext uri="{C183D7F6-B498-43B3-948B-1728B52AA6E4}">
                <adec:decorative xmlns:adec="http://schemas.microsoft.com/office/drawing/2017/decorative" val="1"/>
              </a:ext>
            </a:extLst>
          </p:cNvPr>
          <p:cNvGrpSpPr/>
          <p:nvPr/>
        </p:nvGrpSpPr>
        <p:grpSpPr>
          <a:xfrm>
            <a:off x="1028700" y="3950764"/>
            <a:ext cx="4953051" cy="5661425"/>
            <a:chOff x="0" y="-57150"/>
            <a:chExt cx="1304507" cy="1333068"/>
          </a:xfrm>
        </p:grpSpPr>
        <p:sp>
          <p:nvSpPr>
            <p:cNvPr id="322" name="Google Shape;322;p15"/>
            <p:cNvSpPr/>
            <p:nvPr/>
          </p:nvSpPr>
          <p:spPr>
            <a:xfrm>
              <a:off x="0" y="0"/>
              <a:ext cx="1304507" cy="1275918"/>
            </a:xfrm>
            <a:custGeom>
              <a:avLst/>
              <a:gdLst/>
              <a:ahLst/>
              <a:cxnLst/>
              <a:rect l="l" t="t" r="r" b="b"/>
              <a:pathLst>
                <a:path w="1304507" h="1275918" extrusionOk="0">
                  <a:moveTo>
                    <a:pt x="79716" y="0"/>
                  </a:moveTo>
                  <a:lnTo>
                    <a:pt x="1224791" y="0"/>
                  </a:lnTo>
                  <a:cubicBezTo>
                    <a:pt x="1268817" y="0"/>
                    <a:pt x="1304507" y="35690"/>
                    <a:pt x="1304507" y="79716"/>
                  </a:cubicBezTo>
                  <a:lnTo>
                    <a:pt x="1304507" y="1196202"/>
                  </a:lnTo>
                  <a:cubicBezTo>
                    <a:pt x="1304507" y="1240228"/>
                    <a:pt x="1268817" y="1275918"/>
                    <a:pt x="1224791" y="1275918"/>
                  </a:cubicBezTo>
                  <a:lnTo>
                    <a:pt x="79716" y="1275918"/>
                  </a:lnTo>
                  <a:cubicBezTo>
                    <a:pt x="58574" y="1275918"/>
                    <a:pt x="38298" y="1267519"/>
                    <a:pt x="23348" y="1252569"/>
                  </a:cubicBezTo>
                  <a:cubicBezTo>
                    <a:pt x="8399" y="1237620"/>
                    <a:pt x="0" y="1217344"/>
                    <a:pt x="0" y="1196202"/>
                  </a:cubicBezTo>
                  <a:lnTo>
                    <a:pt x="0" y="79716"/>
                  </a:lnTo>
                  <a:cubicBezTo>
                    <a:pt x="0" y="35690"/>
                    <a:pt x="35690" y="0"/>
                    <a:pt x="79716" y="0"/>
                  </a:cubicBezTo>
                  <a:close/>
                </a:path>
              </a:pathLst>
            </a:custGeom>
            <a:solidFill>
              <a:srgbClr val="013040">
                <a:alpha val="800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3" name="Google Shape;323;p15"/>
            <p:cNvSpPr txBox="1"/>
            <p:nvPr/>
          </p:nvSpPr>
          <p:spPr>
            <a:xfrm>
              <a:off x="0" y="-57150"/>
              <a:ext cx="1304507" cy="1333068"/>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330" name="Google Shape;330;p15"/>
          <p:cNvSpPr txBox="1"/>
          <p:nvPr/>
        </p:nvSpPr>
        <p:spPr>
          <a:xfrm>
            <a:off x="1441760" y="4656901"/>
            <a:ext cx="3668011" cy="56388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4200" dirty="0">
                <a:solidFill>
                  <a:srgbClr val="FFFFFF"/>
                </a:solidFill>
                <a:latin typeface="Arial"/>
                <a:ea typeface="Arial"/>
                <a:cs typeface="Arial"/>
                <a:sym typeface="Arial"/>
              </a:rPr>
              <a:t>What they are</a:t>
            </a:r>
            <a:endParaRPr dirty="0"/>
          </a:p>
        </p:txBody>
      </p:sp>
      <p:sp>
        <p:nvSpPr>
          <p:cNvPr id="329" name="Google Shape;329;p15"/>
          <p:cNvSpPr txBox="1"/>
          <p:nvPr/>
        </p:nvSpPr>
        <p:spPr>
          <a:xfrm>
            <a:off x="1441760" y="5302408"/>
            <a:ext cx="4126931" cy="3358515"/>
          </a:xfrm>
          <a:prstGeom prst="rect">
            <a:avLst/>
          </a:prstGeom>
          <a:noFill/>
          <a:ln>
            <a:noFill/>
          </a:ln>
        </p:spPr>
        <p:txBody>
          <a:bodyPr spcFirstLastPara="1" wrap="square" lIns="0" tIns="0" rIns="0" bIns="0" anchor="t" anchorCtr="0">
            <a:spAutoFit/>
          </a:bodyPr>
          <a:lstStyle/>
          <a:p>
            <a:pPr marL="518160" marR="0" lvl="1" indent="-259080" algn="l" rtl="0">
              <a:lnSpc>
                <a:spcPct val="139958"/>
              </a:lnSpc>
              <a:spcBef>
                <a:spcPts val="0"/>
              </a:spcBef>
              <a:spcAft>
                <a:spcPts val="0"/>
              </a:spcAft>
              <a:buClr>
                <a:srgbClr val="FFFFFF"/>
              </a:buClr>
              <a:buSzPts val="2400"/>
              <a:buFont typeface="Arial"/>
              <a:buChar char="•"/>
            </a:pPr>
            <a:r>
              <a:rPr lang="en-US" sz="2400" b="0" i="0" u="none" strike="noStrike" cap="none" dirty="0">
                <a:solidFill>
                  <a:srgbClr val="FFFFFF"/>
                </a:solidFill>
                <a:latin typeface="Poppins"/>
                <a:ea typeface="Poppins"/>
                <a:cs typeface="Poppins"/>
                <a:sym typeface="Poppins"/>
              </a:rPr>
              <a:t>Textiles is a broad term to encompass various fiber-based materials. This includes clothes, towels, ropes, safety equipment, and more. </a:t>
            </a:r>
            <a:endParaRPr dirty="0"/>
          </a:p>
          <a:p>
            <a:pPr marL="518160" marR="0" lvl="1" indent="-259080" algn="l" rtl="0">
              <a:lnSpc>
                <a:spcPct val="139958"/>
              </a:lnSpc>
              <a:spcBef>
                <a:spcPts val="0"/>
              </a:spcBef>
              <a:spcAft>
                <a:spcPts val="0"/>
              </a:spcAft>
              <a:buClr>
                <a:srgbClr val="FFFFFF"/>
              </a:buClr>
              <a:buSzPts val="2400"/>
              <a:buFont typeface="Arial"/>
              <a:buChar char="•"/>
            </a:pPr>
            <a:r>
              <a:rPr lang="en-US" sz="2400" b="0" i="0" u="none" strike="noStrike" cap="none" dirty="0">
                <a:solidFill>
                  <a:srgbClr val="FFFFFF"/>
                </a:solidFill>
                <a:latin typeface="Poppins"/>
                <a:ea typeface="Poppins"/>
                <a:cs typeface="Poppins"/>
                <a:sym typeface="Poppins"/>
              </a:rPr>
              <a:t>They can either be natural or synthetic</a:t>
            </a:r>
            <a:endParaRPr dirty="0"/>
          </a:p>
        </p:txBody>
      </p:sp>
      <p:grpSp>
        <p:nvGrpSpPr>
          <p:cNvPr id="315" name="Google Shape;315;p15">
            <a:extLst>
              <a:ext uri="{C183D7F6-B498-43B3-948B-1728B52AA6E4}">
                <adec:decorative xmlns:adec="http://schemas.microsoft.com/office/drawing/2017/decorative" val="1"/>
              </a:ext>
            </a:extLst>
          </p:cNvPr>
          <p:cNvGrpSpPr/>
          <p:nvPr/>
        </p:nvGrpSpPr>
        <p:grpSpPr>
          <a:xfrm>
            <a:off x="6667474" y="3947478"/>
            <a:ext cx="4953051" cy="5661423"/>
            <a:chOff x="0" y="-57150"/>
            <a:chExt cx="1304507" cy="1333068"/>
          </a:xfrm>
        </p:grpSpPr>
        <p:sp>
          <p:nvSpPr>
            <p:cNvPr id="316" name="Google Shape;316;p15"/>
            <p:cNvSpPr/>
            <p:nvPr/>
          </p:nvSpPr>
          <p:spPr>
            <a:xfrm>
              <a:off x="0" y="0"/>
              <a:ext cx="1304507" cy="1275918"/>
            </a:xfrm>
            <a:custGeom>
              <a:avLst/>
              <a:gdLst/>
              <a:ahLst/>
              <a:cxnLst/>
              <a:rect l="l" t="t" r="r" b="b"/>
              <a:pathLst>
                <a:path w="1304507" h="1275918" extrusionOk="0">
                  <a:moveTo>
                    <a:pt x="79716" y="0"/>
                  </a:moveTo>
                  <a:lnTo>
                    <a:pt x="1224791" y="0"/>
                  </a:lnTo>
                  <a:cubicBezTo>
                    <a:pt x="1268817" y="0"/>
                    <a:pt x="1304507" y="35690"/>
                    <a:pt x="1304507" y="79716"/>
                  </a:cubicBezTo>
                  <a:lnTo>
                    <a:pt x="1304507" y="1196202"/>
                  </a:lnTo>
                  <a:cubicBezTo>
                    <a:pt x="1304507" y="1240228"/>
                    <a:pt x="1268817" y="1275918"/>
                    <a:pt x="1224791" y="1275918"/>
                  </a:cubicBezTo>
                  <a:lnTo>
                    <a:pt x="79716" y="1275918"/>
                  </a:lnTo>
                  <a:cubicBezTo>
                    <a:pt x="58574" y="1275918"/>
                    <a:pt x="38298" y="1267519"/>
                    <a:pt x="23348" y="1252569"/>
                  </a:cubicBezTo>
                  <a:cubicBezTo>
                    <a:pt x="8399" y="1237620"/>
                    <a:pt x="0" y="1217344"/>
                    <a:pt x="0" y="1196202"/>
                  </a:cubicBezTo>
                  <a:lnTo>
                    <a:pt x="0" y="79716"/>
                  </a:lnTo>
                  <a:cubicBezTo>
                    <a:pt x="0" y="35690"/>
                    <a:pt x="35690" y="0"/>
                    <a:pt x="79716" y="0"/>
                  </a:cubicBezTo>
                  <a:close/>
                </a:path>
              </a:pathLst>
            </a:custGeom>
            <a:solidFill>
              <a:srgbClr val="013040">
                <a:alpha val="800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7" name="Google Shape;317;p15"/>
            <p:cNvSpPr txBox="1"/>
            <p:nvPr/>
          </p:nvSpPr>
          <p:spPr>
            <a:xfrm>
              <a:off x="0" y="-57150"/>
              <a:ext cx="1304507" cy="1333068"/>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326" name="Google Shape;326;p15"/>
          <p:cNvSpPr txBox="1"/>
          <p:nvPr/>
        </p:nvSpPr>
        <p:spPr>
          <a:xfrm>
            <a:off x="7080534" y="4653615"/>
            <a:ext cx="3668011" cy="56388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4200">
                <a:solidFill>
                  <a:srgbClr val="FFFFFF"/>
                </a:solidFill>
                <a:latin typeface="Arial"/>
                <a:ea typeface="Arial"/>
                <a:cs typeface="Arial"/>
                <a:sym typeface="Arial"/>
              </a:rPr>
              <a:t>What they do</a:t>
            </a:r>
            <a:endParaRPr/>
          </a:p>
        </p:txBody>
      </p:sp>
      <p:sp>
        <p:nvSpPr>
          <p:cNvPr id="325" name="Google Shape;325;p15"/>
          <p:cNvSpPr txBox="1"/>
          <p:nvPr/>
        </p:nvSpPr>
        <p:spPr>
          <a:xfrm>
            <a:off x="7080534" y="5293224"/>
            <a:ext cx="4126931" cy="2520315"/>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a:solidFill>
                  <a:srgbClr val="FFFFFF"/>
                </a:solidFill>
                <a:latin typeface="Poppins"/>
                <a:ea typeface="Poppins"/>
                <a:cs typeface="Poppins"/>
                <a:sym typeface="Poppins"/>
              </a:rPr>
              <a:t>Shed microfibers through: </a:t>
            </a:r>
            <a:endParaRPr/>
          </a:p>
          <a:p>
            <a:pPr marL="518160" marR="0" lvl="1" indent="-259080" algn="just" rtl="0">
              <a:lnSpc>
                <a:spcPct val="139958"/>
              </a:lnSpc>
              <a:spcBef>
                <a:spcPts val="0"/>
              </a:spcBef>
              <a:spcAft>
                <a:spcPts val="0"/>
              </a:spcAft>
              <a:buClr>
                <a:srgbClr val="FFFFFF"/>
              </a:buClr>
              <a:buSzPts val="2400"/>
              <a:buFont typeface="Arial"/>
              <a:buChar char="•"/>
            </a:pPr>
            <a:r>
              <a:rPr lang="en-US" sz="2400" b="0" i="0" u="none" strike="noStrike" cap="none">
                <a:solidFill>
                  <a:srgbClr val="FFFFFF"/>
                </a:solidFill>
                <a:latin typeface="Poppins"/>
                <a:ea typeface="Poppins"/>
                <a:cs typeface="Poppins"/>
                <a:sym typeface="Poppins"/>
              </a:rPr>
              <a:t>Travel</a:t>
            </a:r>
            <a:endParaRPr/>
          </a:p>
          <a:p>
            <a:pPr marL="518160" marR="0" lvl="1" indent="-259080" algn="just" rtl="0">
              <a:lnSpc>
                <a:spcPct val="139958"/>
              </a:lnSpc>
              <a:spcBef>
                <a:spcPts val="0"/>
              </a:spcBef>
              <a:spcAft>
                <a:spcPts val="0"/>
              </a:spcAft>
              <a:buClr>
                <a:srgbClr val="FFFFFF"/>
              </a:buClr>
              <a:buSzPts val="2400"/>
              <a:buFont typeface="Arial"/>
              <a:buChar char="•"/>
            </a:pPr>
            <a:r>
              <a:rPr lang="en-US" sz="2400" b="0" i="0" u="none" strike="noStrike" cap="none">
                <a:solidFill>
                  <a:srgbClr val="FFFFFF"/>
                </a:solidFill>
                <a:latin typeface="Poppins"/>
                <a:ea typeface="Poppins"/>
                <a:cs typeface="Poppins"/>
                <a:sym typeface="Poppins"/>
              </a:rPr>
              <a:t>Washing</a:t>
            </a:r>
            <a:endParaRPr/>
          </a:p>
          <a:p>
            <a:pPr marL="518160" marR="0" lvl="1" indent="-259080" algn="just" rtl="0">
              <a:lnSpc>
                <a:spcPct val="139958"/>
              </a:lnSpc>
              <a:spcBef>
                <a:spcPts val="0"/>
              </a:spcBef>
              <a:spcAft>
                <a:spcPts val="0"/>
              </a:spcAft>
              <a:buClr>
                <a:srgbClr val="FFFFFF"/>
              </a:buClr>
              <a:buSzPts val="2400"/>
              <a:buFont typeface="Arial"/>
              <a:buChar char="•"/>
            </a:pPr>
            <a:r>
              <a:rPr lang="en-US" sz="2400" b="0" i="0" u="none" strike="noStrike" cap="none">
                <a:solidFill>
                  <a:srgbClr val="FFFFFF"/>
                </a:solidFill>
                <a:latin typeface="Poppins"/>
                <a:ea typeface="Poppins"/>
                <a:cs typeface="Poppins"/>
                <a:sym typeface="Poppins"/>
              </a:rPr>
              <a:t>Manufacturing</a:t>
            </a:r>
            <a:endParaRPr/>
          </a:p>
          <a:p>
            <a:pPr marL="518160" marR="0" lvl="1" indent="-259080" algn="just" rtl="0">
              <a:lnSpc>
                <a:spcPct val="139958"/>
              </a:lnSpc>
              <a:spcBef>
                <a:spcPts val="0"/>
              </a:spcBef>
              <a:spcAft>
                <a:spcPts val="0"/>
              </a:spcAft>
              <a:buClr>
                <a:srgbClr val="FFFFFF"/>
              </a:buClr>
              <a:buSzPts val="2400"/>
              <a:buFont typeface="Arial"/>
              <a:buChar char="•"/>
            </a:pPr>
            <a:r>
              <a:rPr lang="en-US" sz="2400" b="0" i="0" u="none" strike="noStrike" cap="none">
                <a:solidFill>
                  <a:srgbClr val="FFFFFF"/>
                </a:solidFill>
                <a:latin typeface="Poppins"/>
                <a:ea typeface="Poppins"/>
                <a:cs typeface="Poppins"/>
                <a:sym typeface="Poppins"/>
              </a:rPr>
              <a:t>Wearing</a:t>
            </a:r>
            <a:endParaRPr/>
          </a:p>
          <a:p>
            <a:pPr marL="518160" marR="0" lvl="1" indent="-259080" algn="just" rtl="0">
              <a:lnSpc>
                <a:spcPct val="139958"/>
              </a:lnSpc>
              <a:spcBef>
                <a:spcPts val="0"/>
              </a:spcBef>
              <a:spcAft>
                <a:spcPts val="0"/>
              </a:spcAft>
              <a:buClr>
                <a:srgbClr val="FFFFFF"/>
              </a:buClr>
              <a:buSzPts val="2400"/>
              <a:buFont typeface="Arial"/>
              <a:buChar char="•"/>
            </a:pPr>
            <a:r>
              <a:rPr lang="en-US" sz="2400" b="0" i="0" u="none" strike="noStrike" cap="none">
                <a:solidFill>
                  <a:srgbClr val="FFFFFF"/>
                </a:solidFill>
                <a:latin typeface="Poppins"/>
                <a:ea typeface="Poppins"/>
                <a:cs typeface="Poppins"/>
                <a:sym typeface="Poppins"/>
              </a:rPr>
              <a:t>Disposal</a:t>
            </a:r>
            <a:endParaRPr/>
          </a:p>
        </p:txBody>
      </p:sp>
      <p:grpSp>
        <p:nvGrpSpPr>
          <p:cNvPr id="318" name="Google Shape;318;p15">
            <a:extLst>
              <a:ext uri="{C183D7F6-B498-43B3-948B-1728B52AA6E4}">
                <adec:decorative xmlns:adec="http://schemas.microsoft.com/office/drawing/2017/decorative" val="1"/>
              </a:ext>
            </a:extLst>
          </p:cNvPr>
          <p:cNvGrpSpPr/>
          <p:nvPr/>
        </p:nvGrpSpPr>
        <p:grpSpPr>
          <a:xfrm>
            <a:off x="12306249" y="3947478"/>
            <a:ext cx="4953051" cy="5661419"/>
            <a:chOff x="0" y="-57150"/>
            <a:chExt cx="1304507" cy="1333068"/>
          </a:xfrm>
        </p:grpSpPr>
        <p:sp>
          <p:nvSpPr>
            <p:cNvPr id="319" name="Google Shape;319;p15"/>
            <p:cNvSpPr/>
            <p:nvPr/>
          </p:nvSpPr>
          <p:spPr>
            <a:xfrm>
              <a:off x="0" y="0"/>
              <a:ext cx="1304507" cy="1275918"/>
            </a:xfrm>
            <a:custGeom>
              <a:avLst/>
              <a:gdLst/>
              <a:ahLst/>
              <a:cxnLst/>
              <a:rect l="l" t="t" r="r" b="b"/>
              <a:pathLst>
                <a:path w="1304507" h="1275918" extrusionOk="0">
                  <a:moveTo>
                    <a:pt x="79716" y="0"/>
                  </a:moveTo>
                  <a:lnTo>
                    <a:pt x="1224791" y="0"/>
                  </a:lnTo>
                  <a:cubicBezTo>
                    <a:pt x="1268817" y="0"/>
                    <a:pt x="1304507" y="35690"/>
                    <a:pt x="1304507" y="79716"/>
                  </a:cubicBezTo>
                  <a:lnTo>
                    <a:pt x="1304507" y="1196202"/>
                  </a:lnTo>
                  <a:cubicBezTo>
                    <a:pt x="1304507" y="1240228"/>
                    <a:pt x="1268817" y="1275918"/>
                    <a:pt x="1224791" y="1275918"/>
                  </a:cubicBezTo>
                  <a:lnTo>
                    <a:pt x="79716" y="1275918"/>
                  </a:lnTo>
                  <a:cubicBezTo>
                    <a:pt x="58574" y="1275918"/>
                    <a:pt x="38298" y="1267519"/>
                    <a:pt x="23348" y="1252569"/>
                  </a:cubicBezTo>
                  <a:cubicBezTo>
                    <a:pt x="8399" y="1237620"/>
                    <a:pt x="0" y="1217344"/>
                    <a:pt x="0" y="1196202"/>
                  </a:cubicBezTo>
                  <a:lnTo>
                    <a:pt x="0" y="79716"/>
                  </a:lnTo>
                  <a:cubicBezTo>
                    <a:pt x="0" y="35690"/>
                    <a:pt x="35690" y="0"/>
                    <a:pt x="79716" y="0"/>
                  </a:cubicBezTo>
                  <a:close/>
                </a:path>
              </a:pathLst>
            </a:custGeom>
            <a:solidFill>
              <a:srgbClr val="013040">
                <a:alpha val="800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0" name="Google Shape;320;p15"/>
            <p:cNvSpPr txBox="1"/>
            <p:nvPr/>
          </p:nvSpPr>
          <p:spPr>
            <a:xfrm>
              <a:off x="0" y="-57150"/>
              <a:ext cx="1304507" cy="1333068"/>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328" name="Google Shape;328;p15"/>
          <p:cNvSpPr txBox="1"/>
          <p:nvPr/>
        </p:nvSpPr>
        <p:spPr>
          <a:xfrm>
            <a:off x="12715901" y="4579620"/>
            <a:ext cx="3668011" cy="56388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4200">
                <a:solidFill>
                  <a:srgbClr val="FFFFFF"/>
                </a:solidFill>
                <a:latin typeface="Arial"/>
                <a:ea typeface="Arial"/>
                <a:cs typeface="Arial"/>
                <a:sym typeface="Arial"/>
              </a:rPr>
              <a:t>Effect</a:t>
            </a:r>
            <a:endParaRPr/>
          </a:p>
        </p:txBody>
      </p:sp>
      <p:sp>
        <p:nvSpPr>
          <p:cNvPr id="327" name="Google Shape;327;p15"/>
          <p:cNvSpPr txBox="1"/>
          <p:nvPr/>
        </p:nvSpPr>
        <p:spPr>
          <a:xfrm>
            <a:off x="12715901" y="5293224"/>
            <a:ext cx="4077586" cy="3358515"/>
          </a:xfrm>
          <a:prstGeom prst="rect">
            <a:avLst/>
          </a:prstGeom>
          <a:noFill/>
          <a:ln>
            <a:noFill/>
          </a:ln>
        </p:spPr>
        <p:txBody>
          <a:bodyPr spcFirstLastPara="1" wrap="square" lIns="0" tIns="0" rIns="0" bIns="0" anchor="t" anchorCtr="0">
            <a:spAutoFit/>
          </a:bodyPr>
          <a:lstStyle/>
          <a:p>
            <a:pPr marL="518160" marR="0" lvl="1" indent="-259080" algn="l" rtl="0">
              <a:lnSpc>
                <a:spcPct val="139958"/>
              </a:lnSpc>
              <a:spcBef>
                <a:spcPts val="0"/>
              </a:spcBef>
              <a:spcAft>
                <a:spcPts val="0"/>
              </a:spcAft>
              <a:buClr>
                <a:srgbClr val="FFFFFF"/>
              </a:buClr>
              <a:buSzPts val="2400"/>
              <a:buFont typeface="Arial"/>
              <a:buChar char="•"/>
            </a:pPr>
            <a:r>
              <a:rPr lang="en-US" sz="2400" b="0" i="0" u="none" strike="noStrike" cap="none" dirty="0">
                <a:solidFill>
                  <a:srgbClr val="FFFFFF"/>
                </a:solidFill>
                <a:latin typeface="Poppins"/>
                <a:ea typeface="Poppins"/>
                <a:cs typeface="Poppins"/>
                <a:sym typeface="Poppins"/>
              </a:rPr>
              <a:t>35% of microplastics in the ocean after from washing synthetic materials </a:t>
            </a:r>
            <a:endParaRPr dirty="0"/>
          </a:p>
          <a:p>
            <a:pPr marL="518160" marR="0" lvl="1" indent="-259080" algn="l" rtl="0">
              <a:lnSpc>
                <a:spcPct val="139958"/>
              </a:lnSpc>
              <a:spcBef>
                <a:spcPts val="0"/>
              </a:spcBef>
              <a:spcAft>
                <a:spcPts val="0"/>
              </a:spcAft>
              <a:buClr>
                <a:srgbClr val="FFFFFF"/>
              </a:buClr>
              <a:buSzPts val="2400"/>
              <a:buFont typeface="Arial"/>
              <a:buChar char="•"/>
            </a:pPr>
            <a:r>
              <a:rPr lang="en-US" sz="2400" b="0" i="0" u="none" strike="noStrike" cap="none" dirty="0">
                <a:solidFill>
                  <a:srgbClr val="FFFFFF"/>
                </a:solidFill>
                <a:latin typeface="Poppins"/>
                <a:ea typeface="Poppins"/>
                <a:cs typeface="Poppins"/>
                <a:sym typeface="Poppins"/>
              </a:rPr>
              <a:t>Release 0.2-0.5 million tons per year of microplastics into the ocean </a:t>
            </a:r>
            <a:endParaRPr dirty="0"/>
          </a:p>
        </p:txBody>
      </p:sp>
      <p:cxnSp>
        <p:nvCxnSpPr>
          <p:cNvPr id="314" name="Google Shape;314;p15">
            <a:extLst>
              <a:ext uri="{C183D7F6-B498-43B3-948B-1728B52AA6E4}">
                <adec:decorative xmlns:adec="http://schemas.microsoft.com/office/drawing/2017/decorative" val="1"/>
              </a:ext>
            </a:extLst>
          </p:cNvPr>
          <p:cNvCxnSpPr/>
          <p:nvPr/>
        </p:nvCxnSpPr>
        <p:spPr>
          <a:xfrm>
            <a:off x="448924" y="9889190"/>
            <a:ext cx="17390152" cy="0"/>
          </a:xfrm>
          <a:prstGeom prst="straightConnector1">
            <a:avLst/>
          </a:prstGeom>
          <a:noFill/>
          <a:ln w="28575" cap="flat" cmpd="sng">
            <a:solidFill>
              <a:srgbClr val="FFFFFF"/>
            </a:solidFill>
            <a:prstDash val="solid"/>
            <a:round/>
            <a:headEnd type="none" w="sm" len="sm"/>
            <a:tailEnd type="none" w="sm" len="sm"/>
          </a:ln>
        </p:spPr>
      </p:cxnSp>
      <p:sp>
        <p:nvSpPr>
          <p:cNvPr id="332" name="Google Shape;332;p15"/>
          <p:cNvSpPr txBox="1"/>
          <p:nvPr/>
        </p:nvSpPr>
        <p:spPr>
          <a:xfrm>
            <a:off x="12700289" y="9612191"/>
            <a:ext cx="566591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Microplastics from textiles: towards a circular economy for textiles in Europe, 2022</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13040"/>
        </a:solidFill>
        <a:effectLst/>
      </p:bgPr>
    </p:bg>
    <p:spTree>
      <p:nvGrpSpPr>
        <p:cNvPr id="1" name="Shape 343"/>
        <p:cNvGrpSpPr/>
        <p:nvPr/>
      </p:nvGrpSpPr>
      <p:grpSpPr>
        <a:xfrm>
          <a:off x="0" y="0"/>
          <a:ext cx="0" cy="0"/>
          <a:chOff x="0" y="0"/>
          <a:chExt cx="0" cy="0"/>
        </a:xfrm>
      </p:grpSpPr>
      <p:cxnSp>
        <p:nvCxnSpPr>
          <p:cNvPr id="344" name="Google Shape;344;p16">
            <a:extLst>
              <a:ext uri="{C183D7F6-B498-43B3-948B-1728B52AA6E4}">
                <adec:decorative xmlns:adec="http://schemas.microsoft.com/office/drawing/2017/decorative" val="1"/>
              </a:ext>
            </a:extLst>
          </p:cNvPr>
          <p:cNvCxnSpPr/>
          <p:nvPr/>
        </p:nvCxnSpPr>
        <p:spPr>
          <a:xfrm>
            <a:off x="448924" y="9889190"/>
            <a:ext cx="17390152" cy="0"/>
          </a:xfrm>
          <a:prstGeom prst="straightConnector1">
            <a:avLst/>
          </a:prstGeom>
          <a:noFill/>
          <a:ln w="28575" cap="flat" cmpd="sng">
            <a:solidFill>
              <a:srgbClr val="FFFFFF"/>
            </a:solidFill>
            <a:prstDash val="solid"/>
            <a:round/>
            <a:headEnd type="none" w="sm" len="sm"/>
            <a:tailEnd type="none" w="sm" len="sm"/>
          </a:ln>
        </p:spPr>
      </p:cxnSp>
      <p:grpSp>
        <p:nvGrpSpPr>
          <p:cNvPr id="345" name="Google Shape;345;p16">
            <a:extLst>
              <a:ext uri="{C183D7F6-B498-43B3-948B-1728B52AA6E4}">
                <adec:decorative xmlns:adec="http://schemas.microsoft.com/office/drawing/2017/decorative" val="1"/>
              </a:ext>
            </a:extLst>
          </p:cNvPr>
          <p:cNvGrpSpPr/>
          <p:nvPr/>
        </p:nvGrpSpPr>
        <p:grpSpPr>
          <a:xfrm>
            <a:off x="1608620" y="238555"/>
            <a:ext cx="15408689" cy="9456718"/>
            <a:chOff x="2760041" y="288749"/>
            <a:chExt cx="14656702" cy="8904761"/>
          </a:xfrm>
        </p:grpSpPr>
        <p:pic>
          <p:nvPicPr>
            <p:cNvPr id="346" name="Google Shape;346;p16" descr="A diagram of a textiles life cycle and how it contaminates environments. "/>
            <p:cNvPicPr preferRelativeResize="0"/>
            <p:nvPr/>
          </p:nvPicPr>
          <p:blipFill rotWithShape="1">
            <a:blip r:embed="rId3">
              <a:alphaModFix/>
            </a:blip>
            <a:srcRect/>
            <a:stretch/>
          </p:blipFill>
          <p:spPr>
            <a:xfrm>
              <a:off x="2760041" y="288749"/>
              <a:ext cx="13917821" cy="8904761"/>
            </a:xfrm>
            <a:prstGeom prst="rect">
              <a:avLst/>
            </a:prstGeom>
            <a:noFill/>
            <a:ln>
              <a:noFill/>
            </a:ln>
          </p:spPr>
        </p:pic>
        <p:sp>
          <p:nvSpPr>
            <p:cNvPr id="347" name="Google Shape;347;p16"/>
            <p:cNvSpPr txBox="1"/>
            <p:nvPr/>
          </p:nvSpPr>
          <p:spPr>
            <a:xfrm>
              <a:off x="10777404" y="8916511"/>
              <a:ext cx="663933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Adapted from Microplastics from textiles: towards a circular economy for textiles in Europe, 2022</a:t>
              </a:r>
              <a:endParaRPr/>
            </a:p>
          </p:txBody>
        </p:sp>
      </p:grpSp>
      <p:sp>
        <p:nvSpPr>
          <p:cNvPr id="2" name="Title 1">
            <a:extLst>
              <a:ext uri="{FF2B5EF4-FFF2-40B4-BE49-F238E27FC236}">
                <a16:creationId xmlns:a16="http://schemas.microsoft.com/office/drawing/2014/main" id="{A84B9209-FAFB-DF35-E5CE-A92BCDA5E98B}"/>
              </a:ext>
            </a:extLst>
          </p:cNvPr>
          <p:cNvSpPr>
            <a:spLocks noGrp="1"/>
          </p:cNvSpPr>
          <p:nvPr>
            <p:ph type="title" idx="4294967295"/>
          </p:nvPr>
        </p:nvSpPr>
        <p:spPr>
          <a:xfrm>
            <a:off x="457200" y="-1143000"/>
            <a:ext cx="8229600" cy="1143000"/>
          </a:xfrm>
        </p:spPr>
        <p:txBody>
          <a:bodyPr spcFirstLastPara="1" wrap="square" lIns="91425" tIns="45700" rIns="91425" bIns="45700" anchor="b" anchorCtr="0">
            <a:normAutofit/>
          </a:bodyPr>
          <a:lstStyle/>
          <a:p>
            <a:r>
              <a:rPr lang="en-US" dirty="0"/>
              <a:t>Textiles lifecycle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13040"/>
        </a:solidFill>
        <a:effectLst/>
      </p:bgPr>
    </p:bg>
    <p:spTree>
      <p:nvGrpSpPr>
        <p:cNvPr id="1" name="Shape 355"/>
        <p:cNvGrpSpPr/>
        <p:nvPr/>
      </p:nvGrpSpPr>
      <p:grpSpPr>
        <a:xfrm>
          <a:off x="0" y="0"/>
          <a:ext cx="0" cy="0"/>
          <a:chOff x="0" y="0"/>
          <a:chExt cx="0" cy="0"/>
        </a:xfrm>
      </p:grpSpPr>
      <p:sp>
        <p:nvSpPr>
          <p:cNvPr id="359" name="Google Shape;359;p17"/>
          <p:cNvSpPr txBox="1">
            <a:spLocks noGrp="1"/>
          </p:cNvSpPr>
          <p:nvPr>
            <p:ph type="title" idx="4294967295"/>
          </p:nvPr>
        </p:nvSpPr>
        <p:spPr>
          <a:xfrm>
            <a:off x="562092" y="5733415"/>
            <a:ext cx="8581908" cy="92075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999" b="0" i="0" u="none" strike="noStrike" kern="0" cap="none" spc="0" normalizeH="0" baseline="0" noProof="0" dirty="0">
                <a:ln>
                  <a:noFill/>
                </a:ln>
                <a:solidFill>
                  <a:srgbClr val="FFFFFF"/>
                </a:solidFill>
                <a:effectLst/>
                <a:uLnTx/>
                <a:uFillTx/>
                <a:latin typeface="Arial"/>
                <a:ea typeface="Arial"/>
                <a:cs typeface="Arial"/>
                <a:sym typeface="Arial"/>
              </a:rPr>
              <a:t>Wastewater Effluent</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62" name="Google Shape;362;p17"/>
          <p:cNvSpPr txBox="1"/>
          <p:nvPr/>
        </p:nvSpPr>
        <p:spPr>
          <a:xfrm>
            <a:off x="883998" y="835167"/>
            <a:ext cx="6445950" cy="411059"/>
          </a:xfrm>
          <a:prstGeom prst="rect">
            <a:avLst/>
          </a:prstGeom>
          <a:noFill/>
          <a:ln>
            <a:noFill/>
          </a:ln>
        </p:spPr>
        <p:txBody>
          <a:bodyPr spcFirstLastPara="1" wrap="square" lIns="0" tIns="0" rIns="0" bIns="0" anchor="t" anchorCtr="0">
            <a:spAutoFit/>
          </a:bodyPr>
          <a:lstStyle/>
          <a:p>
            <a:pPr marL="0" marR="0" lvl="0" indent="0" algn="l" rtl="0">
              <a:lnSpc>
                <a:spcPct val="94998"/>
              </a:lnSpc>
              <a:spcBef>
                <a:spcPts val="0"/>
              </a:spcBef>
              <a:spcAft>
                <a:spcPts val="0"/>
              </a:spcAft>
              <a:buNone/>
            </a:pPr>
            <a:r>
              <a:rPr lang="en-US" sz="2799" dirty="0">
                <a:solidFill>
                  <a:srgbClr val="FFFFFF"/>
                </a:solidFill>
                <a:latin typeface="Poppins"/>
                <a:ea typeface="Poppins"/>
                <a:cs typeface="Poppins"/>
                <a:sym typeface="Poppins"/>
              </a:rPr>
              <a:t>Microplastics: Common Sources</a:t>
            </a:r>
            <a:endParaRPr dirty="0"/>
          </a:p>
        </p:txBody>
      </p:sp>
      <p:grpSp>
        <p:nvGrpSpPr>
          <p:cNvPr id="366" name="Google Shape;366;p17">
            <a:extLst>
              <a:ext uri="{C183D7F6-B498-43B3-948B-1728B52AA6E4}">
                <adec:decorative xmlns:adec="http://schemas.microsoft.com/office/drawing/2017/decorative" val="1"/>
              </a:ext>
            </a:extLst>
          </p:cNvPr>
          <p:cNvGrpSpPr/>
          <p:nvPr/>
        </p:nvGrpSpPr>
        <p:grpSpPr>
          <a:xfrm>
            <a:off x="448924" y="499635"/>
            <a:ext cx="17390152" cy="815807"/>
            <a:chOff x="0" y="-57150"/>
            <a:chExt cx="5242105" cy="356032"/>
          </a:xfrm>
        </p:grpSpPr>
        <p:sp>
          <p:nvSpPr>
            <p:cNvPr id="367" name="Google Shape;367;p17"/>
            <p:cNvSpPr/>
            <p:nvPr/>
          </p:nvSpPr>
          <p:spPr>
            <a:xfrm>
              <a:off x="0" y="0"/>
              <a:ext cx="5242105" cy="298882"/>
            </a:xfrm>
            <a:custGeom>
              <a:avLst/>
              <a:gdLst/>
              <a:ahLst/>
              <a:cxnLst/>
              <a:rect l="l" t="t" r="r" b="b"/>
              <a:pathLst>
                <a:path w="5242105" h="298882" extrusionOk="0">
                  <a:moveTo>
                    <a:pt x="44519" y="0"/>
                  </a:moveTo>
                  <a:lnTo>
                    <a:pt x="5197586" y="0"/>
                  </a:lnTo>
                  <a:cubicBezTo>
                    <a:pt x="5209393" y="0"/>
                    <a:pt x="5220717" y="4690"/>
                    <a:pt x="5229066" y="13039"/>
                  </a:cubicBezTo>
                  <a:cubicBezTo>
                    <a:pt x="5237414" y="21388"/>
                    <a:pt x="5242105" y="32712"/>
                    <a:pt x="5242105" y="44519"/>
                  </a:cubicBezTo>
                  <a:lnTo>
                    <a:pt x="5242105" y="254363"/>
                  </a:lnTo>
                  <a:cubicBezTo>
                    <a:pt x="5242105" y="266170"/>
                    <a:pt x="5237414" y="277494"/>
                    <a:pt x="5229066" y="285843"/>
                  </a:cubicBezTo>
                  <a:cubicBezTo>
                    <a:pt x="5220717" y="294192"/>
                    <a:pt x="5209393" y="298882"/>
                    <a:pt x="5197586" y="298882"/>
                  </a:cubicBezTo>
                  <a:lnTo>
                    <a:pt x="44519" y="298882"/>
                  </a:lnTo>
                  <a:cubicBezTo>
                    <a:pt x="32712" y="298882"/>
                    <a:pt x="21388" y="294192"/>
                    <a:pt x="13039" y="285843"/>
                  </a:cubicBezTo>
                  <a:cubicBezTo>
                    <a:pt x="4690" y="277494"/>
                    <a:pt x="0" y="266170"/>
                    <a:pt x="0" y="254363"/>
                  </a:cubicBezTo>
                  <a:lnTo>
                    <a:pt x="0" y="44519"/>
                  </a:lnTo>
                  <a:cubicBezTo>
                    <a:pt x="0" y="32712"/>
                    <a:pt x="4690" y="21388"/>
                    <a:pt x="13039" y="13039"/>
                  </a:cubicBezTo>
                  <a:cubicBezTo>
                    <a:pt x="21388" y="4690"/>
                    <a:pt x="32712" y="0"/>
                    <a:pt x="44519" y="0"/>
                  </a:cubicBezTo>
                  <a:close/>
                </a:path>
              </a:pathLst>
            </a:custGeom>
            <a:solidFill>
              <a:srgbClr val="000000">
                <a:alpha val="0"/>
              </a:srgbClr>
            </a:solidFill>
            <a:ln w="28575" cap="rnd"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8" name="Google Shape;368;p17"/>
            <p:cNvSpPr txBox="1"/>
            <p:nvPr/>
          </p:nvSpPr>
          <p:spPr>
            <a:xfrm>
              <a:off x="0" y="-57150"/>
              <a:ext cx="5242105" cy="356032"/>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356" name="Google Shape;356;p17" descr="Different colors of microfibers. "/>
          <p:cNvSpPr/>
          <p:nvPr/>
        </p:nvSpPr>
        <p:spPr>
          <a:xfrm>
            <a:off x="1028700" y="1877116"/>
            <a:ext cx="7819308" cy="3266384"/>
          </a:xfrm>
          <a:custGeom>
            <a:avLst/>
            <a:gdLst/>
            <a:ahLst/>
            <a:cxnLst/>
            <a:rect l="l" t="t" r="r" b="b"/>
            <a:pathLst>
              <a:path w="1211415" h="506048" extrusionOk="0">
                <a:moveTo>
                  <a:pt x="0" y="0"/>
                </a:moveTo>
                <a:lnTo>
                  <a:pt x="1211415" y="0"/>
                </a:lnTo>
                <a:lnTo>
                  <a:pt x="1211415" y="506048"/>
                </a:lnTo>
                <a:lnTo>
                  <a:pt x="0" y="506048"/>
                </a:lnTo>
                <a:close/>
              </a:path>
            </a:pathLst>
          </a:custGeom>
          <a:blipFill rotWithShape="1">
            <a:blip r:embed="rId3">
              <a:alphaModFix/>
            </a:blip>
            <a:stretch>
              <a:fillRect t="-15382" b="-15382"/>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4" name="Google Shape;364;p17"/>
          <p:cNvSpPr txBox="1"/>
          <p:nvPr/>
        </p:nvSpPr>
        <p:spPr>
          <a:xfrm>
            <a:off x="8075157" y="5140971"/>
            <a:ext cx="136483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O’Connor</a:t>
            </a:r>
            <a:endParaRPr/>
          </a:p>
        </p:txBody>
      </p:sp>
      <p:sp>
        <p:nvSpPr>
          <p:cNvPr id="357" name="Google Shape;357;p17" descr="Industrial water processing plant. "/>
          <p:cNvSpPr/>
          <p:nvPr/>
        </p:nvSpPr>
        <p:spPr>
          <a:xfrm>
            <a:off x="9439992" y="1877116"/>
            <a:ext cx="7819308" cy="5182691"/>
          </a:xfrm>
          <a:custGeom>
            <a:avLst/>
            <a:gdLst/>
            <a:ahLst/>
            <a:cxnLst/>
            <a:rect l="l" t="t" r="r" b="b"/>
            <a:pathLst>
              <a:path w="1211415" h="802934" extrusionOk="0">
                <a:moveTo>
                  <a:pt x="0" y="0"/>
                </a:moveTo>
                <a:lnTo>
                  <a:pt x="1211415" y="0"/>
                </a:lnTo>
                <a:lnTo>
                  <a:pt x="1211415" y="802934"/>
                </a:lnTo>
                <a:lnTo>
                  <a:pt x="0" y="802934"/>
                </a:lnTo>
                <a:close/>
              </a:path>
            </a:pathLst>
          </a:custGeom>
          <a:blipFill rotWithShape="1">
            <a:blip r:embed="rId4">
              <a:alphaModFix/>
            </a:blip>
            <a:stretch>
              <a:fillRect t="-258" b="-258"/>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0" name="Google Shape;360;p17"/>
          <p:cNvSpPr txBox="1"/>
          <p:nvPr/>
        </p:nvSpPr>
        <p:spPr>
          <a:xfrm>
            <a:off x="1028700" y="6737985"/>
            <a:ext cx="7819308" cy="2520315"/>
          </a:xfrm>
          <a:prstGeom prst="rect">
            <a:avLst/>
          </a:prstGeom>
          <a:noFill/>
          <a:ln>
            <a:noFill/>
          </a:ln>
        </p:spPr>
        <p:txBody>
          <a:bodyPr spcFirstLastPara="1" wrap="square" lIns="0" tIns="0" rIns="0" bIns="0" anchor="t" anchorCtr="0">
            <a:spAutoFit/>
          </a:bodyPr>
          <a:lstStyle/>
          <a:p>
            <a:pPr marL="0" marR="0" lvl="0" indent="0" algn="l" rtl="0">
              <a:lnSpc>
                <a:spcPct val="139958"/>
              </a:lnSpc>
              <a:spcBef>
                <a:spcPts val="0"/>
              </a:spcBef>
              <a:spcAft>
                <a:spcPts val="0"/>
              </a:spcAft>
              <a:buNone/>
            </a:pPr>
            <a:r>
              <a:rPr lang="en-US" sz="2400">
                <a:solidFill>
                  <a:srgbClr val="FFFFFF"/>
                </a:solidFill>
                <a:latin typeface="Poppins"/>
                <a:ea typeface="Poppins"/>
                <a:cs typeface="Poppins"/>
                <a:sym typeface="Poppins"/>
              </a:rPr>
              <a:t>Wastewater treatment plants have sources coming from:</a:t>
            </a:r>
            <a:endParaRPr/>
          </a:p>
          <a:p>
            <a:pPr marL="518160" marR="0" lvl="1" indent="-259080" algn="l" rtl="0">
              <a:lnSpc>
                <a:spcPct val="139958"/>
              </a:lnSpc>
              <a:spcBef>
                <a:spcPts val="0"/>
              </a:spcBef>
              <a:spcAft>
                <a:spcPts val="0"/>
              </a:spcAft>
              <a:buClr>
                <a:srgbClr val="FFFFFF"/>
              </a:buClr>
              <a:buSzPts val="2400"/>
              <a:buFont typeface="Arial"/>
              <a:buChar char="•"/>
            </a:pPr>
            <a:r>
              <a:rPr lang="en-US" sz="2400" b="0" i="0" u="none" strike="noStrike" cap="none">
                <a:solidFill>
                  <a:srgbClr val="FFFFFF"/>
                </a:solidFill>
                <a:latin typeface="Poppins"/>
                <a:ea typeface="Poppins"/>
                <a:cs typeface="Poppins"/>
                <a:sym typeface="Poppins"/>
              </a:rPr>
              <a:t>Domestic Watewater</a:t>
            </a:r>
            <a:endParaRPr/>
          </a:p>
          <a:p>
            <a:pPr marL="518160" marR="0" lvl="1" indent="-259080" algn="l" rtl="0">
              <a:lnSpc>
                <a:spcPct val="139958"/>
              </a:lnSpc>
              <a:spcBef>
                <a:spcPts val="0"/>
              </a:spcBef>
              <a:spcAft>
                <a:spcPts val="0"/>
              </a:spcAft>
              <a:buClr>
                <a:srgbClr val="FFFFFF"/>
              </a:buClr>
              <a:buSzPts val="2400"/>
              <a:buFont typeface="Arial"/>
              <a:buChar char="•"/>
            </a:pPr>
            <a:r>
              <a:rPr lang="en-US" sz="2400" b="0" i="0" u="none" strike="noStrike" cap="none">
                <a:solidFill>
                  <a:srgbClr val="FFFFFF"/>
                </a:solidFill>
                <a:latin typeface="Poppins"/>
                <a:ea typeface="Poppins"/>
                <a:cs typeface="Poppins"/>
                <a:sym typeface="Poppins"/>
              </a:rPr>
              <a:t>Commercial Sources</a:t>
            </a:r>
            <a:endParaRPr/>
          </a:p>
          <a:p>
            <a:pPr marL="518160" marR="0" lvl="1" indent="-259080" algn="l" rtl="0">
              <a:lnSpc>
                <a:spcPct val="139958"/>
              </a:lnSpc>
              <a:spcBef>
                <a:spcPts val="0"/>
              </a:spcBef>
              <a:spcAft>
                <a:spcPts val="0"/>
              </a:spcAft>
              <a:buClr>
                <a:srgbClr val="FFFFFF"/>
              </a:buClr>
              <a:buSzPts val="2400"/>
              <a:buFont typeface="Arial"/>
              <a:buChar char="•"/>
            </a:pPr>
            <a:r>
              <a:rPr lang="en-US" sz="2400" b="0" i="0" u="none" strike="noStrike" cap="none">
                <a:solidFill>
                  <a:srgbClr val="FFFFFF"/>
                </a:solidFill>
                <a:latin typeface="Poppins"/>
                <a:ea typeface="Poppins"/>
                <a:cs typeface="Poppins"/>
                <a:sym typeface="Poppins"/>
              </a:rPr>
              <a:t>Industrial Discharges</a:t>
            </a:r>
            <a:endParaRPr/>
          </a:p>
          <a:p>
            <a:pPr marL="518160" marR="0" lvl="1" indent="-259080" algn="l" rtl="0">
              <a:lnSpc>
                <a:spcPct val="139958"/>
              </a:lnSpc>
              <a:spcBef>
                <a:spcPts val="0"/>
              </a:spcBef>
              <a:spcAft>
                <a:spcPts val="0"/>
              </a:spcAft>
              <a:buClr>
                <a:srgbClr val="FFFFFF"/>
              </a:buClr>
              <a:buSzPts val="2400"/>
              <a:buFont typeface="Arial"/>
              <a:buChar char="•"/>
            </a:pPr>
            <a:r>
              <a:rPr lang="en-US" sz="2400" b="0" i="0" u="none" strike="noStrike" cap="none">
                <a:solidFill>
                  <a:srgbClr val="FFFFFF"/>
                </a:solidFill>
                <a:latin typeface="Poppins"/>
                <a:ea typeface="Poppins"/>
                <a:cs typeface="Poppins"/>
                <a:sym typeface="Poppins"/>
              </a:rPr>
              <a:t>Urban Runoff</a:t>
            </a:r>
            <a:endParaRPr/>
          </a:p>
        </p:txBody>
      </p:sp>
      <p:sp>
        <p:nvSpPr>
          <p:cNvPr id="363" name="Google Shape;363;p17"/>
          <p:cNvSpPr txBox="1"/>
          <p:nvPr/>
        </p:nvSpPr>
        <p:spPr>
          <a:xfrm>
            <a:off x="13786933" y="7059807"/>
            <a:ext cx="362054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Enabling Control Over a Wastewater Treatment Plant</a:t>
            </a:r>
            <a:endParaRPr/>
          </a:p>
        </p:txBody>
      </p:sp>
      <p:sp>
        <p:nvSpPr>
          <p:cNvPr id="361" name="Google Shape;361;p17"/>
          <p:cNvSpPr txBox="1"/>
          <p:nvPr/>
        </p:nvSpPr>
        <p:spPr>
          <a:xfrm>
            <a:off x="9439992" y="7345557"/>
            <a:ext cx="7819308" cy="1263015"/>
          </a:xfrm>
          <a:prstGeom prst="rect">
            <a:avLst/>
          </a:prstGeom>
          <a:noFill/>
          <a:ln>
            <a:noFill/>
          </a:ln>
        </p:spPr>
        <p:txBody>
          <a:bodyPr spcFirstLastPara="1" wrap="square" lIns="0" tIns="0" rIns="0" bIns="0" anchor="t" anchorCtr="0">
            <a:spAutoFit/>
          </a:bodyPr>
          <a:lstStyle/>
          <a:p>
            <a:pPr marL="0" marR="0" lvl="0" indent="0" algn="just" rtl="0">
              <a:lnSpc>
                <a:spcPct val="139958"/>
              </a:lnSpc>
              <a:spcBef>
                <a:spcPts val="0"/>
              </a:spcBef>
              <a:spcAft>
                <a:spcPts val="0"/>
              </a:spcAft>
              <a:buNone/>
            </a:pPr>
            <a:r>
              <a:rPr lang="en-US" sz="2400">
                <a:solidFill>
                  <a:srgbClr val="FFFFFF"/>
                </a:solidFill>
                <a:latin typeface="Poppins"/>
                <a:ea typeface="Poppins"/>
                <a:cs typeface="Poppins"/>
                <a:sym typeface="Poppins"/>
              </a:rPr>
              <a:t>With large volumes of water being processed, the smallest of microplastics and fibers are not filtered out</a:t>
            </a:r>
            <a:endParaRPr/>
          </a:p>
        </p:txBody>
      </p:sp>
      <p:sp>
        <p:nvSpPr>
          <p:cNvPr id="365" name="Google Shape;365;p17"/>
          <p:cNvSpPr txBox="1"/>
          <p:nvPr/>
        </p:nvSpPr>
        <p:spPr>
          <a:xfrm>
            <a:off x="16431083" y="9530731"/>
            <a:ext cx="1430800" cy="276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Iyare et al., 2020</a:t>
            </a:r>
            <a:endParaRPr/>
          </a:p>
        </p:txBody>
      </p:sp>
      <p:cxnSp>
        <p:nvCxnSpPr>
          <p:cNvPr id="358" name="Google Shape;358;p17">
            <a:extLst>
              <a:ext uri="{C183D7F6-B498-43B3-948B-1728B52AA6E4}">
                <adec:decorative xmlns:adec="http://schemas.microsoft.com/office/drawing/2017/decorative" val="1"/>
              </a:ext>
            </a:extLst>
          </p:cNvPr>
          <p:cNvCxnSpPr/>
          <p:nvPr/>
        </p:nvCxnSpPr>
        <p:spPr>
          <a:xfrm>
            <a:off x="448924" y="9889190"/>
            <a:ext cx="17390152" cy="0"/>
          </a:xfrm>
          <a:prstGeom prst="straightConnector1">
            <a:avLst/>
          </a:prstGeom>
          <a:noFill/>
          <a:ln w="28575" cap="flat" cmpd="sng">
            <a:solidFill>
              <a:srgbClr val="FFFFFF"/>
            </a:solidFill>
            <a:prstDash val="solid"/>
            <a:round/>
            <a:headEnd type="none" w="sm" len="sm"/>
            <a:tailEnd type="none" w="sm" len="sm"/>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13040"/>
        </a:solidFill>
        <a:effectLst/>
      </p:bgPr>
    </p:bg>
    <p:spTree>
      <p:nvGrpSpPr>
        <p:cNvPr id="1" name="Shape 376"/>
        <p:cNvGrpSpPr/>
        <p:nvPr/>
      </p:nvGrpSpPr>
      <p:grpSpPr>
        <a:xfrm>
          <a:off x="0" y="0"/>
          <a:ext cx="0" cy="0"/>
          <a:chOff x="0" y="0"/>
          <a:chExt cx="0" cy="0"/>
        </a:xfrm>
      </p:grpSpPr>
      <p:sp>
        <p:nvSpPr>
          <p:cNvPr id="380" name="Google Shape;380;p18"/>
          <p:cNvSpPr txBox="1">
            <a:spLocks noGrp="1"/>
          </p:cNvSpPr>
          <p:nvPr>
            <p:ph type="title" idx="4294967295"/>
          </p:nvPr>
        </p:nvSpPr>
        <p:spPr>
          <a:xfrm>
            <a:off x="1028700" y="1543789"/>
            <a:ext cx="6900691" cy="1368424"/>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8000" b="0" i="0" u="none" strike="noStrike" kern="0" cap="none" spc="0" normalizeH="0" baseline="0" noProof="0" dirty="0">
                <a:ln>
                  <a:noFill/>
                </a:ln>
                <a:solidFill>
                  <a:srgbClr val="FFFFFF"/>
                </a:solidFill>
                <a:effectLst/>
                <a:uLnTx/>
                <a:uFillTx/>
                <a:latin typeface="Arial"/>
                <a:ea typeface="Arial"/>
                <a:cs typeface="Arial"/>
                <a:sym typeface="Arial"/>
              </a:rPr>
              <a:t>Packaging</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83" name="Google Shape;383;p18"/>
          <p:cNvSpPr txBox="1"/>
          <p:nvPr/>
        </p:nvSpPr>
        <p:spPr>
          <a:xfrm>
            <a:off x="448924" y="748665"/>
            <a:ext cx="6130780" cy="469359"/>
          </a:xfrm>
          <a:prstGeom prst="rect">
            <a:avLst/>
          </a:prstGeom>
          <a:noFill/>
          <a:ln>
            <a:noFill/>
          </a:ln>
        </p:spPr>
        <p:txBody>
          <a:bodyPr spcFirstLastPara="1" wrap="square" lIns="0" tIns="0" rIns="0" bIns="0" anchor="t" anchorCtr="0">
            <a:spAutoFit/>
          </a:bodyPr>
          <a:lstStyle/>
          <a:p>
            <a:pPr marL="0" marR="0" lvl="0" indent="0" algn="ctr" rtl="0">
              <a:lnSpc>
                <a:spcPct val="139962"/>
              </a:lnSpc>
              <a:spcBef>
                <a:spcPts val="0"/>
              </a:spcBef>
              <a:spcAft>
                <a:spcPts val="0"/>
              </a:spcAft>
              <a:buNone/>
            </a:pPr>
            <a:r>
              <a:rPr lang="en-US" sz="2700">
                <a:solidFill>
                  <a:srgbClr val="FFFFFF"/>
                </a:solidFill>
                <a:latin typeface="Poppins"/>
                <a:ea typeface="Poppins"/>
                <a:cs typeface="Poppins"/>
                <a:sym typeface="Poppins"/>
              </a:rPr>
              <a:t>Microplastics: Common Sources</a:t>
            </a:r>
            <a:endParaRPr/>
          </a:p>
        </p:txBody>
      </p:sp>
      <p:grpSp>
        <p:nvGrpSpPr>
          <p:cNvPr id="387" name="Google Shape;387;p18">
            <a:extLst>
              <a:ext uri="{C183D7F6-B498-43B3-948B-1728B52AA6E4}">
                <adec:decorative xmlns:adec="http://schemas.microsoft.com/office/drawing/2017/decorative" val="1"/>
              </a:ext>
            </a:extLst>
          </p:cNvPr>
          <p:cNvGrpSpPr/>
          <p:nvPr/>
        </p:nvGrpSpPr>
        <p:grpSpPr>
          <a:xfrm>
            <a:off x="448924" y="499635"/>
            <a:ext cx="17390152" cy="815807"/>
            <a:chOff x="0" y="-57150"/>
            <a:chExt cx="5242105" cy="356032"/>
          </a:xfrm>
        </p:grpSpPr>
        <p:sp>
          <p:nvSpPr>
            <p:cNvPr id="388" name="Google Shape;388;p18"/>
            <p:cNvSpPr/>
            <p:nvPr/>
          </p:nvSpPr>
          <p:spPr>
            <a:xfrm>
              <a:off x="0" y="0"/>
              <a:ext cx="5242105" cy="298882"/>
            </a:xfrm>
            <a:custGeom>
              <a:avLst/>
              <a:gdLst/>
              <a:ahLst/>
              <a:cxnLst/>
              <a:rect l="l" t="t" r="r" b="b"/>
              <a:pathLst>
                <a:path w="5242105" h="298882" extrusionOk="0">
                  <a:moveTo>
                    <a:pt x="44519" y="0"/>
                  </a:moveTo>
                  <a:lnTo>
                    <a:pt x="5197586" y="0"/>
                  </a:lnTo>
                  <a:cubicBezTo>
                    <a:pt x="5209393" y="0"/>
                    <a:pt x="5220717" y="4690"/>
                    <a:pt x="5229066" y="13039"/>
                  </a:cubicBezTo>
                  <a:cubicBezTo>
                    <a:pt x="5237414" y="21388"/>
                    <a:pt x="5242105" y="32712"/>
                    <a:pt x="5242105" y="44519"/>
                  </a:cubicBezTo>
                  <a:lnTo>
                    <a:pt x="5242105" y="254363"/>
                  </a:lnTo>
                  <a:cubicBezTo>
                    <a:pt x="5242105" y="266170"/>
                    <a:pt x="5237414" y="277494"/>
                    <a:pt x="5229066" y="285843"/>
                  </a:cubicBezTo>
                  <a:cubicBezTo>
                    <a:pt x="5220717" y="294192"/>
                    <a:pt x="5209393" y="298882"/>
                    <a:pt x="5197586" y="298882"/>
                  </a:cubicBezTo>
                  <a:lnTo>
                    <a:pt x="44519" y="298882"/>
                  </a:lnTo>
                  <a:cubicBezTo>
                    <a:pt x="32712" y="298882"/>
                    <a:pt x="21388" y="294192"/>
                    <a:pt x="13039" y="285843"/>
                  </a:cubicBezTo>
                  <a:cubicBezTo>
                    <a:pt x="4690" y="277494"/>
                    <a:pt x="0" y="266170"/>
                    <a:pt x="0" y="254363"/>
                  </a:cubicBezTo>
                  <a:lnTo>
                    <a:pt x="0" y="44519"/>
                  </a:lnTo>
                  <a:cubicBezTo>
                    <a:pt x="0" y="32712"/>
                    <a:pt x="4690" y="21388"/>
                    <a:pt x="13039" y="13039"/>
                  </a:cubicBezTo>
                  <a:cubicBezTo>
                    <a:pt x="21388" y="4690"/>
                    <a:pt x="32712" y="0"/>
                    <a:pt x="44519" y="0"/>
                  </a:cubicBezTo>
                  <a:close/>
                </a:path>
              </a:pathLst>
            </a:custGeom>
            <a:solidFill>
              <a:srgbClr val="000000">
                <a:alpha val="0"/>
              </a:srgbClr>
            </a:solidFill>
            <a:ln w="28575" cap="rnd"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9" name="Google Shape;389;p18"/>
            <p:cNvSpPr txBox="1"/>
            <p:nvPr/>
          </p:nvSpPr>
          <p:spPr>
            <a:xfrm>
              <a:off x="0" y="-57150"/>
              <a:ext cx="5242105" cy="356032"/>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381" name="Google Shape;381;p18"/>
          <p:cNvSpPr txBox="1"/>
          <p:nvPr/>
        </p:nvSpPr>
        <p:spPr>
          <a:xfrm>
            <a:off x="1028700" y="3066739"/>
            <a:ext cx="6507000" cy="3324000"/>
          </a:xfrm>
          <a:prstGeom prst="rect">
            <a:avLst/>
          </a:prstGeom>
          <a:noFill/>
          <a:ln>
            <a:noFill/>
          </a:ln>
        </p:spPr>
        <p:txBody>
          <a:bodyPr spcFirstLastPara="1" wrap="square" lIns="0" tIns="0" rIns="0" bIns="0" anchor="t" anchorCtr="0">
            <a:spAutoFit/>
          </a:bodyPr>
          <a:lstStyle/>
          <a:p>
            <a:pPr marL="0" marR="0" lvl="0" indent="0" algn="l" rtl="0">
              <a:lnSpc>
                <a:spcPct val="139962"/>
              </a:lnSpc>
              <a:spcBef>
                <a:spcPts val="0"/>
              </a:spcBef>
              <a:spcAft>
                <a:spcPts val="0"/>
              </a:spcAft>
              <a:buNone/>
            </a:pPr>
            <a:r>
              <a:rPr lang="en-US" sz="2700" dirty="0">
                <a:solidFill>
                  <a:srgbClr val="FFFFFF"/>
                </a:solidFill>
                <a:latin typeface="Poppins"/>
                <a:ea typeface="Poppins"/>
                <a:cs typeface="Poppins"/>
                <a:sym typeface="Poppins"/>
              </a:rPr>
              <a:t>Plastic packaging includes:</a:t>
            </a:r>
            <a:endParaRPr dirty="0"/>
          </a:p>
          <a:p>
            <a:pPr marL="582930" marR="0" lvl="1" indent="-291465" algn="l" rtl="0">
              <a:lnSpc>
                <a:spcPct val="139962"/>
              </a:lnSpc>
              <a:spcBef>
                <a:spcPts val="0"/>
              </a:spcBef>
              <a:spcAft>
                <a:spcPts val="0"/>
              </a:spcAft>
              <a:buClr>
                <a:srgbClr val="FFFFFF"/>
              </a:buClr>
              <a:buSzPts val="2700"/>
              <a:buFont typeface="Arial"/>
              <a:buChar char="•"/>
            </a:pPr>
            <a:r>
              <a:rPr lang="en-US" sz="2700" b="0" i="0" u="none" strike="noStrike" cap="none" dirty="0">
                <a:solidFill>
                  <a:srgbClr val="FFFFFF"/>
                </a:solidFill>
                <a:latin typeface="Poppins"/>
                <a:ea typeface="Poppins"/>
                <a:cs typeface="Poppins"/>
                <a:sym typeface="Poppins"/>
              </a:rPr>
              <a:t>Water bottles</a:t>
            </a:r>
            <a:endParaRPr dirty="0"/>
          </a:p>
          <a:p>
            <a:pPr marL="582930" marR="0" lvl="1" indent="-291465" algn="l" rtl="0">
              <a:lnSpc>
                <a:spcPct val="139962"/>
              </a:lnSpc>
              <a:spcBef>
                <a:spcPts val="0"/>
              </a:spcBef>
              <a:spcAft>
                <a:spcPts val="0"/>
              </a:spcAft>
              <a:buClr>
                <a:srgbClr val="FFFFFF"/>
              </a:buClr>
              <a:buSzPts val="2700"/>
              <a:buFont typeface="Arial"/>
              <a:buChar char="•"/>
            </a:pPr>
            <a:r>
              <a:rPr lang="en-US" sz="2700" b="0" i="0" u="none" strike="noStrike" cap="none" dirty="0">
                <a:solidFill>
                  <a:srgbClr val="FFFFFF"/>
                </a:solidFill>
                <a:latin typeface="Poppins"/>
                <a:ea typeface="Poppins"/>
                <a:cs typeface="Poppins"/>
                <a:sym typeface="Poppins"/>
              </a:rPr>
              <a:t>Containers</a:t>
            </a:r>
            <a:endParaRPr dirty="0"/>
          </a:p>
          <a:p>
            <a:pPr marL="582930" marR="0" lvl="1" indent="-291465" algn="l" rtl="0">
              <a:lnSpc>
                <a:spcPct val="139962"/>
              </a:lnSpc>
              <a:spcBef>
                <a:spcPts val="0"/>
              </a:spcBef>
              <a:spcAft>
                <a:spcPts val="0"/>
              </a:spcAft>
              <a:buClr>
                <a:srgbClr val="FFFFFF"/>
              </a:buClr>
              <a:buSzPts val="2700"/>
              <a:buFont typeface="Arial"/>
              <a:buChar char="•"/>
            </a:pPr>
            <a:r>
              <a:rPr lang="en-US" sz="2700" b="0" i="0" u="none" strike="noStrike" cap="none" dirty="0">
                <a:solidFill>
                  <a:srgbClr val="FFFFFF"/>
                </a:solidFill>
                <a:latin typeface="Poppins"/>
                <a:ea typeface="Poppins"/>
                <a:cs typeface="Poppins"/>
                <a:sym typeface="Poppins"/>
              </a:rPr>
              <a:t>Cutlery</a:t>
            </a:r>
            <a:endParaRPr dirty="0"/>
          </a:p>
          <a:p>
            <a:pPr marL="582930" marR="0" lvl="1" indent="-291465" algn="l" rtl="0">
              <a:lnSpc>
                <a:spcPct val="139962"/>
              </a:lnSpc>
              <a:spcBef>
                <a:spcPts val="0"/>
              </a:spcBef>
              <a:spcAft>
                <a:spcPts val="0"/>
              </a:spcAft>
              <a:buClr>
                <a:srgbClr val="FFFFFF"/>
              </a:buClr>
              <a:buSzPts val="2700"/>
              <a:buFont typeface="Arial"/>
              <a:buChar char="•"/>
            </a:pPr>
            <a:r>
              <a:rPr lang="en-US" sz="2700" b="0" i="0" u="none" strike="noStrike" cap="none" dirty="0">
                <a:solidFill>
                  <a:srgbClr val="FFFFFF"/>
                </a:solidFill>
                <a:latin typeface="Poppins"/>
                <a:ea typeface="Poppins"/>
                <a:cs typeface="Poppins"/>
                <a:sym typeface="Poppins"/>
              </a:rPr>
              <a:t>Food Wrappers</a:t>
            </a:r>
            <a:endParaRPr dirty="0"/>
          </a:p>
          <a:p>
            <a:pPr marL="582930" marR="0" lvl="1" indent="-291465" algn="l" rtl="0">
              <a:lnSpc>
                <a:spcPct val="139962"/>
              </a:lnSpc>
              <a:spcBef>
                <a:spcPts val="0"/>
              </a:spcBef>
              <a:spcAft>
                <a:spcPts val="0"/>
              </a:spcAft>
              <a:buClr>
                <a:srgbClr val="FFFFFF"/>
              </a:buClr>
              <a:buSzPts val="2700"/>
              <a:buFont typeface="Arial"/>
              <a:buChar char="•"/>
            </a:pPr>
            <a:r>
              <a:rPr lang="en-US" sz="2700" b="0" i="0" u="none" strike="noStrike" cap="none" dirty="0">
                <a:solidFill>
                  <a:srgbClr val="FFFFFF"/>
                </a:solidFill>
                <a:latin typeface="Poppins"/>
                <a:ea typeface="Poppins"/>
                <a:cs typeface="Poppins"/>
                <a:sym typeface="Poppins"/>
              </a:rPr>
              <a:t>Straws </a:t>
            </a:r>
            <a:endParaRPr dirty="0"/>
          </a:p>
        </p:txBody>
      </p:sp>
      <p:sp>
        <p:nvSpPr>
          <p:cNvPr id="377" name="Google Shape;377;p18" descr="Different types of plastics on a light blue background. "/>
          <p:cNvSpPr/>
          <p:nvPr/>
        </p:nvSpPr>
        <p:spPr>
          <a:xfrm>
            <a:off x="1028700" y="6509806"/>
            <a:ext cx="6328531" cy="3090667"/>
          </a:xfrm>
          <a:custGeom>
            <a:avLst/>
            <a:gdLst/>
            <a:ahLst/>
            <a:cxnLst/>
            <a:rect l="l" t="t" r="r" b="b"/>
            <a:pathLst>
              <a:path w="1008085" h="492319" extrusionOk="0">
                <a:moveTo>
                  <a:pt x="0" y="0"/>
                </a:moveTo>
                <a:lnTo>
                  <a:pt x="1008085" y="0"/>
                </a:lnTo>
                <a:lnTo>
                  <a:pt x="1008085" y="492319"/>
                </a:lnTo>
                <a:lnTo>
                  <a:pt x="0" y="492319"/>
                </a:lnTo>
                <a:close/>
              </a:path>
            </a:pathLst>
          </a:custGeom>
          <a:blipFill rotWithShape="1">
            <a:blip r:embed="rId3">
              <a:alphaModFix/>
            </a:blip>
            <a:stretch>
              <a:fillRect t="-13347" b="-1334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5" name="Google Shape;385;p18"/>
          <p:cNvSpPr txBox="1"/>
          <p:nvPr/>
        </p:nvSpPr>
        <p:spPr>
          <a:xfrm>
            <a:off x="3385139" y="9541572"/>
            <a:ext cx="615214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The Different Types of Plastic Packaging and Their Uses, 2024</a:t>
            </a:r>
            <a:endParaRPr/>
          </a:p>
        </p:txBody>
      </p:sp>
      <p:sp>
        <p:nvSpPr>
          <p:cNvPr id="379" name="Google Shape;379;p18" descr="Diagram showing how plastics degrade into nanoplastic particles. "/>
          <p:cNvSpPr/>
          <p:nvPr/>
        </p:nvSpPr>
        <p:spPr>
          <a:xfrm>
            <a:off x="7381627" y="1813190"/>
            <a:ext cx="10457449" cy="4173304"/>
          </a:xfrm>
          <a:custGeom>
            <a:avLst/>
            <a:gdLst/>
            <a:ahLst/>
            <a:cxnLst/>
            <a:rect l="l" t="t" r="r" b="b"/>
            <a:pathLst>
              <a:path w="10457449" h="4173304" extrusionOk="0">
                <a:moveTo>
                  <a:pt x="0" y="0"/>
                </a:moveTo>
                <a:lnTo>
                  <a:pt x="10457449" y="0"/>
                </a:lnTo>
                <a:lnTo>
                  <a:pt x="10457449" y="4173304"/>
                </a:lnTo>
                <a:lnTo>
                  <a:pt x="0" y="4173304"/>
                </a:lnTo>
                <a:lnTo>
                  <a:pt x="0" y="0"/>
                </a:lnTo>
                <a:close/>
              </a:path>
            </a:pathLst>
          </a:custGeom>
          <a:blipFill rotWithShape="1">
            <a:blip r:embed="rId4">
              <a:alphaModFix/>
            </a:blip>
            <a:stretch>
              <a:fillRect l="-1452" r="-2422"/>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4" name="Google Shape;384;p18"/>
          <p:cNvSpPr txBox="1"/>
          <p:nvPr/>
        </p:nvSpPr>
        <p:spPr>
          <a:xfrm>
            <a:off x="16296774" y="5711673"/>
            <a:ext cx="192505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Jadhav et al. 2021</a:t>
            </a:r>
            <a:endParaRPr/>
          </a:p>
        </p:txBody>
      </p:sp>
      <p:sp>
        <p:nvSpPr>
          <p:cNvPr id="382" name="Google Shape;382;p18"/>
          <p:cNvSpPr txBox="1"/>
          <p:nvPr/>
        </p:nvSpPr>
        <p:spPr>
          <a:xfrm>
            <a:off x="8156206" y="6696969"/>
            <a:ext cx="8910708" cy="1548244"/>
          </a:xfrm>
          <a:prstGeom prst="rect">
            <a:avLst/>
          </a:prstGeom>
          <a:noFill/>
          <a:ln>
            <a:noFill/>
          </a:ln>
        </p:spPr>
        <p:txBody>
          <a:bodyPr spcFirstLastPara="1" wrap="square" lIns="0" tIns="0" rIns="0" bIns="0" anchor="t" anchorCtr="0">
            <a:spAutoFit/>
          </a:bodyPr>
          <a:lstStyle/>
          <a:p>
            <a:pPr marL="0" marR="0" lvl="0" indent="0" algn="ctr" rtl="0">
              <a:lnSpc>
                <a:spcPct val="142421"/>
              </a:lnSpc>
              <a:spcBef>
                <a:spcPts val="0"/>
              </a:spcBef>
              <a:spcAft>
                <a:spcPts val="0"/>
              </a:spcAft>
              <a:buNone/>
            </a:pPr>
            <a:r>
              <a:rPr lang="en-US" sz="2850">
                <a:solidFill>
                  <a:srgbClr val="FFFFFF"/>
                </a:solidFill>
                <a:latin typeface="Poppins"/>
                <a:ea typeface="Poppins"/>
                <a:cs typeface="Poppins"/>
                <a:sym typeface="Poppins"/>
              </a:rPr>
              <a:t>This packaging can become degraded through means of reusing, cutting, tearing, opening, and warming up. </a:t>
            </a:r>
            <a:endParaRPr sz="2850">
              <a:solidFill>
                <a:srgbClr val="FFFFFF"/>
              </a:solidFill>
              <a:latin typeface="Poppins"/>
              <a:ea typeface="Poppins"/>
              <a:cs typeface="Poppins"/>
              <a:sym typeface="Poppins"/>
            </a:endParaRPr>
          </a:p>
        </p:txBody>
      </p:sp>
      <p:sp>
        <p:nvSpPr>
          <p:cNvPr id="386" name="Google Shape;386;p18"/>
          <p:cNvSpPr txBox="1"/>
          <p:nvPr/>
        </p:nvSpPr>
        <p:spPr>
          <a:xfrm>
            <a:off x="16555309" y="9532591"/>
            <a:ext cx="192505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Jadhav et al. 2021</a:t>
            </a:r>
            <a:endParaRPr/>
          </a:p>
        </p:txBody>
      </p:sp>
      <p:cxnSp>
        <p:nvCxnSpPr>
          <p:cNvPr id="378" name="Google Shape;378;p18">
            <a:extLst>
              <a:ext uri="{C183D7F6-B498-43B3-948B-1728B52AA6E4}">
                <adec:decorative xmlns:adec="http://schemas.microsoft.com/office/drawing/2017/decorative" val="1"/>
              </a:ext>
            </a:extLst>
          </p:cNvPr>
          <p:cNvCxnSpPr/>
          <p:nvPr/>
        </p:nvCxnSpPr>
        <p:spPr>
          <a:xfrm>
            <a:off x="448924" y="9889190"/>
            <a:ext cx="17390152" cy="0"/>
          </a:xfrm>
          <a:prstGeom prst="straightConnector1">
            <a:avLst/>
          </a:prstGeom>
          <a:noFill/>
          <a:ln w="28575" cap="flat" cmpd="sng">
            <a:solidFill>
              <a:srgbClr val="FFFFFF"/>
            </a:solidFill>
            <a:prstDash val="solid"/>
            <a:round/>
            <a:headEnd type="none" w="sm" len="sm"/>
            <a:tailEnd type="none" w="sm" len="sm"/>
          </a:ln>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13040"/>
        </a:solidFill>
        <a:effectLst/>
      </p:bgPr>
    </p:bg>
    <p:spTree>
      <p:nvGrpSpPr>
        <p:cNvPr id="1" name="Shape 397"/>
        <p:cNvGrpSpPr/>
        <p:nvPr/>
      </p:nvGrpSpPr>
      <p:grpSpPr>
        <a:xfrm>
          <a:off x="0" y="0"/>
          <a:ext cx="0" cy="0"/>
          <a:chOff x="0" y="0"/>
          <a:chExt cx="0" cy="0"/>
        </a:xfrm>
      </p:grpSpPr>
      <p:sp>
        <p:nvSpPr>
          <p:cNvPr id="400" name="Google Shape;400;p19">
            <a:extLst>
              <a:ext uri="{C183D7F6-B498-43B3-948B-1728B52AA6E4}">
                <adec:decorative xmlns:adec="http://schemas.microsoft.com/office/drawing/2017/decorative" val="1"/>
              </a:ext>
            </a:extLst>
          </p:cNvPr>
          <p:cNvSpPr/>
          <p:nvPr/>
        </p:nvSpPr>
        <p:spPr>
          <a:xfrm>
            <a:off x="224484" y="2582548"/>
            <a:ext cx="5400726" cy="5121904"/>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1" name="Google Shape;401;p19"/>
          <p:cNvSpPr txBox="1">
            <a:spLocks noGrp="1"/>
          </p:cNvSpPr>
          <p:nvPr>
            <p:ph type="title" idx="4294967295"/>
          </p:nvPr>
        </p:nvSpPr>
        <p:spPr>
          <a:xfrm>
            <a:off x="482134" y="3729038"/>
            <a:ext cx="4885425" cy="2828925"/>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6200" b="1" i="0" u="none" strike="noStrike" kern="0" cap="none" spc="0" normalizeH="0" baseline="0" noProof="0" dirty="0">
                <a:ln>
                  <a:noFill/>
                </a:ln>
                <a:solidFill>
                  <a:srgbClr val="013040"/>
                </a:solidFill>
                <a:effectLst/>
                <a:uLnTx/>
                <a:uFillTx/>
                <a:latin typeface="Open Sans"/>
                <a:ea typeface="Open Sans"/>
                <a:cs typeface="Open Sans"/>
                <a:sym typeface="Open Sans"/>
              </a:rPr>
              <a:t>Microplastic Release Routes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99" name="Google Shape;399;p19" descr="A diagram of many microplastic release routes around city near the mountains and oceans. "/>
          <p:cNvSpPr/>
          <p:nvPr/>
        </p:nvSpPr>
        <p:spPr>
          <a:xfrm>
            <a:off x="5625210" y="1170589"/>
            <a:ext cx="12376378" cy="7945823"/>
          </a:xfrm>
          <a:custGeom>
            <a:avLst/>
            <a:gdLst/>
            <a:ahLst/>
            <a:cxnLst/>
            <a:rect l="l" t="t" r="r" b="b"/>
            <a:pathLst>
              <a:path w="12376378" h="7945823" extrusionOk="0">
                <a:moveTo>
                  <a:pt x="0" y="0"/>
                </a:moveTo>
                <a:lnTo>
                  <a:pt x="12376378" y="0"/>
                </a:lnTo>
                <a:lnTo>
                  <a:pt x="12376378" y="7945822"/>
                </a:lnTo>
                <a:lnTo>
                  <a:pt x="0" y="7945822"/>
                </a:lnTo>
                <a:lnTo>
                  <a:pt x="0" y="0"/>
                </a:lnTo>
                <a:close/>
              </a:path>
            </a:pathLst>
          </a:custGeom>
          <a:blipFill rotWithShape="1">
            <a:blip r:embed="rId3">
              <a:alphaModFix/>
            </a:blip>
            <a:stretch>
              <a:fillRect t="-962" r="-480" b="-962"/>
            </a:stretch>
          </a:blipFill>
          <a:ln w="114300" cap="sq"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2" name="Google Shape;402;p19"/>
          <p:cNvSpPr txBox="1"/>
          <p:nvPr/>
        </p:nvSpPr>
        <p:spPr>
          <a:xfrm>
            <a:off x="9365227" y="9497968"/>
            <a:ext cx="8636362"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lt1"/>
                </a:solidFill>
                <a:latin typeface="Calibri"/>
                <a:ea typeface="Calibri"/>
                <a:cs typeface="Calibri"/>
                <a:sym typeface="Calibri"/>
              </a:rPr>
              <a:t>Microplastics from textiles: towards a circular economy for textiles in Europe, 2022</a:t>
            </a:r>
            <a:endParaRPr dirty="0"/>
          </a:p>
        </p:txBody>
      </p:sp>
      <p:cxnSp>
        <p:nvCxnSpPr>
          <p:cNvPr id="398" name="Google Shape;398;p19">
            <a:extLst>
              <a:ext uri="{C183D7F6-B498-43B3-948B-1728B52AA6E4}">
                <adec:decorative xmlns:adec="http://schemas.microsoft.com/office/drawing/2017/decorative" val="1"/>
              </a:ext>
            </a:extLst>
          </p:cNvPr>
          <p:cNvCxnSpPr/>
          <p:nvPr/>
        </p:nvCxnSpPr>
        <p:spPr>
          <a:xfrm>
            <a:off x="448924" y="9889190"/>
            <a:ext cx="17390152" cy="0"/>
          </a:xfrm>
          <a:prstGeom prst="straightConnector1">
            <a:avLst/>
          </a:prstGeom>
          <a:noFill/>
          <a:ln w="28575" cap="flat" cmpd="sng">
            <a:solidFill>
              <a:srgbClr val="FFFFFF"/>
            </a:solidFill>
            <a:prstDash val="solid"/>
            <a:round/>
            <a:headEnd type="none" w="sm" len="sm"/>
            <a:tailEnd type="none" w="sm" len="sm"/>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13040"/>
        </a:solidFill>
        <a:effectLst/>
      </p:bgPr>
    </p:bg>
    <p:spTree>
      <p:nvGrpSpPr>
        <p:cNvPr id="1" name="Shape 410"/>
        <p:cNvGrpSpPr/>
        <p:nvPr/>
      </p:nvGrpSpPr>
      <p:grpSpPr>
        <a:xfrm>
          <a:off x="0" y="0"/>
          <a:ext cx="0" cy="0"/>
          <a:chOff x="0" y="0"/>
          <a:chExt cx="0" cy="0"/>
        </a:xfrm>
      </p:grpSpPr>
      <p:sp>
        <p:nvSpPr>
          <p:cNvPr id="2" name="Title 1">
            <a:extLst>
              <a:ext uri="{FF2B5EF4-FFF2-40B4-BE49-F238E27FC236}">
                <a16:creationId xmlns:a16="http://schemas.microsoft.com/office/drawing/2014/main" id="{8EF0C719-CA58-CFA0-6D11-40604B26C688}"/>
              </a:ext>
            </a:extLst>
          </p:cNvPr>
          <p:cNvSpPr>
            <a:spLocks noGrp="1"/>
          </p:cNvSpPr>
          <p:nvPr>
            <p:ph type="title" idx="4294967295"/>
          </p:nvPr>
        </p:nvSpPr>
        <p:spPr>
          <a:xfrm>
            <a:off x="457200" y="-1143000"/>
            <a:ext cx="8229600" cy="1143000"/>
          </a:xfrm>
        </p:spPr>
        <p:txBody>
          <a:bodyPr spcFirstLastPara="1" wrap="square" lIns="91425" tIns="45700" rIns="91425" bIns="45700" anchor="b" anchorCtr="0">
            <a:normAutofit/>
          </a:bodyPr>
          <a:lstStyle/>
          <a:p>
            <a:r>
              <a:rPr lang="en-US" dirty="0"/>
              <a:t>Microplastic Release Routes 2</a:t>
            </a:r>
          </a:p>
        </p:txBody>
      </p:sp>
      <p:cxnSp>
        <p:nvCxnSpPr>
          <p:cNvPr id="411" name="Google Shape;411;p20">
            <a:extLst>
              <a:ext uri="{C183D7F6-B498-43B3-948B-1728B52AA6E4}">
                <adec:decorative xmlns:adec="http://schemas.microsoft.com/office/drawing/2017/decorative" val="1"/>
              </a:ext>
            </a:extLst>
          </p:cNvPr>
          <p:cNvCxnSpPr/>
          <p:nvPr/>
        </p:nvCxnSpPr>
        <p:spPr>
          <a:xfrm>
            <a:off x="448924" y="9889190"/>
            <a:ext cx="17390152" cy="0"/>
          </a:xfrm>
          <a:prstGeom prst="straightConnector1">
            <a:avLst/>
          </a:prstGeom>
          <a:noFill/>
          <a:ln w="28575" cap="flat" cmpd="sng">
            <a:solidFill>
              <a:srgbClr val="FFFFFF"/>
            </a:solidFill>
            <a:prstDash val="solid"/>
            <a:round/>
            <a:headEnd type="none" w="sm" len="sm"/>
            <a:tailEnd type="none" w="sm" len="sm"/>
          </a:ln>
        </p:spPr>
      </p:cxnSp>
      <p:sp>
        <p:nvSpPr>
          <p:cNvPr id="413" name="Google Shape;413;p20">
            <a:extLst>
              <a:ext uri="{C183D7F6-B498-43B3-948B-1728B52AA6E4}">
                <adec:decorative xmlns:adec="http://schemas.microsoft.com/office/drawing/2017/decorative" val="1"/>
              </a:ext>
            </a:extLst>
          </p:cNvPr>
          <p:cNvSpPr/>
          <p:nvPr/>
        </p:nvSpPr>
        <p:spPr>
          <a:xfrm>
            <a:off x="224484" y="2582548"/>
            <a:ext cx="5400726" cy="5121904"/>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4" name="Google Shape;414;p20"/>
          <p:cNvSpPr txBox="1"/>
          <p:nvPr/>
        </p:nvSpPr>
        <p:spPr>
          <a:xfrm>
            <a:off x="482134" y="3729038"/>
            <a:ext cx="4885425" cy="282892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200" b="1">
                <a:solidFill>
                  <a:srgbClr val="013040"/>
                </a:solidFill>
                <a:latin typeface="Open Sans"/>
                <a:ea typeface="Open Sans"/>
                <a:cs typeface="Open Sans"/>
                <a:sym typeface="Open Sans"/>
              </a:rPr>
              <a:t>Microplastic Release Routes</a:t>
            </a:r>
            <a:endParaRPr/>
          </a:p>
        </p:txBody>
      </p:sp>
      <p:sp>
        <p:nvSpPr>
          <p:cNvPr id="412" name="Google Shape;412;p20" descr="A diagram of many microplastic release routes around city near the mountains and oceans emphasizing discarded fishing gear.  "/>
          <p:cNvSpPr/>
          <p:nvPr/>
        </p:nvSpPr>
        <p:spPr>
          <a:xfrm>
            <a:off x="5625210" y="1170589"/>
            <a:ext cx="12376378" cy="7945823"/>
          </a:xfrm>
          <a:custGeom>
            <a:avLst/>
            <a:gdLst/>
            <a:ahLst/>
            <a:cxnLst/>
            <a:rect l="l" t="t" r="r" b="b"/>
            <a:pathLst>
              <a:path w="12376378" h="7945823" extrusionOk="0">
                <a:moveTo>
                  <a:pt x="0" y="0"/>
                </a:moveTo>
                <a:lnTo>
                  <a:pt x="12376378" y="0"/>
                </a:lnTo>
                <a:lnTo>
                  <a:pt x="12376378" y="7945822"/>
                </a:lnTo>
                <a:lnTo>
                  <a:pt x="0" y="7945822"/>
                </a:lnTo>
                <a:lnTo>
                  <a:pt x="0" y="0"/>
                </a:lnTo>
                <a:close/>
              </a:path>
            </a:pathLst>
          </a:custGeom>
          <a:blipFill rotWithShape="1">
            <a:blip r:embed="rId3">
              <a:alphaModFix/>
            </a:blip>
            <a:stretch>
              <a:fillRect t="-962" r="-480" b="-962"/>
            </a:stretch>
          </a:blipFill>
          <a:ln w="114300" cap="sq"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6" name="Google Shape;416;p20" descr="An graphic showing an illustration of fish swimming near particles under the text &quot;Discarded fishing gear&quot;, next to a sailboat."/>
          <p:cNvSpPr/>
          <p:nvPr/>
        </p:nvSpPr>
        <p:spPr>
          <a:xfrm>
            <a:off x="5687138" y="5013551"/>
            <a:ext cx="3532095" cy="3088823"/>
          </a:xfrm>
          <a:prstGeom prst="ellipse">
            <a:avLst/>
          </a:prstGeom>
          <a:blipFill rotWithShape="1">
            <a:blip r:embed="rId3">
              <a:alphaModFix/>
            </a:blip>
            <a:stretch>
              <a:fillRect l="-1549" t="-234409" r="-342304" b="-54968"/>
            </a:stretch>
          </a:blipFill>
          <a:ln w="114300" cap="sq"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5" name="Google Shape;415;p20"/>
          <p:cNvSpPr txBox="1"/>
          <p:nvPr/>
        </p:nvSpPr>
        <p:spPr>
          <a:xfrm>
            <a:off x="9615949" y="9483222"/>
            <a:ext cx="8385640"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lt1"/>
                </a:solidFill>
                <a:latin typeface="Calibri"/>
                <a:ea typeface="Calibri"/>
                <a:cs typeface="Calibri"/>
                <a:sym typeface="Calibri"/>
              </a:rPr>
              <a:t>Microplastics from textiles: towards a circular economy for textiles in Europe, 2022</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13040"/>
        </a:solidFill>
        <a:effectLst/>
      </p:bgPr>
    </p:bg>
    <p:spTree>
      <p:nvGrpSpPr>
        <p:cNvPr id="1" name="Shape 104"/>
        <p:cNvGrpSpPr/>
        <p:nvPr/>
      </p:nvGrpSpPr>
      <p:grpSpPr>
        <a:xfrm>
          <a:off x="0" y="0"/>
          <a:ext cx="0" cy="0"/>
          <a:chOff x="0" y="0"/>
          <a:chExt cx="0" cy="0"/>
        </a:xfrm>
      </p:grpSpPr>
      <p:sp>
        <p:nvSpPr>
          <p:cNvPr id="107" name="Google Shape;107;p2"/>
          <p:cNvSpPr txBox="1">
            <a:spLocks noGrp="1"/>
          </p:cNvSpPr>
          <p:nvPr>
            <p:ph type="title" idx="4294967295"/>
          </p:nvPr>
        </p:nvSpPr>
        <p:spPr>
          <a:xfrm>
            <a:off x="1028700" y="2390775"/>
            <a:ext cx="7823465" cy="2752725"/>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20006"/>
              </a:lnSpc>
              <a:spcBef>
                <a:spcPts val="0"/>
              </a:spcBef>
              <a:spcAft>
                <a:spcPts val="0"/>
              </a:spcAft>
              <a:buClr>
                <a:srgbClr val="000000"/>
              </a:buClr>
              <a:buSzTx/>
              <a:buFont typeface="Arial"/>
              <a:buNone/>
              <a:tabLst/>
              <a:defRPr/>
            </a:pPr>
            <a:r>
              <a:rPr kumimoji="0" lang="en-US" sz="9057" b="0" i="0" u="none" strike="noStrike" kern="0" cap="none" spc="0" normalizeH="0" baseline="0" noProof="0" dirty="0">
                <a:ln>
                  <a:noFill/>
                </a:ln>
                <a:solidFill>
                  <a:srgbClr val="FFFFFF"/>
                </a:solidFill>
                <a:effectLst/>
                <a:uLnTx/>
                <a:uFillTx/>
                <a:latin typeface="IBM Plex Sans"/>
                <a:ea typeface="IBM Plex Sans"/>
                <a:cs typeface="IBM Plex Sans"/>
                <a:sym typeface="IBM Plex Sans"/>
              </a:rPr>
              <a:t>Workshop Goals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11" name="Google Shape;111;p2"/>
          <p:cNvSpPr txBox="1"/>
          <p:nvPr/>
        </p:nvSpPr>
        <p:spPr>
          <a:xfrm>
            <a:off x="883998" y="835167"/>
            <a:ext cx="3649287" cy="384175"/>
          </a:xfrm>
          <a:prstGeom prst="rect">
            <a:avLst/>
          </a:prstGeom>
          <a:noFill/>
          <a:ln>
            <a:noFill/>
          </a:ln>
        </p:spPr>
        <p:txBody>
          <a:bodyPr spcFirstLastPara="1" wrap="square" lIns="0" tIns="0" rIns="0" bIns="0" anchor="t" anchorCtr="0">
            <a:spAutoFit/>
          </a:bodyPr>
          <a:lstStyle/>
          <a:p>
            <a:pPr marL="0" marR="0" lvl="0" indent="0" algn="l" rtl="0">
              <a:lnSpc>
                <a:spcPct val="94998"/>
              </a:lnSpc>
              <a:spcBef>
                <a:spcPts val="0"/>
              </a:spcBef>
              <a:spcAft>
                <a:spcPts val="0"/>
              </a:spcAft>
              <a:buNone/>
            </a:pPr>
            <a:r>
              <a:rPr lang="en-US" sz="2799">
                <a:solidFill>
                  <a:srgbClr val="FFFFFF"/>
                </a:solidFill>
                <a:latin typeface="Poppins"/>
                <a:ea typeface="Poppins"/>
                <a:cs typeface="Poppins"/>
                <a:sym typeface="Poppins"/>
              </a:rPr>
              <a:t>Microplastics</a:t>
            </a:r>
            <a:endParaRPr/>
          </a:p>
        </p:txBody>
      </p:sp>
      <p:cxnSp>
        <p:nvCxnSpPr>
          <p:cNvPr id="105" name="Google Shape;105;p2">
            <a:extLst>
              <a:ext uri="{C183D7F6-B498-43B3-948B-1728B52AA6E4}">
                <adec:decorative xmlns:adec="http://schemas.microsoft.com/office/drawing/2017/decorative" val="1"/>
              </a:ext>
            </a:extLst>
          </p:cNvPr>
          <p:cNvCxnSpPr/>
          <p:nvPr/>
        </p:nvCxnSpPr>
        <p:spPr>
          <a:xfrm>
            <a:off x="9560914" y="2829558"/>
            <a:ext cx="7698386" cy="0"/>
          </a:xfrm>
          <a:prstGeom prst="straightConnector1">
            <a:avLst/>
          </a:prstGeom>
          <a:noFill/>
          <a:ln w="9525" cap="rnd" cmpd="sng">
            <a:solidFill>
              <a:srgbClr val="FFFFFF"/>
            </a:solidFill>
            <a:prstDash val="solid"/>
            <a:round/>
            <a:headEnd type="none" w="sm" len="sm"/>
            <a:tailEnd type="none" w="sm" len="sm"/>
          </a:ln>
        </p:spPr>
      </p:cxnSp>
      <p:sp>
        <p:nvSpPr>
          <p:cNvPr id="108" name="Google Shape;108;p2"/>
          <p:cNvSpPr txBox="1"/>
          <p:nvPr/>
        </p:nvSpPr>
        <p:spPr>
          <a:xfrm>
            <a:off x="1028700" y="5607091"/>
            <a:ext cx="6622737" cy="9144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000">
                <a:solidFill>
                  <a:srgbClr val="FFFFFF"/>
                </a:solidFill>
                <a:latin typeface="IBM Plex Sans"/>
                <a:ea typeface="IBM Plex Sans"/>
                <a:cs typeface="IBM Plex Sans"/>
                <a:sym typeface="IBM Plex Sans"/>
              </a:rPr>
              <a:t>By the end of the workshop participants will understand: </a:t>
            </a:r>
            <a:endParaRPr/>
          </a:p>
        </p:txBody>
      </p:sp>
      <p:sp>
        <p:nvSpPr>
          <p:cNvPr id="109" name="Google Shape;109;p2"/>
          <p:cNvSpPr txBox="1"/>
          <p:nvPr/>
        </p:nvSpPr>
        <p:spPr>
          <a:xfrm>
            <a:off x="7451475" y="3119339"/>
            <a:ext cx="9807825" cy="4407232"/>
          </a:xfrm>
          <a:prstGeom prst="rect">
            <a:avLst/>
          </a:prstGeom>
          <a:noFill/>
          <a:ln>
            <a:noFill/>
          </a:ln>
        </p:spPr>
        <p:txBody>
          <a:bodyPr spcFirstLastPara="1" wrap="square" lIns="0" tIns="0" rIns="0" bIns="0" anchor="t" anchorCtr="0">
            <a:spAutoFit/>
          </a:bodyPr>
          <a:lstStyle/>
          <a:p>
            <a:pPr marL="949960" marR="0" lvl="1" indent="-474980" algn="l" rtl="0">
              <a:lnSpc>
                <a:spcPct val="160000"/>
              </a:lnSpc>
              <a:spcBef>
                <a:spcPts val="0"/>
              </a:spcBef>
              <a:spcAft>
                <a:spcPts val="0"/>
              </a:spcAft>
              <a:buClr>
                <a:srgbClr val="FFFFFF"/>
              </a:buClr>
              <a:buSzPts val="4400"/>
              <a:buFont typeface="IBM Plex Sans"/>
              <a:buAutoNum type="arabicPeriod"/>
            </a:pPr>
            <a:r>
              <a:rPr lang="en-US" sz="4400" b="0" i="0" u="none" strike="noStrike" cap="none">
                <a:solidFill>
                  <a:srgbClr val="FFFFFF"/>
                </a:solidFill>
                <a:latin typeface="IBM Plex Sans"/>
                <a:ea typeface="IBM Plex Sans"/>
                <a:cs typeface="IBM Plex Sans"/>
                <a:sym typeface="IBM Plex Sans"/>
              </a:rPr>
              <a:t> What microplastics are and why they are in the environment. </a:t>
            </a:r>
            <a:endParaRPr sz="1800" b="0" i="0" u="none" strike="noStrike" cap="none">
              <a:solidFill>
                <a:schemeClr val="dk1"/>
              </a:solidFill>
              <a:latin typeface="Calibri"/>
              <a:ea typeface="Calibri"/>
              <a:cs typeface="Calibri"/>
              <a:sym typeface="Calibri"/>
            </a:endParaRPr>
          </a:p>
          <a:p>
            <a:pPr marL="949960" marR="0" lvl="1" indent="-195580" algn="l" rtl="0">
              <a:lnSpc>
                <a:spcPct val="160000"/>
              </a:lnSpc>
              <a:spcBef>
                <a:spcPts val="0"/>
              </a:spcBef>
              <a:spcAft>
                <a:spcPts val="0"/>
              </a:spcAft>
              <a:buClr>
                <a:schemeClr val="dk1"/>
              </a:buClr>
              <a:buSzPts val="4400"/>
              <a:buFont typeface="Calibri"/>
              <a:buNone/>
            </a:pPr>
            <a:endParaRPr sz="4400" b="0" i="0" u="none" strike="noStrike" cap="none">
              <a:solidFill>
                <a:srgbClr val="FFFFFF"/>
              </a:solidFill>
              <a:latin typeface="IBM Plex Sans"/>
              <a:ea typeface="IBM Plex Sans"/>
              <a:cs typeface="IBM Plex Sans"/>
              <a:sym typeface="IBM Plex Sans"/>
            </a:endParaRPr>
          </a:p>
          <a:p>
            <a:pPr marL="949960" marR="0" lvl="1" indent="-474980" algn="l" rtl="0">
              <a:lnSpc>
                <a:spcPct val="160000"/>
              </a:lnSpc>
              <a:spcBef>
                <a:spcPts val="0"/>
              </a:spcBef>
              <a:spcAft>
                <a:spcPts val="0"/>
              </a:spcAft>
              <a:buClr>
                <a:srgbClr val="FFFFFF"/>
              </a:buClr>
              <a:buSzPts val="4400"/>
              <a:buFont typeface="IBM Plex Sans"/>
              <a:buAutoNum type="arabicPeriod"/>
            </a:pPr>
            <a:r>
              <a:rPr lang="en-US" sz="4400" b="0" i="0" u="none" strike="noStrike" cap="none">
                <a:solidFill>
                  <a:srgbClr val="FFFFFF"/>
                </a:solidFill>
                <a:latin typeface="IBM Plex Sans"/>
                <a:ea typeface="IBM Plex Sans"/>
                <a:cs typeface="IBM Plex Sans"/>
                <a:sym typeface="IBM Plex Sans"/>
              </a:rPr>
              <a:t> How they affect ecosystem and human health.</a:t>
            </a:r>
            <a:endParaRPr sz="4400" b="0" i="0" u="none" strike="noStrike" cap="none">
              <a:solidFill>
                <a:srgbClr val="FFFFFF"/>
              </a:solidFill>
              <a:latin typeface="IBM Plex Sans"/>
              <a:ea typeface="IBM Plex Sans"/>
              <a:cs typeface="IBM Plex Sans"/>
              <a:sym typeface="IBM Plex Sans"/>
            </a:endParaRPr>
          </a:p>
        </p:txBody>
      </p:sp>
      <p:grpSp>
        <p:nvGrpSpPr>
          <p:cNvPr id="112" name="Google Shape;112;p2">
            <a:extLst>
              <a:ext uri="{C183D7F6-B498-43B3-948B-1728B52AA6E4}">
                <adec:decorative xmlns:adec="http://schemas.microsoft.com/office/drawing/2017/decorative" val="1"/>
              </a:ext>
            </a:extLst>
          </p:cNvPr>
          <p:cNvGrpSpPr/>
          <p:nvPr/>
        </p:nvGrpSpPr>
        <p:grpSpPr>
          <a:xfrm>
            <a:off x="448924" y="491910"/>
            <a:ext cx="17390152" cy="815807"/>
            <a:chOff x="0" y="-57150"/>
            <a:chExt cx="5242105" cy="356032"/>
          </a:xfrm>
        </p:grpSpPr>
        <p:sp>
          <p:nvSpPr>
            <p:cNvPr id="113" name="Google Shape;113;p2"/>
            <p:cNvSpPr/>
            <p:nvPr/>
          </p:nvSpPr>
          <p:spPr>
            <a:xfrm>
              <a:off x="0" y="0"/>
              <a:ext cx="5242105" cy="298882"/>
            </a:xfrm>
            <a:custGeom>
              <a:avLst/>
              <a:gdLst/>
              <a:ahLst/>
              <a:cxnLst/>
              <a:rect l="l" t="t" r="r" b="b"/>
              <a:pathLst>
                <a:path w="5242105" h="298882" extrusionOk="0">
                  <a:moveTo>
                    <a:pt x="44519" y="0"/>
                  </a:moveTo>
                  <a:lnTo>
                    <a:pt x="5197586" y="0"/>
                  </a:lnTo>
                  <a:cubicBezTo>
                    <a:pt x="5209393" y="0"/>
                    <a:pt x="5220717" y="4690"/>
                    <a:pt x="5229066" y="13039"/>
                  </a:cubicBezTo>
                  <a:cubicBezTo>
                    <a:pt x="5237414" y="21388"/>
                    <a:pt x="5242105" y="32712"/>
                    <a:pt x="5242105" y="44519"/>
                  </a:cubicBezTo>
                  <a:lnTo>
                    <a:pt x="5242105" y="254363"/>
                  </a:lnTo>
                  <a:cubicBezTo>
                    <a:pt x="5242105" y="266170"/>
                    <a:pt x="5237414" y="277494"/>
                    <a:pt x="5229066" y="285843"/>
                  </a:cubicBezTo>
                  <a:cubicBezTo>
                    <a:pt x="5220717" y="294192"/>
                    <a:pt x="5209393" y="298882"/>
                    <a:pt x="5197586" y="298882"/>
                  </a:cubicBezTo>
                  <a:lnTo>
                    <a:pt x="44519" y="298882"/>
                  </a:lnTo>
                  <a:cubicBezTo>
                    <a:pt x="32712" y="298882"/>
                    <a:pt x="21388" y="294192"/>
                    <a:pt x="13039" y="285843"/>
                  </a:cubicBezTo>
                  <a:cubicBezTo>
                    <a:pt x="4690" y="277494"/>
                    <a:pt x="0" y="266170"/>
                    <a:pt x="0" y="254363"/>
                  </a:cubicBezTo>
                  <a:lnTo>
                    <a:pt x="0" y="44519"/>
                  </a:lnTo>
                  <a:cubicBezTo>
                    <a:pt x="0" y="32712"/>
                    <a:pt x="4690" y="21388"/>
                    <a:pt x="13039" y="13039"/>
                  </a:cubicBezTo>
                  <a:cubicBezTo>
                    <a:pt x="21388" y="4690"/>
                    <a:pt x="32712" y="0"/>
                    <a:pt x="44519" y="0"/>
                  </a:cubicBezTo>
                  <a:close/>
                </a:path>
              </a:pathLst>
            </a:custGeom>
            <a:solidFill>
              <a:srgbClr val="000000">
                <a:alpha val="0"/>
              </a:srgbClr>
            </a:solidFill>
            <a:ln w="28575" cap="rnd"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4" name="Google Shape;114;p2"/>
            <p:cNvSpPr txBox="1"/>
            <p:nvPr/>
          </p:nvSpPr>
          <p:spPr>
            <a:xfrm>
              <a:off x="0" y="-57150"/>
              <a:ext cx="5242105" cy="356032"/>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cxnSp>
        <p:nvCxnSpPr>
          <p:cNvPr id="106" name="Google Shape;106;p2">
            <a:extLst>
              <a:ext uri="{C183D7F6-B498-43B3-948B-1728B52AA6E4}">
                <adec:decorative xmlns:adec="http://schemas.microsoft.com/office/drawing/2017/decorative" val="1"/>
              </a:ext>
            </a:extLst>
          </p:cNvPr>
          <p:cNvCxnSpPr/>
          <p:nvPr/>
        </p:nvCxnSpPr>
        <p:spPr>
          <a:xfrm>
            <a:off x="9560914" y="8407104"/>
            <a:ext cx="7698386" cy="0"/>
          </a:xfrm>
          <a:prstGeom prst="straightConnector1">
            <a:avLst/>
          </a:prstGeom>
          <a:noFill/>
          <a:ln w="9525" cap="rnd" cmpd="sng">
            <a:solidFill>
              <a:srgbClr val="FFFFFF"/>
            </a:solidFill>
            <a:prstDash val="solid"/>
            <a:round/>
            <a:headEnd type="none" w="sm" len="sm"/>
            <a:tailEnd type="none" w="sm" len="sm"/>
          </a:ln>
        </p:spPr>
      </p:cxnSp>
      <p:cxnSp>
        <p:nvCxnSpPr>
          <p:cNvPr id="110" name="Google Shape;110;p2">
            <a:extLst>
              <a:ext uri="{C183D7F6-B498-43B3-948B-1728B52AA6E4}">
                <adec:decorative xmlns:adec="http://schemas.microsoft.com/office/drawing/2017/decorative" val="1"/>
              </a:ext>
            </a:extLst>
          </p:cNvPr>
          <p:cNvCxnSpPr/>
          <p:nvPr/>
        </p:nvCxnSpPr>
        <p:spPr>
          <a:xfrm>
            <a:off x="448924" y="9889190"/>
            <a:ext cx="17390152" cy="0"/>
          </a:xfrm>
          <a:prstGeom prst="straightConnector1">
            <a:avLst/>
          </a:prstGeom>
          <a:noFill/>
          <a:ln w="28575" cap="flat" cmpd="sng">
            <a:solidFill>
              <a:srgbClr val="FFFFFF"/>
            </a:solidFill>
            <a:prstDash val="solid"/>
            <a:round/>
            <a:headEnd type="none" w="sm" len="sm"/>
            <a:tailEnd type="none" w="sm" len="sm"/>
          </a:ln>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13040"/>
        </a:solidFill>
        <a:effectLst/>
      </p:bgPr>
    </p:bg>
    <p:spTree>
      <p:nvGrpSpPr>
        <p:cNvPr id="1" name="Shape 424"/>
        <p:cNvGrpSpPr/>
        <p:nvPr/>
      </p:nvGrpSpPr>
      <p:grpSpPr>
        <a:xfrm>
          <a:off x="0" y="0"/>
          <a:ext cx="0" cy="0"/>
          <a:chOff x="0" y="0"/>
          <a:chExt cx="0" cy="0"/>
        </a:xfrm>
      </p:grpSpPr>
      <p:sp>
        <p:nvSpPr>
          <p:cNvPr id="2" name="Title 1">
            <a:extLst>
              <a:ext uri="{FF2B5EF4-FFF2-40B4-BE49-F238E27FC236}">
                <a16:creationId xmlns:a16="http://schemas.microsoft.com/office/drawing/2014/main" id="{1480B047-E6AC-C0CD-8E3E-CD1F6D2F6BE4}"/>
              </a:ext>
            </a:extLst>
          </p:cNvPr>
          <p:cNvSpPr>
            <a:spLocks noGrp="1"/>
          </p:cNvSpPr>
          <p:nvPr>
            <p:ph type="title" idx="4294967295"/>
          </p:nvPr>
        </p:nvSpPr>
        <p:spPr>
          <a:xfrm>
            <a:off x="457200" y="-1143000"/>
            <a:ext cx="8229600" cy="1143000"/>
          </a:xfrm>
        </p:spPr>
        <p:txBody>
          <a:bodyPr spcFirstLastPara="1" wrap="square" lIns="91425" tIns="45700" rIns="91425" bIns="45700" anchor="b" anchorCtr="0">
            <a:normAutofit fontScale="90000"/>
          </a:bodyPr>
          <a:lstStyle/>
          <a:p>
            <a:pPr lvl="0">
              <a:lnSpc>
                <a:spcPct val="120000"/>
              </a:lnSpc>
            </a:pPr>
            <a:r>
              <a:rPr lang="en-US" b="1" dirty="0">
                <a:solidFill>
                  <a:srgbClr val="013040"/>
                </a:solidFill>
                <a:latin typeface="Open Sans"/>
                <a:ea typeface="Open Sans"/>
                <a:cs typeface="Open Sans"/>
                <a:sym typeface="Open Sans"/>
              </a:rPr>
              <a:t>Microplastic Release Routes 3</a:t>
            </a:r>
            <a:endParaRPr lang="en-US" dirty="0"/>
          </a:p>
        </p:txBody>
      </p:sp>
      <p:cxnSp>
        <p:nvCxnSpPr>
          <p:cNvPr id="425" name="Google Shape;425;p21">
            <a:extLst>
              <a:ext uri="{C183D7F6-B498-43B3-948B-1728B52AA6E4}">
                <adec:decorative xmlns:adec="http://schemas.microsoft.com/office/drawing/2017/decorative" val="1"/>
              </a:ext>
            </a:extLst>
          </p:cNvPr>
          <p:cNvCxnSpPr/>
          <p:nvPr/>
        </p:nvCxnSpPr>
        <p:spPr>
          <a:xfrm>
            <a:off x="448924" y="9889190"/>
            <a:ext cx="17390152" cy="0"/>
          </a:xfrm>
          <a:prstGeom prst="straightConnector1">
            <a:avLst/>
          </a:prstGeom>
          <a:noFill/>
          <a:ln w="28575" cap="flat" cmpd="sng">
            <a:solidFill>
              <a:srgbClr val="FFFFFF"/>
            </a:solidFill>
            <a:prstDash val="solid"/>
            <a:round/>
            <a:headEnd type="none" w="sm" len="sm"/>
            <a:tailEnd type="none" w="sm" len="sm"/>
          </a:ln>
        </p:spPr>
      </p:cxnSp>
      <p:sp>
        <p:nvSpPr>
          <p:cNvPr id="427" name="Google Shape;427;p21">
            <a:extLst>
              <a:ext uri="{C183D7F6-B498-43B3-948B-1728B52AA6E4}">
                <adec:decorative xmlns:adec="http://schemas.microsoft.com/office/drawing/2017/decorative" val="1"/>
              </a:ext>
            </a:extLst>
          </p:cNvPr>
          <p:cNvSpPr/>
          <p:nvPr/>
        </p:nvSpPr>
        <p:spPr>
          <a:xfrm>
            <a:off x="224484" y="2582548"/>
            <a:ext cx="5400726" cy="5121904"/>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8" name="Google Shape;428;p21"/>
          <p:cNvSpPr txBox="1"/>
          <p:nvPr/>
        </p:nvSpPr>
        <p:spPr>
          <a:xfrm>
            <a:off x="482134" y="3729038"/>
            <a:ext cx="4885425" cy="282892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200" b="1" dirty="0">
                <a:solidFill>
                  <a:srgbClr val="013040"/>
                </a:solidFill>
                <a:latin typeface="Open Sans"/>
                <a:ea typeface="Open Sans"/>
                <a:cs typeface="Open Sans"/>
                <a:sym typeface="Open Sans"/>
              </a:rPr>
              <a:t>Microplastic Release Routes</a:t>
            </a:r>
            <a:endParaRPr dirty="0"/>
          </a:p>
        </p:txBody>
      </p:sp>
      <p:sp>
        <p:nvSpPr>
          <p:cNvPr id="426" name="Google Shape;426;p21" descr="A diagram of many microplastic release routes around city near the mountains and oceans emphasizing pellet losses."/>
          <p:cNvSpPr/>
          <p:nvPr/>
        </p:nvSpPr>
        <p:spPr>
          <a:xfrm>
            <a:off x="5625210" y="1170589"/>
            <a:ext cx="12376378" cy="7945823"/>
          </a:xfrm>
          <a:custGeom>
            <a:avLst/>
            <a:gdLst/>
            <a:ahLst/>
            <a:cxnLst/>
            <a:rect l="l" t="t" r="r" b="b"/>
            <a:pathLst>
              <a:path w="12376378" h="7945823" extrusionOk="0">
                <a:moveTo>
                  <a:pt x="0" y="0"/>
                </a:moveTo>
                <a:lnTo>
                  <a:pt x="12376378" y="0"/>
                </a:lnTo>
                <a:lnTo>
                  <a:pt x="12376378" y="7945822"/>
                </a:lnTo>
                <a:lnTo>
                  <a:pt x="0" y="7945822"/>
                </a:lnTo>
                <a:lnTo>
                  <a:pt x="0" y="0"/>
                </a:lnTo>
                <a:close/>
              </a:path>
            </a:pathLst>
          </a:custGeom>
          <a:blipFill rotWithShape="1">
            <a:blip r:embed="rId3">
              <a:alphaModFix/>
            </a:blip>
            <a:stretch>
              <a:fillRect t="-962" r="-480" b="-962"/>
            </a:stretch>
          </a:blipFill>
          <a:ln w="114300" cap="sq"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0" name="Google Shape;430;p21" descr="A graphic showing an illustration of small green and purple pellets on ice floating in the water under the text &quot;Pellet losses&quot;, next to an orange bottle icon.">
            <a:extLst>
              <a:ext uri="{C183D7F6-B498-43B3-948B-1728B52AA6E4}">
                <adec:decorative xmlns:adec="http://schemas.microsoft.com/office/drawing/2017/decorative" val="0"/>
              </a:ext>
            </a:extLst>
          </p:cNvPr>
          <p:cNvSpPr/>
          <p:nvPr/>
        </p:nvSpPr>
        <p:spPr>
          <a:xfrm>
            <a:off x="8193739" y="5271248"/>
            <a:ext cx="3030071" cy="1845798"/>
          </a:xfrm>
          <a:prstGeom prst="ellipse">
            <a:avLst/>
          </a:prstGeom>
          <a:blipFill rotWithShape="1">
            <a:blip r:embed="rId3">
              <a:alphaModFix/>
            </a:blip>
            <a:stretch>
              <a:fillRect l="-108853" t="-327507" r="-272796" b="-134544"/>
            </a:stretch>
          </a:blipFill>
          <a:ln w="114300" cap="sq"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1" name="Google Shape;431;p21" descr="An illustration of a factory setting next to fields with the text &quot;Pellet losses&quot; and an orange bottle icon."/>
          <p:cNvSpPr/>
          <p:nvPr/>
        </p:nvSpPr>
        <p:spPr>
          <a:xfrm>
            <a:off x="16136471" y="5794463"/>
            <a:ext cx="1927045" cy="1845798"/>
          </a:xfrm>
          <a:prstGeom prst="ellipse">
            <a:avLst/>
          </a:prstGeom>
          <a:blipFill rotWithShape="1">
            <a:blip r:embed="rId3">
              <a:alphaModFix/>
            </a:blip>
            <a:stretch>
              <a:fillRect l="-704478" t="-300960" r="-3864" b="-91553"/>
            </a:stretch>
          </a:blipFill>
          <a:ln w="114300" cap="sq"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9" name="Google Shape;429;p21"/>
          <p:cNvSpPr txBox="1"/>
          <p:nvPr/>
        </p:nvSpPr>
        <p:spPr>
          <a:xfrm>
            <a:off x="9453717" y="9424228"/>
            <a:ext cx="8547872"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lt1"/>
                </a:solidFill>
                <a:latin typeface="Calibri"/>
                <a:ea typeface="Calibri"/>
                <a:cs typeface="Calibri"/>
                <a:sym typeface="Calibri"/>
              </a:rPr>
              <a:t>Microplastics from textiles: towards a circular economy for textiles in Europe, 2022</a:t>
            </a: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13040"/>
        </a:solidFill>
        <a:effectLst/>
      </p:bgPr>
    </p:bg>
    <p:spTree>
      <p:nvGrpSpPr>
        <p:cNvPr id="1" name="Shape 439"/>
        <p:cNvGrpSpPr/>
        <p:nvPr/>
      </p:nvGrpSpPr>
      <p:grpSpPr>
        <a:xfrm>
          <a:off x="0" y="0"/>
          <a:ext cx="0" cy="0"/>
          <a:chOff x="0" y="0"/>
          <a:chExt cx="0" cy="0"/>
        </a:xfrm>
      </p:grpSpPr>
      <p:sp>
        <p:nvSpPr>
          <p:cNvPr id="2" name="Title 1">
            <a:extLst>
              <a:ext uri="{FF2B5EF4-FFF2-40B4-BE49-F238E27FC236}">
                <a16:creationId xmlns:a16="http://schemas.microsoft.com/office/drawing/2014/main" id="{B78D073A-A7A8-9C51-3C6F-814A83769EC3}"/>
              </a:ext>
            </a:extLst>
          </p:cNvPr>
          <p:cNvSpPr>
            <a:spLocks noGrp="1"/>
          </p:cNvSpPr>
          <p:nvPr>
            <p:ph type="title" idx="4294967295"/>
          </p:nvPr>
        </p:nvSpPr>
        <p:spPr>
          <a:xfrm>
            <a:off x="457200" y="-1143000"/>
            <a:ext cx="8229600" cy="1143000"/>
          </a:xfrm>
        </p:spPr>
        <p:txBody>
          <a:bodyPr spcFirstLastPara="1" wrap="square" lIns="91425" tIns="45700" rIns="91425" bIns="45700" anchor="b" anchorCtr="0">
            <a:normAutofit fontScale="90000"/>
          </a:bodyPr>
          <a:lstStyle/>
          <a:p>
            <a:pPr lvl="0">
              <a:lnSpc>
                <a:spcPct val="120000"/>
              </a:lnSpc>
            </a:pPr>
            <a:r>
              <a:rPr lang="en-US" b="1" dirty="0">
                <a:solidFill>
                  <a:srgbClr val="013040"/>
                </a:solidFill>
                <a:latin typeface="Open Sans"/>
                <a:ea typeface="Open Sans"/>
                <a:cs typeface="Open Sans"/>
                <a:sym typeface="Open Sans"/>
              </a:rPr>
              <a:t>Microplastic Release Routes 4</a:t>
            </a:r>
            <a:endParaRPr lang="en-US" dirty="0"/>
          </a:p>
        </p:txBody>
      </p:sp>
      <p:cxnSp>
        <p:nvCxnSpPr>
          <p:cNvPr id="440" name="Google Shape;440;p22">
            <a:extLst>
              <a:ext uri="{C183D7F6-B498-43B3-948B-1728B52AA6E4}">
                <adec:decorative xmlns:adec="http://schemas.microsoft.com/office/drawing/2017/decorative" val="1"/>
              </a:ext>
            </a:extLst>
          </p:cNvPr>
          <p:cNvCxnSpPr/>
          <p:nvPr/>
        </p:nvCxnSpPr>
        <p:spPr>
          <a:xfrm>
            <a:off x="448924" y="9889190"/>
            <a:ext cx="17390152" cy="0"/>
          </a:xfrm>
          <a:prstGeom prst="straightConnector1">
            <a:avLst/>
          </a:prstGeom>
          <a:noFill/>
          <a:ln w="28575" cap="flat" cmpd="sng">
            <a:solidFill>
              <a:srgbClr val="FFFFFF"/>
            </a:solidFill>
            <a:prstDash val="solid"/>
            <a:round/>
            <a:headEnd type="none" w="sm" len="sm"/>
            <a:tailEnd type="none" w="sm" len="sm"/>
          </a:ln>
        </p:spPr>
      </p:cxnSp>
      <p:sp>
        <p:nvSpPr>
          <p:cNvPr id="442" name="Google Shape;442;p22">
            <a:extLst>
              <a:ext uri="{C183D7F6-B498-43B3-948B-1728B52AA6E4}">
                <adec:decorative xmlns:adec="http://schemas.microsoft.com/office/drawing/2017/decorative" val="1"/>
              </a:ext>
            </a:extLst>
          </p:cNvPr>
          <p:cNvSpPr/>
          <p:nvPr/>
        </p:nvSpPr>
        <p:spPr>
          <a:xfrm>
            <a:off x="224484" y="2582548"/>
            <a:ext cx="5400726" cy="5121904"/>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3" name="Google Shape;443;p22"/>
          <p:cNvSpPr txBox="1"/>
          <p:nvPr/>
        </p:nvSpPr>
        <p:spPr>
          <a:xfrm>
            <a:off x="482134" y="3729038"/>
            <a:ext cx="4885425" cy="282892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6200" b="1">
                <a:solidFill>
                  <a:srgbClr val="013040"/>
                </a:solidFill>
                <a:latin typeface="Open Sans"/>
                <a:ea typeface="Open Sans"/>
                <a:cs typeface="Open Sans"/>
                <a:sym typeface="Open Sans"/>
              </a:rPr>
              <a:t>Microplastic Release Routes</a:t>
            </a:r>
            <a:endParaRPr/>
          </a:p>
        </p:txBody>
      </p:sp>
      <p:sp>
        <p:nvSpPr>
          <p:cNvPr id="441" name="Google Shape;441;p22" descr="A diagram of many microplastic release routes around city near the mountains and oceans emphasizing marine and industrial paint/coatings. "/>
          <p:cNvSpPr/>
          <p:nvPr/>
        </p:nvSpPr>
        <p:spPr>
          <a:xfrm>
            <a:off x="5625210" y="1170589"/>
            <a:ext cx="12376378" cy="7945823"/>
          </a:xfrm>
          <a:custGeom>
            <a:avLst/>
            <a:gdLst/>
            <a:ahLst/>
            <a:cxnLst/>
            <a:rect l="l" t="t" r="r" b="b"/>
            <a:pathLst>
              <a:path w="12376378" h="7945823" extrusionOk="0">
                <a:moveTo>
                  <a:pt x="0" y="0"/>
                </a:moveTo>
                <a:lnTo>
                  <a:pt x="12376378" y="0"/>
                </a:lnTo>
                <a:lnTo>
                  <a:pt x="12376378" y="7945822"/>
                </a:lnTo>
                <a:lnTo>
                  <a:pt x="0" y="7945822"/>
                </a:lnTo>
                <a:lnTo>
                  <a:pt x="0" y="0"/>
                </a:lnTo>
                <a:close/>
              </a:path>
            </a:pathLst>
          </a:custGeom>
          <a:blipFill rotWithShape="1">
            <a:blip r:embed="rId3">
              <a:alphaModFix/>
            </a:blip>
            <a:stretch>
              <a:fillRect t="-962" r="-480" b="-962"/>
            </a:stretch>
          </a:blipFill>
          <a:ln w="114300" cap="sq"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5" name="Google Shape;445;p22" descr="An illustration of green and purple particles in the water next to the text &quot;Marine coatings&quot; and a blue paintbrush icon."/>
          <p:cNvSpPr/>
          <p:nvPr/>
        </p:nvSpPr>
        <p:spPr>
          <a:xfrm>
            <a:off x="7637931" y="6557963"/>
            <a:ext cx="3872752" cy="1429158"/>
          </a:xfrm>
          <a:prstGeom prst="ellipse">
            <a:avLst/>
          </a:prstGeom>
          <a:blipFill rotWithShape="1">
            <a:blip r:embed="rId3">
              <a:alphaModFix/>
            </a:blip>
            <a:stretch>
              <a:fillRect l="-63106" t="-569616" r="-211791" b="-132502"/>
            </a:stretch>
          </a:blipFill>
          <a:ln w="114300" cap="sq"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6" name="Google Shape;446;p22" descr="An illustration of buildings next to the text &quot;Coatings&quot; and a purple paint roller icon."/>
          <p:cNvSpPr/>
          <p:nvPr/>
        </p:nvSpPr>
        <p:spPr>
          <a:xfrm>
            <a:off x="13917851" y="5679422"/>
            <a:ext cx="2788749" cy="1757081"/>
          </a:xfrm>
          <a:prstGeom prst="ellipse">
            <a:avLst/>
          </a:prstGeom>
          <a:blipFill rotWithShape="1">
            <a:blip r:embed="rId3">
              <a:alphaModFix/>
            </a:blip>
            <a:stretch>
              <a:fillRect l="-388581" t="-339168" r="-66265" b="-127500"/>
            </a:stretch>
          </a:blipFill>
          <a:ln w="114300" cap="sq"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4" name="Google Shape;444;p22"/>
          <p:cNvSpPr txBox="1"/>
          <p:nvPr/>
        </p:nvSpPr>
        <p:spPr>
          <a:xfrm>
            <a:off x="9556955" y="9453724"/>
            <a:ext cx="8444633"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lt1"/>
                </a:solidFill>
                <a:latin typeface="Calibri"/>
                <a:ea typeface="Calibri"/>
                <a:cs typeface="Calibri"/>
                <a:sym typeface="Calibri"/>
              </a:rPr>
              <a:t>Microplastics from textiles: towards a circular economy for textiles in Europe, 2022</a:t>
            </a:r>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23" descr="Sea floor including sea grasses. "/>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5" b="-1666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2" name="Google Shape;452;p23"/>
          <p:cNvSpPr txBox="1">
            <a:spLocks noGrp="1"/>
          </p:cNvSpPr>
          <p:nvPr>
            <p:ph type="title" idx="4294967295"/>
          </p:nvPr>
        </p:nvSpPr>
        <p:spPr>
          <a:xfrm>
            <a:off x="4912965" y="1997921"/>
            <a:ext cx="9140071" cy="1295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7500" b="0" i="0" u="none" strike="noStrike" kern="0" cap="none" spc="0" normalizeH="0" baseline="0" noProof="0" dirty="0">
                <a:ln>
                  <a:noFill/>
                </a:ln>
                <a:solidFill>
                  <a:srgbClr val="FFFFFF"/>
                </a:solidFill>
                <a:effectLst/>
                <a:uLnTx/>
                <a:uFillTx/>
                <a:latin typeface="Arial"/>
                <a:ea typeface="Arial"/>
                <a:cs typeface="Arial"/>
                <a:sym typeface="Arial"/>
              </a:rPr>
              <a:t>Impacts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62" name="Google Shape;462;p23"/>
          <p:cNvSpPr txBox="1"/>
          <p:nvPr/>
        </p:nvSpPr>
        <p:spPr>
          <a:xfrm>
            <a:off x="883998" y="835167"/>
            <a:ext cx="3649287" cy="384175"/>
          </a:xfrm>
          <a:prstGeom prst="rect">
            <a:avLst/>
          </a:prstGeom>
          <a:noFill/>
          <a:ln>
            <a:noFill/>
          </a:ln>
        </p:spPr>
        <p:txBody>
          <a:bodyPr spcFirstLastPara="1" wrap="square" lIns="0" tIns="0" rIns="0" bIns="0" anchor="t" anchorCtr="0">
            <a:spAutoFit/>
          </a:bodyPr>
          <a:lstStyle/>
          <a:p>
            <a:pPr marL="0" marR="0" lvl="0" indent="0" algn="l" rtl="0">
              <a:lnSpc>
                <a:spcPct val="94998"/>
              </a:lnSpc>
              <a:spcBef>
                <a:spcPts val="0"/>
              </a:spcBef>
              <a:spcAft>
                <a:spcPts val="0"/>
              </a:spcAft>
              <a:buNone/>
            </a:pPr>
            <a:r>
              <a:rPr lang="en-US" sz="2799">
                <a:solidFill>
                  <a:srgbClr val="FFFFFF"/>
                </a:solidFill>
                <a:latin typeface="Poppins"/>
                <a:ea typeface="Poppins"/>
                <a:cs typeface="Poppins"/>
                <a:sym typeface="Poppins"/>
              </a:rPr>
              <a:t>Microplastics</a:t>
            </a:r>
            <a:endParaRPr/>
          </a:p>
        </p:txBody>
      </p:sp>
      <p:grpSp>
        <p:nvGrpSpPr>
          <p:cNvPr id="463" name="Google Shape;463;p23">
            <a:extLst>
              <a:ext uri="{C183D7F6-B498-43B3-948B-1728B52AA6E4}">
                <adec:decorative xmlns:adec="http://schemas.microsoft.com/office/drawing/2017/decorative" val="1"/>
              </a:ext>
            </a:extLst>
          </p:cNvPr>
          <p:cNvGrpSpPr/>
          <p:nvPr/>
        </p:nvGrpSpPr>
        <p:grpSpPr>
          <a:xfrm>
            <a:off x="448924" y="499635"/>
            <a:ext cx="17390152" cy="815807"/>
            <a:chOff x="0" y="-57150"/>
            <a:chExt cx="5242105" cy="356032"/>
          </a:xfrm>
        </p:grpSpPr>
        <p:sp>
          <p:nvSpPr>
            <p:cNvPr id="464" name="Google Shape;464;p23"/>
            <p:cNvSpPr/>
            <p:nvPr/>
          </p:nvSpPr>
          <p:spPr>
            <a:xfrm>
              <a:off x="0" y="0"/>
              <a:ext cx="5242105" cy="298882"/>
            </a:xfrm>
            <a:custGeom>
              <a:avLst/>
              <a:gdLst/>
              <a:ahLst/>
              <a:cxnLst/>
              <a:rect l="l" t="t" r="r" b="b"/>
              <a:pathLst>
                <a:path w="5242105" h="298882" extrusionOk="0">
                  <a:moveTo>
                    <a:pt x="44519" y="0"/>
                  </a:moveTo>
                  <a:lnTo>
                    <a:pt x="5197586" y="0"/>
                  </a:lnTo>
                  <a:cubicBezTo>
                    <a:pt x="5209393" y="0"/>
                    <a:pt x="5220717" y="4690"/>
                    <a:pt x="5229066" y="13039"/>
                  </a:cubicBezTo>
                  <a:cubicBezTo>
                    <a:pt x="5237414" y="21388"/>
                    <a:pt x="5242105" y="32712"/>
                    <a:pt x="5242105" y="44519"/>
                  </a:cubicBezTo>
                  <a:lnTo>
                    <a:pt x="5242105" y="254363"/>
                  </a:lnTo>
                  <a:cubicBezTo>
                    <a:pt x="5242105" y="266170"/>
                    <a:pt x="5237414" y="277494"/>
                    <a:pt x="5229066" y="285843"/>
                  </a:cubicBezTo>
                  <a:cubicBezTo>
                    <a:pt x="5220717" y="294192"/>
                    <a:pt x="5209393" y="298882"/>
                    <a:pt x="5197586" y="298882"/>
                  </a:cubicBezTo>
                  <a:lnTo>
                    <a:pt x="44519" y="298882"/>
                  </a:lnTo>
                  <a:cubicBezTo>
                    <a:pt x="32712" y="298882"/>
                    <a:pt x="21388" y="294192"/>
                    <a:pt x="13039" y="285843"/>
                  </a:cubicBezTo>
                  <a:cubicBezTo>
                    <a:pt x="4690" y="277494"/>
                    <a:pt x="0" y="266170"/>
                    <a:pt x="0" y="254363"/>
                  </a:cubicBezTo>
                  <a:lnTo>
                    <a:pt x="0" y="44519"/>
                  </a:lnTo>
                  <a:cubicBezTo>
                    <a:pt x="0" y="32712"/>
                    <a:pt x="4690" y="21388"/>
                    <a:pt x="13039" y="13039"/>
                  </a:cubicBezTo>
                  <a:cubicBezTo>
                    <a:pt x="21388" y="4690"/>
                    <a:pt x="32712" y="0"/>
                    <a:pt x="44519" y="0"/>
                  </a:cubicBezTo>
                  <a:close/>
                </a:path>
              </a:pathLst>
            </a:custGeom>
            <a:solidFill>
              <a:srgbClr val="000000">
                <a:alpha val="0"/>
              </a:srgbClr>
            </a:solidFill>
            <a:ln w="28575" cap="rnd"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5" name="Google Shape;465;p23"/>
            <p:cNvSpPr txBox="1"/>
            <p:nvPr/>
          </p:nvSpPr>
          <p:spPr>
            <a:xfrm>
              <a:off x="0" y="-57150"/>
              <a:ext cx="5242105" cy="356032"/>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454" name="Google Shape;454;p23">
            <a:extLst>
              <a:ext uri="{C183D7F6-B498-43B3-948B-1728B52AA6E4}">
                <adec:decorative xmlns:adec="http://schemas.microsoft.com/office/drawing/2017/decorative" val="1"/>
              </a:ext>
            </a:extLst>
          </p:cNvPr>
          <p:cNvSpPr/>
          <p:nvPr/>
        </p:nvSpPr>
        <p:spPr>
          <a:xfrm>
            <a:off x="1697320" y="4323582"/>
            <a:ext cx="3388048" cy="4369954"/>
          </a:xfrm>
          <a:custGeom>
            <a:avLst/>
            <a:gdLst/>
            <a:ahLst/>
            <a:cxnLst/>
            <a:rect l="l" t="t" r="r" b="b"/>
            <a:pathLst>
              <a:path w="2623191" h="3383431" extrusionOk="0">
                <a:moveTo>
                  <a:pt x="2498731" y="3383431"/>
                </a:moveTo>
                <a:lnTo>
                  <a:pt x="124460" y="3383431"/>
                </a:lnTo>
                <a:cubicBezTo>
                  <a:pt x="55880" y="3383431"/>
                  <a:pt x="0" y="3327551"/>
                  <a:pt x="0" y="3258971"/>
                </a:cubicBezTo>
                <a:lnTo>
                  <a:pt x="0" y="124460"/>
                </a:lnTo>
                <a:cubicBezTo>
                  <a:pt x="0" y="55880"/>
                  <a:pt x="55880" y="0"/>
                  <a:pt x="124460" y="0"/>
                </a:cubicBezTo>
                <a:lnTo>
                  <a:pt x="2498731" y="0"/>
                </a:lnTo>
                <a:cubicBezTo>
                  <a:pt x="2567311" y="0"/>
                  <a:pt x="2623191" y="55880"/>
                  <a:pt x="2623191" y="124460"/>
                </a:cubicBezTo>
                <a:lnTo>
                  <a:pt x="2623191" y="3258971"/>
                </a:lnTo>
                <a:cubicBezTo>
                  <a:pt x="2623191" y="3327551"/>
                  <a:pt x="2567311" y="3383431"/>
                  <a:pt x="2498731" y="338343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5" name="Google Shape;455;p23"/>
          <p:cNvSpPr txBox="1"/>
          <p:nvPr/>
        </p:nvSpPr>
        <p:spPr>
          <a:xfrm>
            <a:off x="1939144" y="6207569"/>
            <a:ext cx="2904400" cy="573405"/>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3600" b="1">
                <a:solidFill>
                  <a:srgbClr val="013040"/>
                </a:solidFill>
                <a:latin typeface="Open Sans"/>
                <a:ea typeface="Open Sans"/>
                <a:cs typeface="Open Sans"/>
                <a:sym typeface="Open Sans"/>
              </a:rPr>
              <a:t>Ecosystems</a:t>
            </a:r>
            <a:endParaRPr/>
          </a:p>
        </p:txBody>
      </p:sp>
      <p:sp>
        <p:nvSpPr>
          <p:cNvPr id="456" name="Google Shape;456;p23">
            <a:extLst>
              <a:ext uri="{C183D7F6-B498-43B3-948B-1728B52AA6E4}">
                <adec:decorative xmlns:adec="http://schemas.microsoft.com/office/drawing/2017/decorative" val="1"/>
              </a:ext>
            </a:extLst>
          </p:cNvPr>
          <p:cNvSpPr/>
          <p:nvPr/>
        </p:nvSpPr>
        <p:spPr>
          <a:xfrm>
            <a:off x="5532424" y="4323582"/>
            <a:ext cx="3388048" cy="4369954"/>
          </a:xfrm>
          <a:custGeom>
            <a:avLst/>
            <a:gdLst/>
            <a:ahLst/>
            <a:cxnLst/>
            <a:rect l="l" t="t" r="r" b="b"/>
            <a:pathLst>
              <a:path w="2623191" h="3383431" extrusionOk="0">
                <a:moveTo>
                  <a:pt x="2498731" y="3383431"/>
                </a:moveTo>
                <a:lnTo>
                  <a:pt x="124460" y="3383431"/>
                </a:lnTo>
                <a:cubicBezTo>
                  <a:pt x="55880" y="3383431"/>
                  <a:pt x="0" y="3327551"/>
                  <a:pt x="0" y="3258971"/>
                </a:cubicBezTo>
                <a:lnTo>
                  <a:pt x="0" y="124460"/>
                </a:lnTo>
                <a:cubicBezTo>
                  <a:pt x="0" y="55880"/>
                  <a:pt x="55880" y="0"/>
                  <a:pt x="124460" y="0"/>
                </a:cubicBezTo>
                <a:lnTo>
                  <a:pt x="2498731" y="0"/>
                </a:lnTo>
                <a:cubicBezTo>
                  <a:pt x="2567311" y="0"/>
                  <a:pt x="2623191" y="55880"/>
                  <a:pt x="2623191" y="124460"/>
                </a:cubicBezTo>
                <a:lnTo>
                  <a:pt x="2623191" y="3258971"/>
                </a:lnTo>
                <a:cubicBezTo>
                  <a:pt x="2623191" y="3327551"/>
                  <a:pt x="2567311" y="3383431"/>
                  <a:pt x="2498731" y="338343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7" name="Google Shape;457;p23"/>
          <p:cNvSpPr txBox="1"/>
          <p:nvPr/>
        </p:nvSpPr>
        <p:spPr>
          <a:xfrm>
            <a:off x="5774248" y="6207569"/>
            <a:ext cx="2904400" cy="573405"/>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3600" b="1">
                <a:solidFill>
                  <a:srgbClr val="013040"/>
                </a:solidFill>
                <a:latin typeface="Open Sans"/>
                <a:ea typeface="Open Sans"/>
                <a:cs typeface="Open Sans"/>
                <a:sym typeface="Open Sans"/>
              </a:rPr>
              <a:t>Marine Life</a:t>
            </a:r>
            <a:endParaRPr/>
          </a:p>
        </p:txBody>
      </p:sp>
      <p:sp>
        <p:nvSpPr>
          <p:cNvPr id="458" name="Google Shape;458;p23">
            <a:extLst>
              <a:ext uri="{C183D7F6-B498-43B3-948B-1728B52AA6E4}">
                <adec:decorative xmlns:adec="http://schemas.microsoft.com/office/drawing/2017/decorative" val="1"/>
              </a:ext>
            </a:extLst>
          </p:cNvPr>
          <p:cNvSpPr/>
          <p:nvPr/>
        </p:nvSpPr>
        <p:spPr>
          <a:xfrm>
            <a:off x="9367528" y="4323582"/>
            <a:ext cx="3388048" cy="4369954"/>
          </a:xfrm>
          <a:custGeom>
            <a:avLst/>
            <a:gdLst/>
            <a:ahLst/>
            <a:cxnLst/>
            <a:rect l="l" t="t" r="r" b="b"/>
            <a:pathLst>
              <a:path w="2623191" h="3383431" extrusionOk="0">
                <a:moveTo>
                  <a:pt x="2498731" y="3383431"/>
                </a:moveTo>
                <a:lnTo>
                  <a:pt x="124460" y="3383431"/>
                </a:lnTo>
                <a:cubicBezTo>
                  <a:pt x="55880" y="3383431"/>
                  <a:pt x="0" y="3327551"/>
                  <a:pt x="0" y="3258971"/>
                </a:cubicBezTo>
                <a:lnTo>
                  <a:pt x="0" y="124460"/>
                </a:lnTo>
                <a:cubicBezTo>
                  <a:pt x="0" y="55880"/>
                  <a:pt x="55880" y="0"/>
                  <a:pt x="124460" y="0"/>
                </a:cubicBezTo>
                <a:lnTo>
                  <a:pt x="2498731" y="0"/>
                </a:lnTo>
                <a:cubicBezTo>
                  <a:pt x="2567311" y="0"/>
                  <a:pt x="2623191" y="55880"/>
                  <a:pt x="2623191" y="124460"/>
                </a:cubicBezTo>
                <a:lnTo>
                  <a:pt x="2623191" y="3258971"/>
                </a:lnTo>
                <a:cubicBezTo>
                  <a:pt x="2623191" y="3327551"/>
                  <a:pt x="2567311" y="3383431"/>
                  <a:pt x="2498731" y="338343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9" name="Google Shape;459;p23"/>
          <p:cNvSpPr txBox="1"/>
          <p:nvPr/>
        </p:nvSpPr>
        <p:spPr>
          <a:xfrm>
            <a:off x="9609352" y="6207569"/>
            <a:ext cx="2904400" cy="573405"/>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3600" b="1">
                <a:solidFill>
                  <a:srgbClr val="013040"/>
                </a:solidFill>
                <a:latin typeface="Open Sans"/>
                <a:ea typeface="Open Sans"/>
                <a:cs typeface="Open Sans"/>
                <a:sym typeface="Open Sans"/>
              </a:rPr>
              <a:t>Humans</a:t>
            </a:r>
            <a:endParaRPr/>
          </a:p>
        </p:txBody>
      </p:sp>
      <p:sp>
        <p:nvSpPr>
          <p:cNvPr id="460" name="Google Shape;460;p23">
            <a:extLst>
              <a:ext uri="{C183D7F6-B498-43B3-948B-1728B52AA6E4}">
                <adec:decorative xmlns:adec="http://schemas.microsoft.com/office/drawing/2017/decorative" val="1"/>
              </a:ext>
            </a:extLst>
          </p:cNvPr>
          <p:cNvSpPr/>
          <p:nvPr/>
        </p:nvSpPr>
        <p:spPr>
          <a:xfrm>
            <a:off x="13202632" y="4323582"/>
            <a:ext cx="3388048" cy="4369954"/>
          </a:xfrm>
          <a:custGeom>
            <a:avLst/>
            <a:gdLst/>
            <a:ahLst/>
            <a:cxnLst/>
            <a:rect l="l" t="t" r="r" b="b"/>
            <a:pathLst>
              <a:path w="2623191" h="3383431" extrusionOk="0">
                <a:moveTo>
                  <a:pt x="2498731" y="3383431"/>
                </a:moveTo>
                <a:lnTo>
                  <a:pt x="124460" y="3383431"/>
                </a:lnTo>
                <a:cubicBezTo>
                  <a:pt x="55880" y="3383431"/>
                  <a:pt x="0" y="3327551"/>
                  <a:pt x="0" y="3258971"/>
                </a:cubicBezTo>
                <a:lnTo>
                  <a:pt x="0" y="124460"/>
                </a:lnTo>
                <a:cubicBezTo>
                  <a:pt x="0" y="55880"/>
                  <a:pt x="55880" y="0"/>
                  <a:pt x="124460" y="0"/>
                </a:cubicBezTo>
                <a:lnTo>
                  <a:pt x="2498731" y="0"/>
                </a:lnTo>
                <a:cubicBezTo>
                  <a:pt x="2567311" y="0"/>
                  <a:pt x="2623191" y="55880"/>
                  <a:pt x="2623191" y="124460"/>
                </a:cubicBezTo>
                <a:lnTo>
                  <a:pt x="2623191" y="3258971"/>
                </a:lnTo>
                <a:cubicBezTo>
                  <a:pt x="2623191" y="3327551"/>
                  <a:pt x="2567311" y="3383431"/>
                  <a:pt x="2498731" y="338343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1" name="Google Shape;461;p23"/>
          <p:cNvSpPr txBox="1"/>
          <p:nvPr/>
        </p:nvSpPr>
        <p:spPr>
          <a:xfrm>
            <a:off x="13444456" y="5617019"/>
            <a:ext cx="2904400" cy="1754505"/>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3600" b="1">
                <a:solidFill>
                  <a:srgbClr val="013040"/>
                </a:solidFill>
                <a:latin typeface="Open Sans"/>
                <a:ea typeface="Open Sans"/>
                <a:cs typeface="Open Sans"/>
                <a:sym typeface="Open Sans"/>
              </a:rPr>
              <a:t>Plastic Bi-Products (PFAS)</a:t>
            </a:r>
            <a:endParaRPr/>
          </a:p>
        </p:txBody>
      </p:sp>
      <p:cxnSp>
        <p:nvCxnSpPr>
          <p:cNvPr id="453" name="Google Shape;453;p23">
            <a:extLst>
              <a:ext uri="{C183D7F6-B498-43B3-948B-1728B52AA6E4}">
                <adec:decorative xmlns:adec="http://schemas.microsoft.com/office/drawing/2017/decorative" val="1"/>
              </a:ext>
            </a:extLst>
          </p:cNvPr>
          <p:cNvCxnSpPr/>
          <p:nvPr/>
        </p:nvCxnSpPr>
        <p:spPr>
          <a:xfrm>
            <a:off x="448924" y="9889190"/>
            <a:ext cx="17390152" cy="0"/>
          </a:xfrm>
          <a:prstGeom prst="straightConnector1">
            <a:avLst/>
          </a:prstGeom>
          <a:noFill/>
          <a:ln w="28575" cap="flat" cmpd="sng">
            <a:solidFill>
              <a:srgbClr val="FFFFFF"/>
            </a:solidFill>
            <a:prstDash val="solid"/>
            <a:round/>
            <a:headEnd type="none" w="sm" len="sm"/>
            <a:tailEnd type="none" w="sm" len="sm"/>
          </a:ln>
        </p:spPr>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24" descr="Coastal coral reef ecosystem. "/>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9221" b="-922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6" name="Google Shape;486;p24"/>
          <p:cNvSpPr txBox="1">
            <a:spLocks noGrp="1"/>
          </p:cNvSpPr>
          <p:nvPr>
            <p:ph type="title" idx="4294967295"/>
          </p:nvPr>
        </p:nvSpPr>
        <p:spPr>
          <a:xfrm>
            <a:off x="4150003" y="2112436"/>
            <a:ext cx="9987994" cy="102489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1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a:ln>
                  <a:noFill/>
                </a:ln>
                <a:solidFill>
                  <a:srgbClr val="FFFFFF"/>
                </a:solidFill>
                <a:effectLst/>
                <a:uLnTx/>
                <a:uFillTx/>
                <a:latin typeface="Arial"/>
                <a:ea typeface="Arial"/>
                <a:cs typeface="Arial"/>
                <a:sym typeface="Arial"/>
              </a:rPr>
              <a:t>Impacts on Ecosystems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87" name="Google Shape;487;p24"/>
          <p:cNvSpPr txBox="1"/>
          <p:nvPr/>
        </p:nvSpPr>
        <p:spPr>
          <a:xfrm>
            <a:off x="883998" y="835167"/>
            <a:ext cx="4853125" cy="409215"/>
          </a:xfrm>
          <a:prstGeom prst="rect">
            <a:avLst/>
          </a:prstGeom>
          <a:noFill/>
          <a:ln>
            <a:noFill/>
          </a:ln>
        </p:spPr>
        <p:txBody>
          <a:bodyPr spcFirstLastPara="1" wrap="square" lIns="0" tIns="0" rIns="0" bIns="0" anchor="t" anchorCtr="0">
            <a:spAutoFit/>
          </a:bodyPr>
          <a:lstStyle/>
          <a:p>
            <a:pPr marL="0" marR="0" lvl="0" indent="0" algn="l" rtl="0">
              <a:lnSpc>
                <a:spcPct val="94998"/>
              </a:lnSpc>
              <a:spcBef>
                <a:spcPts val="0"/>
              </a:spcBef>
              <a:spcAft>
                <a:spcPts val="0"/>
              </a:spcAft>
              <a:buNone/>
            </a:pPr>
            <a:r>
              <a:rPr lang="en-US" sz="2799" dirty="0">
                <a:solidFill>
                  <a:srgbClr val="FFFFFF"/>
                </a:solidFill>
                <a:latin typeface="Poppins"/>
                <a:ea typeface="Poppins"/>
                <a:cs typeface="Poppins"/>
                <a:sym typeface="Poppins"/>
              </a:rPr>
              <a:t>Microplastics: Impacts</a:t>
            </a:r>
            <a:endParaRPr dirty="0"/>
          </a:p>
        </p:txBody>
      </p:sp>
      <p:grpSp>
        <p:nvGrpSpPr>
          <p:cNvPr id="489" name="Google Shape;489;p24">
            <a:extLst>
              <a:ext uri="{C183D7F6-B498-43B3-948B-1728B52AA6E4}">
                <adec:decorative xmlns:adec="http://schemas.microsoft.com/office/drawing/2017/decorative" val="1"/>
              </a:ext>
            </a:extLst>
          </p:cNvPr>
          <p:cNvGrpSpPr/>
          <p:nvPr/>
        </p:nvGrpSpPr>
        <p:grpSpPr>
          <a:xfrm>
            <a:off x="448924" y="499635"/>
            <a:ext cx="17390152" cy="815807"/>
            <a:chOff x="0" y="-57150"/>
            <a:chExt cx="5242105" cy="356032"/>
          </a:xfrm>
        </p:grpSpPr>
        <p:sp>
          <p:nvSpPr>
            <p:cNvPr id="490" name="Google Shape;490;p24"/>
            <p:cNvSpPr/>
            <p:nvPr/>
          </p:nvSpPr>
          <p:spPr>
            <a:xfrm>
              <a:off x="0" y="0"/>
              <a:ext cx="5242105" cy="298882"/>
            </a:xfrm>
            <a:custGeom>
              <a:avLst/>
              <a:gdLst/>
              <a:ahLst/>
              <a:cxnLst/>
              <a:rect l="l" t="t" r="r" b="b"/>
              <a:pathLst>
                <a:path w="5242105" h="298882" extrusionOk="0">
                  <a:moveTo>
                    <a:pt x="44519" y="0"/>
                  </a:moveTo>
                  <a:lnTo>
                    <a:pt x="5197586" y="0"/>
                  </a:lnTo>
                  <a:cubicBezTo>
                    <a:pt x="5209393" y="0"/>
                    <a:pt x="5220717" y="4690"/>
                    <a:pt x="5229066" y="13039"/>
                  </a:cubicBezTo>
                  <a:cubicBezTo>
                    <a:pt x="5237414" y="21388"/>
                    <a:pt x="5242105" y="32712"/>
                    <a:pt x="5242105" y="44519"/>
                  </a:cubicBezTo>
                  <a:lnTo>
                    <a:pt x="5242105" y="254363"/>
                  </a:lnTo>
                  <a:cubicBezTo>
                    <a:pt x="5242105" y="266170"/>
                    <a:pt x="5237414" y="277494"/>
                    <a:pt x="5229066" y="285843"/>
                  </a:cubicBezTo>
                  <a:cubicBezTo>
                    <a:pt x="5220717" y="294192"/>
                    <a:pt x="5209393" y="298882"/>
                    <a:pt x="5197586" y="298882"/>
                  </a:cubicBezTo>
                  <a:lnTo>
                    <a:pt x="44519" y="298882"/>
                  </a:lnTo>
                  <a:cubicBezTo>
                    <a:pt x="32712" y="298882"/>
                    <a:pt x="21388" y="294192"/>
                    <a:pt x="13039" y="285843"/>
                  </a:cubicBezTo>
                  <a:cubicBezTo>
                    <a:pt x="4690" y="277494"/>
                    <a:pt x="0" y="266170"/>
                    <a:pt x="0" y="254363"/>
                  </a:cubicBezTo>
                  <a:lnTo>
                    <a:pt x="0" y="44519"/>
                  </a:lnTo>
                  <a:cubicBezTo>
                    <a:pt x="0" y="32712"/>
                    <a:pt x="4690" y="21388"/>
                    <a:pt x="13039" y="13039"/>
                  </a:cubicBezTo>
                  <a:cubicBezTo>
                    <a:pt x="21388" y="4690"/>
                    <a:pt x="32712" y="0"/>
                    <a:pt x="44519" y="0"/>
                  </a:cubicBezTo>
                  <a:close/>
                </a:path>
              </a:pathLst>
            </a:custGeom>
            <a:solidFill>
              <a:srgbClr val="000000">
                <a:alpha val="0"/>
              </a:srgbClr>
            </a:solidFill>
            <a:ln w="28575" cap="rnd"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1" name="Google Shape;491;p24"/>
            <p:cNvSpPr txBox="1"/>
            <p:nvPr/>
          </p:nvSpPr>
          <p:spPr>
            <a:xfrm>
              <a:off x="0" y="-57150"/>
              <a:ext cx="5242105" cy="356032"/>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476" name="Google Shape;476;p24">
            <a:extLst>
              <a:ext uri="{C183D7F6-B498-43B3-948B-1728B52AA6E4}">
                <adec:decorative xmlns:adec="http://schemas.microsoft.com/office/drawing/2017/decorative" val="1"/>
              </a:ext>
            </a:extLst>
          </p:cNvPr>
          <p:cNvSpPr/>
          <p:nvPr/>
        </p:nvSpPr>
        <p:spPr>
          <a:xfrm>
            <a:off x="2120292" y="4508927"/>
            <a:ext cx="6070268" cy="1166566"/>
          </a:xfrm>
          <a:custGeom>
            <a:avLst/>
            <a:gdLst/>
            <a:ahLst/>
            <a:cxnLst/>
            <a:rect l="l" t="t" r="r" b="b"/>
            <a:pathLst>
              <a:path w="5420212" h="1041641" extrusionOk="0">
                <a:moveTo>
                  <a:pt x="5295752" y="1041640"/>
                </a:moveTo>
                <a:lnTo>
                  <a:pt x="124460" y="1041640"/>
                </a:lnTo>
                <a:cubicBezTo>
                  <a:pt x="55880" y="1041640"/>
                  <a:pt x="0" y="985761"/>
                  <a:pt x="0" y="917180"/>
                </a:cubicBezTo>
                <a:lnTo>
                  <a:pt x="0" y="124460"/>
                </a:lnTo>
                <a:cubicBezTo>
                  <a:pt x="0" y="55880"/>
                  <a:pt x="55880" y="0"/>
                  <a:pt x="124460" y="0"/>
                </a:cubicBezTo>
                <a:lnTo>
                  <a:pt x="5295752" y="0"/>
                </a:lnTo>
                <a:cubicBezTo>
                  <a:pt x="5364332" y="0"/>
                  <a:pt x="5420212" y="55880"/>
                  <a:pt x="5420212" y="124460"/>
                </a:cubicBezTo>
                <a:lnTo>
                  <a:pt x="5420212" y="917181"/>
                </a:lnTo>
                <a:cubicBezTo>
                  <a:pt x="5420212" y="985761"/>
                  <a:pt x="5364332" y="1041641"/>
                  <a:pt x="5295752" y="104164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7" name="Google Shape;477;p24"/>
          <p:cNvSpPr txBox="1"/>
          <p:nvPr/>
        </p:nvSpPr>
        <p:spPr>
          <a:xfrm>
            <a:off x="2322910" y="4827422"/>
            <a:ext cx="5665031" cy="501000"/>
          </a:xfrm>
          <a:prstGeom prst="rect">
            <a:avLst/>
          </a:prstGeom>
          <a:noFill/>
          <a:ln>
            <a:noFill/>
          </a:ln>
        </p:spPr>
        <p:txBody>
          <a:bodyPr spcFirstLastPara="1" wrap="square" lIns="0" tIns="0" rIns="0" bIns="0" anchor="t" anchorCtr="0">
            <a:spAutoFit/>
          </a:bodyPr>
          <a:lstStyle/>
          <a:p>
            <a:pPr marL="0" marR="0" lvl="0" indent="0" algn="ctr" rtl="0">
              <a:lnSpc>
                <a:spcPct val="130022"/>
              </a:lnSpc>
              <a:spcBef>
                <a:spcPts val="0"/>
              </a:spcBef>
              <a:spcAft>
                <a:spcPts val="0"/>
              </a:spcAft>
              <a:buNone/>
            </a:pPr>
            <a:r>
              <a:rPr lang="en-US" sz="3121">
                <a:solidFill>
                  <a:srgbClr val="178480"/>
                </a:solidFill>
                <a:latin typeface="Open Sans"/>
                <a:ea typeface="Open Sans"/>
                <a:cs typeface="Open Sans"/>
                <a:sym typeface="Open Sans"/>
              </a:rPr>
              <a:t>Alters microbial communities</a:t>
            </a:r>
            <a:endParaRPr/>
          </a:p>
        </p:txBody>
      </p:sp>
      <p:sp>
        <p:nvSpPr>
          <p:cNvPr id="480" name="Google Shape;480;p24">
            <a:extLst>
              <a:ext uri="{C183D7F6-B498-43B3-948B-1728B52AA6E4}">
                <adec:decorative xmlns:adec="http://schemas.microsoft.com/office/drawing/2017/decorative" val="1"/>
              </a:ext>
            </a:extLst>
          </p:cNvPr>
          <p:cNvSpPr/>
          <p:nvPr/>
        </p:nvSpPr>
        <p:spPr>
          <a:xfrm>
            <a:off x="10436918" y="4508927"/>
            <a:ext cx="6070268" cy="1166566"/>
          </a:xfrm>
          <a:custGeom>
            <a:avLst/>
            <a:gdLst/>
            <a:ahLst/>
            <a:cxnLst/>
            <a:rect l="l" t="t" r="r" b="b"/>
            <a:pathLst>
              <a:path w="5420212" h="1041641" extrusionOk="0">
                <a:moveTo>
                  <a:pt x="5295752" y="1041640"/>
                </a:moveTo>
                <a:lnTo>
                  <a:pt x="124460" y="1041640"/>
                </a:lnTo>
                <a:cubicBezTo>
                  <a:pt x="55880" y="1041640"/>
                  <a:pt x="0" y="985761"/>
                  <a:pt x="0" y="917180"/>
                </a:cubicBezTo>
                <a:lnTo>
                  <a:pt x="0" y="124460"/>
                </a:lnTo>
                <a:cubicBezTo>
                  <a:pt x="0" y="55880"/>
                  <a:pt x="55880" y="0"/>
                  <a:pt x="124460" y="0"/>
                </a:cubicBezTo>
                <a:lnTo>
                  <a:pt x="5295752" y="0"/>
                </a:lnTo>
                <a:cubicBezTo>
                  <a:pt x="5364332" y="0"/>
                  <a:pt x="5420212" y="55880"/>
                  <a:pt x="5420212" y="124460"/>
                </a:cubicBezTo>
                <a:lnTo>
                  <a:pt x="5420212" y="917181"/>
                </a:lnTo>
                <a:cubicBezTo>
                  <a:pt x="5420212" y="985761"/>
                  <a:pt x="5364332" y="1041641"/>
                  <a:pt x="5295752" y="104164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5" name="Google Shape;485;p24"/>
          <p:cNvSpPr txBox="1"/>
          <p:nvPr/>
        </p:nvSpPr>
        <p:spPr>
          <a:xfrm>
            <a:off x="10842155" y="4827422"/>
            <a:ext cx="5181944" cy="501000"/>
          </a:xfrm>
          <a:prstGeom prst="rect">
            <a:avLst/>
          </a:prstGeom>
          <a:noFill/>
          <a:ln>
            <a:noFill/>
          </a:ln>
        </p:spPr>
        <p:txBody>
          <a:bodyPr spcFirstLastPara="1" wrap="square" lIns="0" tIns="0" rIns="0" bIns="0" anchor="t" anchorCtr="0">
            <a:spAutoFit/>
          </a:bodyPr>
          <a:lstStyle/>
          <a:p>
            <a:pPr marL="0" marR="0" lvl="0" indent="0" algn="ctr" rtl="0">
              <a:lnSpc>
                <a:spcPct val="130022"/>
              </a:lnSpc>
              <a:spcBef>
                <a:spcPts val="0"/>
              </a:spcBef>
              <a:spcAft>
                <a:spcPts val="0"/>
              </a:spcAft>
              <a:buNone/>
            </a:pPr>
            <a:r>
              <a:rPr lang="en-US" sz="3121">
                <a:solidFill>
                  <a:srgbClr val="178480"/>
                </a:solidFill>
                <a:latin typeface="Open Sans"/>
                <a:ea typeface="Open Sans"/>
                <a:cs typeface="Open Sans"/>
                <a:sym typeface="Open Sans"/>
              </a:rPr>
              <a:t>Pollutes Air</a:t>
            </a:r>
            <a:endParaRPr/>
          </a:p>
        </p:txBody>
      </p:sp>
      <p:sp>
        <p:nvSpPr>
          <p:cNvPr id="478" name="Google Shape;478;p24">
            <a:extLst>
              <a:ext uri="{C183D7F6-B498-43B3-948B-1728B52AA6E4}">
                <adec:decorative xmlns:adec="http://schemas.microsoft.com/office/drawing/2017/decorative" val="1"/>
              </a:ext>
            </a:extLst>
          </p:cNvPr>
          <p:cNvSpPr/>
          <p:nvPr/>
        </p:nvSpPr>
        <p:spPr>
          <a:xfrm>
            <a:off x="2120292" y="6080193"/>
            <a:ext cx="6070268" cy="1166566"/>
          </a:xfrm>
          <a:custGeom>
            <a:avLst/>
            <a:gdLst/>
            <a:ahLst/>
            <a:cxnLst/>
            <a:rect l="l" t="t" r="r" b="b"/>
            <a:pathLst>
              <a:path w="5420212" h="1041641" extrusionOk="0">
                <a:moveTo>
                  <a:pt x="5295752" y="1041640"/>
                </a:moveTo>
                <a:lnTo>
                  <a:pt x="124460" y="1041640"/>
                </a:lnTo>
                <a:cubicBezTo>
                  <a:pt x="55880" y="1041640"/>
                  <a:pt x="0" y="985761"/>
                  <a:pt x="0" y="917180"/>
                </a:cubicBezTo>
                <a:lnTo>
                  <a:pt x="0" y="124460"/>
                </a:lnTo>
                <a:cubicBezTo>
                  <a:pt x="0" y="55880"/>
                  <a:pt x="55880" y="0"/>
                  <a:pt x="124460" y="0"/>
                </a:cubicBezTo>
                <a:lnTo>
                  <a:pt x="5295752" y="0"/>
                </a:lnTo>
                <a:cubicBezTo>
                  <a:pt x="5364332" y="0"/>
                  <a:pt x="5420212" y="55880"/>
                  <a:pt x="5420212" y="124460"/>
                </a:cubicBezTo>
                <a:lnTo>
                  <a:pt x="5420212" y="917181"/>
                </a:lnTo>
                <a:cubicBezTo>
                  <a:pt x="5420212" y="985761"/>
                  <a:pt x="5364332" y="1041641"/>
                  <a:pt x="5295752" y="104164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9" name="Google Shape;479;p24"/>
          <p:cNvSpPr txBox="1"/>
          <p:nvPr/>
        </p:nvSpPr>
        <p:spPr>
          <a:xfrm>
            <a:off x="2525528" y="6398688"/>
            <a:ext cx="5181944" cy="501000"/>
          </a:xfrm>
          <a:prstGeom prst="rect">
            <a:avLst/>
          </a:prstGeom>
          <a:noFill/>
          <a:ln>
            <a:noFill/>
          </a:ln>
        </p:spPr>
        <p:txBody>
          <a:bodyPr spcFirstLastPara="1" wrap="square" lIns="0" tIns="0" rIns="0" bIns="0" anchor="t" anchorCtr="0">
            <a:spAutoFit/>
          </a:bodyPr>
          <a:lstStyle/>
          <a:p>
            <a:pPr marL="0" marR="0" lvl="0" indent="0" algn="ctr" rtl="0">
              <a:lnSpc>
                <a:spcPct val="130022"/>
              </a:lnSpc>
              <a:spcBef>
                <a:spcPts val="0"/>
              </a:spcBef>
              <a:spcAft>
                <a:spcPts val="0"/>
              </a:spcAft>
              <a:buNone/>
            </a:pPr>
            <a:r>
              <a:rPr lang="en-US" sz="3121">
                <a:solidFill>
                  <a:srgbClr val="178480"/>
                </a:solidFill>
                <a:latin typeface="Open Sans"/>
                <a:ea typeface="Open Sans"/>
                <a:cs typeface="Open Sans"/>
                <a:sym typeface="Open Sans"/>
              </a:rPr>
              <a:t>Contaminates Soil</a:t>
            </a:r>
            <a:endParaRPr/>
          </a:p>
        </p:txBody>
      </p:sp>
      <p:sp>
        <p:nvSpPr>
          <p:cNvPr id="481" name="Google Shape;481;p24">
            <a:extLst>
              <a:ext uri="{C183D7F6-B498-43B3-948B-1728B52AA6E4}">
                <adec:decorative xmlns:adec="http://schemas.microsoft.com/office/drawing/2017/decorative" val="1"/>
              </a:ext>
            </a:extLst>
          </p:cNvPr>
          <p:cNvSpPr/>
          <p:nvPr/>
        </p:nvSpPr>
        <p:spPr>
          <a:xfrm>
            <a:off x="10436918" y="6080193"/>
            <a:ext cx="6070268" cy="1166566"/>
          </a:xfrm>
          <a:custGeom>
            <a:avLst/>
            <a:gdLst/>
            <a:ahLst/>
            <a:cxnLst/>
            <a:rect l="l" t="t" r="r" b="b"/>
            <a:pathLst>
              <a:path w="5420212" h="1041641" extrusionOk="0">
                <a:moveTo>
                  <a:pt x="5295752" y="1041640"/>
                </a:moveTo>
                <a:lnTo>
                  <a:pt x="124460" y="1041640"/>
                </a:lnTo>
                <a:cubicBezTo>
                  <a:pt x="55880" y="1041640"/>
                  <a:pt x="0" y="985761"/>
                  <a:pt x="0" y="917180"/>
                </a:cubicBezTo>
                <a:lnTo>
                  <a:pt x="0" y="124460"/>
                </a:lnTo>
                <a:cubicBezTo>
                  <a:pt x="0" y="55880"/>
                  <a:pt x="55880" y="0"/>
                  <a:pt x="124460" y="0"/>
                </a:cubicBezTo>
                <a:lnTo>
                  <a:pt x="5295752" y="0"/>
                </a:lnTo>
                <a:cubicBezTo>
                  <a:pt x="5364332" y="0"/>
                  <a:pt x="5420212" y="55880"/>
                  <a:pt x="5420212" y="124460"/>
                </a:cubicBezTo>
                <a:lnTo>
                  <a:pt x="5420212" y="917181"/>
                </a:lnTo>
                <a:cubicBezTo>
                  <a:pt x="5420212" y="985761"/>
                  <a:pt x="5364332" y="1041641"/>
                  <a:pt x="5295752" y="104164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2" name="Google Shape;482;p24"/>
          <p:cNvSpPr txBox="1"/>
          <p:nvPr/>
        </p:nvSpPr>
        <p:spPr>
          <a:xfrm>
            <a:off x="10842155" y="6398688"/>
            <a:ext cx="5181944" cy="501000"/>
          </a:xfrm>
          <a:prstGeom prst="rect">
            <a:avLst/>
          </a:prstGeom>
          <a:noFill/>
          <a:ln>
            <a:noFill/>
          </a:ln>
        </p:spPr>
        <p:txBody>
          <a:bodyPr spcFirstLastPara="1" wrap="square" lIns="0" tIns="0" rIns="0" bIns="0" anchor="t" anchorCtr="0">
            <a:spAutoFit/>
          </a:bodyPr>
          <a:lstStyle/>
          <a:p>
            <a:pPr marL="0" marR="0" lvl="0" indent="0" algn="ctr" rtl="0">
              <a:lnSpc>
                <a:spcPct val="130022"/>
              </a:lnSpc>
              <a:spcBef>
                <a:spcPts val="0"/>
              </a:spcBef>
              <a:spcAft>
                <a:spcPts val="0"/>
              </a:spcAft>
              <a:buNone/>
            </a:pPr>
            <a:r>
              <a:rPr lang="en-US" sz="3121">
                <a:solidFill>
                  <a:srgbClr val="178480"/>
                </a:solidFill>
                <a:latin typeface="Open Sans"/>
                <a:ea typeface="Open Sans"/>
                <a:cs typeface="Open Sans"/>
                <a:sym typeface="Open Sans"/>
              </a:rPr>
              <a:t>Bioaccumulation</a:t>
            </a:r>
            <a:endParaRPr/>
          </a:p>
        </p:txBody>
      </p:sp>
      <p:sp>
        <p:nvSpPr>
          <p:cNvPr id="483" name="Google Shape;483;p24">
            <a:extLst>
              <a:ext uri="{C183D7F6-B498-43B3-948B-1728B52AA6E4}">
                <adec:decorative xmlns:adec="http://schemas.microsoft.com/office/drawing/2017/decorative" val="1"/>
              </a:ext>
            </a:extLst>
          </p:cNvPr>
          <p:cNvSpPr/>
          <p:nvPr/>
        </p:nvSpPr>
        <p:spPr>
          <a:xfrm>
            <a:off x="6108866" y="7770634"/>
            <a:ext cx="6070268" cy="1166566"/>
          </a:xfrm>
          <a:custGeom>
            <a:avLst/>
            <a:gdLst/>
            <a:ahLst/>
            <a:cxnLst/>
            <a:rect l="l" t="t" r="r" b="b"/>
            <a:pathLst>
              <a:path w="5420212" h="1041641" extrusionOk="0">
                <a:moveTo>
                  <a:pt x="5295752" y="1041640"/>
                </a:moveTo>
                <a:lnTo>
                  <a:pt x="124460" y="1041640"/>
                </a:lnTo>
                <a:cubicBezTo>
                  <a:pt x="55880" y="1041640"/>
                  <a:pt x="0" y="985761"/>
                  <a:pt x="0" y="917180"/>
                </a:cubicBezTo>
                <a:lnTo>
                  <a:pt x="0" y="124460"/>
                </a:lnTo>
                <a:cubicBezTo>
                  <a:pt x="0" y="55880"/>
                  <a:pt x="55880" y="0"/>
                  <a:pt x="124460" y="0"/>
                </a:cubicBezTo>
                <a:lnTo>
                  <a:pt x="5295752" y="0"/>
                </a:lnTo>
                <a:cubicBezTo>
                  <a:pt x="5364332" y="0"/>
                  <a:pt x="5420212" y="55880"/>
                  <a:pt x="5420212" y="124460"/>
                </a:cubicBezTo>
                <a:lnTo>
                  <a:pt x="5420212" y="917181"/>
                </a:lnTo>
                <a:cubicBezTo>
                  <a:pt x="5420212" y="985761"/>
                  <a:pt x="5364332" y="1041641"/>
                  <a:pt x="5295752" y="104164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4" name="Google Shape;484;p24"/>
          <p:cNvSpPr txBox="1"/>
          <p:nvPr/>
        </p:nvSpPr>
        <p:spPr>
          <a:xfrm>
            <a:off x="6514103" y="8089130"/>
            <a:ext cx="5181944" cy="501000"/>
          </a:xfrm>
          <a:prstGeom prst="rect">
            <a:avLst/>
          </a:prstGeom>
          <a:noFill/>
          <a:ln>
            <a:noFill/>
          </a:ln>
        </p:spPr>
        <p:txBody>
          <a:bodyPr spcFirstLastPara="1" wrap="square" lIns="0" tIns="0" rIns="0" bIns="0" anchor="t" anchorCtr="0">
            <a:spAutoFit/>
          </a:bodyPr>
          <a:lstStyle/>
          <a:p>
            <a:pPr marL="0" marR="0" lvl="0" indent="0" algn="ctr" rtl="0">
              <a:lnSpc>
                <a:spcPct val="130903"/>
              </a:lnSpc>
              <a:spcBef>
                <a:spcPts val="0"/>
              </a:spcBef>
              <a:spcAft>
                <a:spcPts val="0"/>
              </a:spcAft>
              <a:buNone/>
            </a:pPr>
            <a:r>
              <a:rPr lang="en-US" sz="3100">
                <a:solidFill>
                  <a:srgbClr val="178480"/>
                </a:solidFill>
                <a:latin typeface="Open Sans"/>
                <a:ea typeface="Open Sans"/>
                <a:cs typeface="Open Sans"/>
                <a:sym typeface="Open Sans"/>
              </a:rPr>
              <a:t>Habitat Degradation</a:t>
            </a:r>
            <a:endParaRPr sz="3100">
              <a:solidFill>
                <a:srgbClr val="178480"/>
              </a:solidFill>
              <a:latin typeface="Open Sans"/>
              <a:ea typeface="Open Sans"/>
              <a:cs typeface="Open Sans"/>
              <a:sym typeface="Open Sans"/>
            </a:endParaRPr>
          </a:p>
        </p:txBody>
      </p:sp>
      <p:cxnSp>
        <p:nvCxnSpPr>
          <p:cNvPr id="475" name="Google Shape;475;p24">
            <a:extLst>
              <a:ext uri="{C183D7F6-B498-43B3-948B-1728B52AA6E4}">
                <adec:decorative xmlns:adec="http://schemas.microsoft.com/office/drawing/2017/decorative" val="1"/>
              </a:ext>
            </a:extLst>
          </p:cNvPr>
          <p:cNvCxnSpPr/>
          <p:nvPr/>
        </p:nvCxnSpPr>
        <p:spPr>
          <a:xfrm>
            <a:off x="448924" y="9889190"/>
            <a:ext cx="17390152" cy="0"/>
          </a:xfrm>
          <a:prstGeom prst="straightConnector1">
            <a:avLst/>
          </a:prstGeom>
          <a:noFill/>
          <a:ln w="28575" cap="flat" cmpd="sng">
            <a:solidFill>
              <a:srgbClr val="FFFFFF"/>
            </a:solidFill>
            <a:prstDash val="solid"/>
            <a:round/>
            <a:headEnd type="none" w="sm" len="sm"/>
            <a:tailEnd type="none" w="sm" len="sm"/>
          </a:ln>
        </p:spPr>
      </p:cxnSp>
      <p:sp>
        <p:nvSpPr>
          <p:cNvPr id="488" name="Google Shape;488;p24"/>
          <p:cNvSpPr txBox="1"/>
          <p:nvPr/>
        </p:nvSpPr>
        <p:spPr>
          <a:xfrm>
            <a:off x="14755463" y="9519861"/>
            <a:ext cx="3503446" cy="369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Yu et al., 2020; Sajjad et al., 2022</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25" descr="Sea floor including sea grasses. "/>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5" b="-1666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6" name="Google Shape;506;p25"/>
          <p:cNvSpPr txBox="1">
            <a:spLocks noGrp="1"/>
          </p:cNvSpPr>
          <p:nvPr>
            <p:ph type="title" idx="4294967295"/>
          </p:nvPr>
        </p:nvSpPr>
        <p:spPr>
          <a:xfrm>
            <a:off x="3920789" y="1969648"/>
            <a:ext cx="10446422" cy="1295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7500" b="0" i="0" u="none" strike="noStrike" kern="0" cap="none" spc="0" normalizeH="0" baseline="0" noProof="0" dirty="0">
                <a:ln>
                  <a:noFill/>
                </a:ln>
                <a:solidFill>
                  <a:srgbClr val="FFFFFF"/>
                </a:solidFill>
                <a:effectLst/>
                <a:uLnTx/>
                <a:uFillTx/>
                <a:latin typeface="Arial"/>
                <a:ea typeface="Arial"/>
                <a:cs typeface="Arial"/>
                <a:sym typeface="Arial"/>
              </a:rPr>
              <a:t>Impacts on Marine Life</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09" name="Google Shape;509;p25"/>
          <p:cNvSpPr txBox="1"/>
          <p:nvPr/>
        </p:nvSpPr>
        <p:spPr>
          <a:xfrm>
            <a:off x="883998" y="706637"/>
            <a:ext cx="5162841" cy="409215"/>
          </a:xfrm>
          <a:prstGeom prst="rect">
            <a:avLst/>
          </a:prstGeom>
          <a:noFill/>
          <a:ln>
            <a:noFill/>
          </a:ln>
        </p:spPr>
        <p:txBody>
          <a:bodyPr spcFirstLastPara="1" wrap="square" lIns="0" tIns="0" rIns="0" bIns="0" anchor="t" anchorCtr="0">
            <a:spAutoFit/>
          </a:bodyPr>
          <a:lstStyle/>
          <a:p>
            <a:pPr marL="0" marR="0" lvl="0" indent="0" algn="l" rtl="0">
              <a:lnSpc>
                <a:spcPct val="94998"/>
              </a:lnSpc>
              <a:spcBef>
                <a:spcPts val="0"/>
              </a:spcBef>
              <a:spcAft>
                <a:spcPts val="0"/>
              </a:spcAft>
              <a:buNone/>
            </a:pPr>
            <a:r>
              <a:rPr lang="en-US" sz="2799" dirty="0">
                <a:solidFill>
                  <a:srgbClr val="FFFFFF"/>
                </a:solidFill>
                <a:latin typeface="Poppins"/>
                <a:ea typeface="Poppins"/>
                <a:cs typeface="Poppins"/>
                <a:sym typeface="Poppins"/>
              </a:rPr>
              <a:t>Microplastics: Impacts</a:t>
            </a:r>
            <a:endParaRPr dirty="0"/>
          </a:p>
        </p:txBody>
      </p:sp>
      <p:grpSp>
        <p:nvGrpSpPr>
          <p:cNvPr id="512" name="Google Shape;512;p25">
            <a:extLst>
              <a:ext uri="{C183D7F6-B498-43B3-948B-1728B52AA6E4}">
                <adec:decorative xmlns:adec="http://schemas.microsoft.com/office/drawing/2017/decorative" val="1"/>
              </a:ext>
            </a:extLst>
          </p:cNvPr>
          <p:cNvGrpSpPr/>
          <p:nvPr/>
        </p:nvGrpSpPr>
        <p:grpSpPr>
          <a:xfrm>
            <a:off x="448924" y="499635"/>
            <a:ext cx="17390152" cy="815807"/>
            <a:chOff x="0" y="-57150"/>
            <a:chExt cx="5242105" cy="356032"/>
          </a:xfrm>
        </p:grpSpPr>
        <p:sp>
          <p:nvSpPr>
            <p:cNvPr id="513" name="Google Shape;513;p25"/>
            <p:cNvSpPr/>
            <p:nvPr/>
          </p:nvSpPr>
          <p:spPr>
            <a:xfrm>
              <a:off x="0" y="0"/>
              <a:ext cx="5242105" cy="298882"/>
            </a:xfrm>
            <a:custGeom>
              <a:avLst/>
              <a:gdLst/>
              <a:ahLst/>
              <a:cxnLst/>
              <a:rect l="l" t="t" r="r" b="b"/>
              <a:pathLst>
                <a:path w="5242105" h="298882" extrusionOk="0">
                  <a:moveTo>
                    <a:pt x="44519" y="0"/>
                  </a:moveTo>
                  <a:lnTo>
                    <a:pt x="5197586" y="0"/>
                  </a:lnTo>
                  <a:cubicBezTo>
                    <a:pt x="5209393" y="0"/>
                    <a:pt x="5220717" y="4690"/>
                    <a:pt x="5229066" y="13039"/>
                  </a:cubicBezTo>
                  <a:cubicBezTo>
                    <a:pt x="5237414" y="21388"/>
                    <a:pt x="5242105" y="32712"/>
                    <a:pt x="5242105" y="44519"/>
                  </a:cubicBezTo>
                  <a:lnTo>
                    <a:pt x="5242105" y="254363"/>
                  </a:lnTo>
                  <a:cubicBezTo>
                    <a:pt x="5242105" y="266170"/>
                    <a:pt x="5237414" y="277494"/>
                    <a:pt x="5229066" y="285843"/>
                  </a:cubicBezTo>
                  <a:cubicBezTo>
                    <a:pt x="5220717" y="294192"/>
                    <a:pt x="5209393" y="298882"/>
                    <a:pt x="5197586" y="298882"/>
                  </a:cubicBezTo>
                  <a:lnTo>
                    <a:pt x="44519" y="298882"/>
                  </a:lnTo>
                  <a:cubicBezTo>
                    <a:pt x="32712" y="298882"/>
                    <a:pt x="21388" y="294192"/>
                    <a:pt x="13039" y="285843"/>
                  </a:cubicBezTo>
                  <a:cubicBezTo>
                    <a:pt x="4690" y="277494"/>
                    <a:pt x="0" y="266170"/>
                    <a:pt x="0" y="254363"/>
                  </a:cubicBezTo>
                  <a:lnTo>
                    <a:pt x="0" y="44519"/>
                  </a:lnTo>
                  <a:cubicBezTo>
                    <a:pt x="0" y="32712"/>
                    <a:pt x="4690" y="21388"/>
                    <a:pt x="13039" y="13039"/>
                  </a:cubicBezTo>
                  <a:cubicBezTo>
                    <a:pt x="21388" y="4690"/>
                    <a:pt x="32712" y="0"/>
                    <a:pt x="44519" y="0"/>
                  </a:cubicBezTo>
                  <a:close/>
                </a:path>
              </a:pathLst>
            </a:custGeom>
            <a:solidFill>
              <a:srgbClr val="000000">
                <a:alpha val="0"/>
              </a:srgbClr>
            </a:solidFill>
            <a:ln w="28575" cap="rnd"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4" name="Google Shape;514;p25"/>
            <p:cNvSpPr txBox="1"/>
            <p:nvPr/>
          </p:nvSpPr>
          <p:spPr>
            <a:xfrm>
              <a:off x="0" y="-57150"/>
              <a:ext cx="5242105" cy="356032"/>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01" name="Google Shape;501;p25">
            <a:extLst>
              <a:ext uri="{C183D7F6-B498-43B3-948B-1728B52AA6E4}">
                <adec:decorative xmlns:adec="http://schemas.microsoft.com/office/drawing/2017/decorative" val="1"/>
              </a:ext>
            </a:extLst>
          </p:cNvPr>
          <p:cNvGrpSpPr/>
          <p:nvPr/>
        </p:nvGrpSpPr>
        <p:grpSpPr>
          <a:xfrm>
            <a:off x="1028700" y="3950764"/>
            <a:ext cx="16230600" cy="4398415"/>
            <a:chOff x="0" y="-57150"/>
            <a:chExt cx="4274726" cy="1158430"/>
          </a:xfrm>
        </p:grpSpPr>
        <p:sp>
          <p:nvSpPr>
            <p:cNvPr id="502" name="Google Shape;502;p25"/>
            <p:cNvSpPr/>
            <p:nvPr/>
          </p:nvSpPr>
          <p:spPr>
            <a:xfrm>
              <a:off x="0" y="0"/>
              <a:ext cx="4274726" cy="1101280"/>
            </a:xfrm>
            <a:custGeom>
              <a:avLst/>
              <a:gdLst/>
              <a:ahLst/>
              <a:cxnLst/>
              <a:rect l="l" t="t" r="r" b="b"/>
              <a:pathLst>
                <a:path w="4274726" h="1101280" extrusionOk="0">
                  <a:moveTo>
                    <a:pt x="24327" y="0"/>
                  </a:moveTo>
                  <a:lnTo>
                    <a:pt x="4250399" y="0"/>
                  </a:lnTo>
                  <a:cubicBezTo>
                    <a:pt x="4263834" y="0"/>
                    <a:pt x="4274726" y="10891"/>
                    <a:pt x="4274726" y="24327"/>
                  </a:cubicBezTo>
                  <a:lnTo>
                    <a:pt x="4274726" y="1076954"/>
                  </a:lnTo>
                  <a:cubicBezTo>
                    <a:pt x="4274726" y="1083405"/>
                    <a:pt x="4272163" y="1089593"/>
                    <a:pt x="4267601" y="1094155"/>
                  </a:cubicBezTo>
                  <a:cubicBezTo>
                    <a:pt x="4263039" y="1098717"/>
                    <a:pt x="4256851" y="1101280"/>
                    <a:pt x="4250399" y="1101280"/>
                  </a:cubicBezTo>
                  <a:lnTo>
                    <a:pt x="24327" y="1101280"/>
                  </a:lnTo>
                  <a:cubicBezTo>
                    <a:pt x="10891" y="1101280"/>
                    <a:pt x="0" y="1090389"/>
                    <a:pt x="0" y="1076954"/>
                  </a:cubicBezTo>
                  <a:lnTo>
                    <a:pt x="0" y="24327"/>
                  </a:lnTo>
                  <a:cubicBezTo>
                    <a:pt x="0" y="10891"/>
                    <a:pt x="10891" y="0"/>
                    <a:pt x="24327" y="0"/>
                  </a:cubicBezTo>
                  <a:close/>
                </a:path>
              </a:pathLst>
            </a:custGeom>
            <a:solidFill>
              <a:srgbClr val="013040">
                <a:alpha val="800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3" name="Google Shape;503;p25"/>
            <p:cNvSpPr txBox="1"/>
            <p:nvPr/>
          </p:nvSpPr>
          <p:spPr>
            <a:xfrm>
              <a:off x="0" y="-57150"/>
              <a:ext cx="4274726" cy="115843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507" name="Google Shape;507;p25"/>
          <p:cNvSpPr txBox="1"/>
          <p:nvPr/>
        </p:nvSpPr>
        <p:spPr>
          <a:xfrm>
            <a:off x="1715217" y="4661535"/>
            <a:ext cx="3826300" cy="48196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3600">
                <a:solidFill>
                  <a:srgbClr val="FFFFFF"/>
                </a:solidFill>
                <a:latin typeface="Arial"/>
                <a:ea typeface="Arial"/>
                <a:cs typeface="Arial"/>
                <a:sym typeface="Arial"/>
              </a:rPr>
              <a:t>Effects</a:t>
            </a:r>
            <a:endParaRPr/>
          </a:p>
        </p:txBody>
      </p:sp>
      <p:sp>
        <p:nvSpPr>
          <p:cNvPr id="508" name="Google Shape;508;p25"/>
          <p:cNvSpPr txBox="1"/>
          <p:nvPr/>
        </p:nvSpPr>
        <p:spPr>
          <a:xfrm>
            <a:off x="1715217" y="5393321"/>
            <a:ext cx="7089782" cy="2286635"/>
          </a:xfrm>
          <a:prstGeom prst="rect">
            <a:avLst/>
          </a:prstGeom>
          <a:noFill/>
          <a:ln>
            <a:noFill/>
          </a:ln>
        </p:spPr>
        <p:txBody>
          <a:bodyPr spcFirstLastPara="1" wrap="square" lIns="0" tIns="0" rIns="0" bIns="0" anchor="t" anchorCtr="0">
            <a:spAutoFit/>
          </a:bodyPr>
          <a:lstStyle/>
          <a:p>
            <a:pPr marL="561340" marR="0" lvl="1" indent="-280670" algn="l" rtl="0">
              <a:lnSpc>
                <a:spcPct val="140000"/>
              </a:lnSpc>
              <a:spcBef>
                <a:spcPts val="0"/>
              </a:spcBef>
              <a:spcAft>
                <a:spcPts val="0"/>
              </a:spcAft>
              <a:buClr>
                <a:srgbClr val="FFFFFF"/>
              </a:buClr>
              <a:buSzPts val="2600"/>
              <a:buFont typeface="Arial"/>
              <a:buChar char="•"/>
            </a:pPr>
            <a:r>
              <a:rPr lang="en-US" sz="2600" b="0" i="0" u="none" strike="noStrike" cap="none">
                <a:solidFill>
                  <a:srgbClr val="FFFFFF"/>
                </a:solidFill>
                <a:latin typeface="Poppins"/>
                <a:ea typeface="Poppins"/>
                <a:cs typeface="Poppins"/>
                <a:sym typeface="Poppins"/>
              </a:rPr>
              <a:t>Degrading plastics potentially entangle animals</a:t>
            </a:r>
            <a:endParaRPr sz="1800" b="0" i="0" u="none" strike="noStrike" cap="none">
              <a:solidFill>
                <a:schemeClr val="dk1"/>
              </a:solidFill>
              <a:latin typeface="Calibri"/>
              <a:ea typeface="Calibri"/>
              <a:cs typeface="Calibri"/>
              <a:sym typeface="Calibri"/>
            </a:endParaRPr>
          </a:p>
          <a:p>
            <a:pPr marL="561340" marR="0" lvl="1" indent="-280670" algn="l" rtl="0">
              <a:lnSpc>
                <a:spcPct val="140000"/>
              </a:lnSpc>
              <a:spcBef>
                <a:spcPts val="0"/>
              </a:spcBef>
              <a:spcAft>
                <a:spcPts val="0"/>
              </a:spcAft>
              <a:buClr>
                <a:srgbClr val="FFFFFF"/>
              </a:buClr>
              <a:buSzPts val="2600"/>
              <a:buFont typeface="Arial"/>
              <a:buChar char="•"/>
            </a:pPr>
            <a:r>
              <a:rPr lang="en-US" sz="2600" b="0" i="0" u="none" strike="noStrike" cap="none">
                <a:solidFill>
                  <a:srgbClr val="FFFFFF"/>
                </a:solidFill>
                <a:latin typeface="Poppins"/>
                <a:ea typeface="Poppins"/>
                <a:cs typeface="Poppins"/>
                <a:sym typeface="Poppins"/>
              </a:rPr>
              <a:t>Cut or block their digestive tract</a:t>
            </a:r>
            <a:endParaRPr sz="2600" b="0" i="0" u="none" strike="noStrike" cap="none">
              <a:solidFill>
                <a:srgbClr val="FFFFFF"/>
              </a:solidFill>
              <a:latin typeface="Poppins"/>
              <a:ea typeface="Poppins"/>
              <a:cs typeface="Poppins"/>
              <a:sym typeface="Poppins"/>
            </a:endParaRPr>
          </a:p>
          <a:p>
            <a:pPr marL="561340" marR="0" lvl="1" indent="-280670" algn="l" rtl="0">
              <a:lnSpc>
                <a:spcPct val="140000"/>
              </a:lnSpc>
              <a:spcBef>
                <a:spcPts val="0"/>
              </a:spcBef>
              <a:spcAft>
                <a:spcPts val="0"/>
              </a:spcAft>
              <a:buClr>
                <a:srgbClr val="FFFFFF"/>
              </a:buClr>
              <a:buSzPts val="2600"/>
              <a:buFont typeface="Arial"/>
              <a:buChar char="•"/>
            </a:pPr>
            <a:r>
              <a:rPr lang="en-US" sz="2600" b="0" i="0" u="none" strike="noStrike" cap="none">
                <a:solidFill>
                  <a:srgbClr val="FFFFFF"/>
                </a:solidFill>
                <a:latin typeface="Poppins"/>
                <a:ea typeface="Poppins"/>
                <a:cs typeface="Poppins"/>
                <a:sym typeface="Poppins"/>
              </a:rPr>
              <a:t>Spread toxins throughout their body</a:t>
            </a:r>
            <a:endParaRPr sz="2600" b="0" i="0" u="none" strike="noStrike" cap="none">
              <a:solidFill>
                <a:srgbClr val="FFFFFF"/>
              </a:solidFill>
              <a:latin typeface="Poppins"/>
              <a:ea typeface="Poppins"/>
              <a:cs typeface="Poppins"/>
              <a:sym typeface="Poppins"/>
            </a:endParaRPr>
          </a:p>
          <a:p>
            <a:pPr marL="561340" marR="0" lvl="1" indent="-280670" algn="l" rtl="0">
              <a:lnSpc>
                <a:spcPct val="140000"/>
              </a:lnSpc>
              <a:spcBef>
                <a:spcPts val="0"/>
              </a:spcBef>
              <a:spcAft>
                <a:spcPts val="0"/>
              </a:spcAft>
              <a:buClr>
                <a:srgbClr val="FFFFFF"/>
              </a:buClr>
              <a:buSzPts val="2600"/>
              <a:buFont typeface="Arial"/>
              <a:buChar char="•"/>
            </a:pPr>
            <a:r>
              <a:rPr lang="en-US" sz="2600" b="0" i="0" u="none" strike="noStrike" cap="none">
                <a:solidFill>
                  <a:srgbClr val="FFFFFF"/>
                </a:solidFill>
                <a:latin typeface="Poppins"/>
                <a:ea typeface="Poppins"/>
                <a:cs typeface="Poppins"/>
                <a:sym typeface="Poppins"/>
              </a:rPr>
              <a:t>Spread throughout food web</a:t>
            </a:r>
            <a:endParaRPr sz="2600" b="0" i="0" u="none" strike="noStrike" cap="none">
              <a:solidFill>
                <a:srgbClr val="FFFFFF"/>
              </a:solidFill>
              <a:latin typeface="Poppins"/>
              <a:ea typeface="Poppins"/>
              <a:cs typeface="Poppins"/>
              <a:sym typeface="Poppins"/>
            </a:endParaRPr>
          </a:p>
        </p:txBody>
      </p:sp>
      <p:sp>
        <p:nvSpPr>
          <p:cNvPr id="505" name="Google Shape;505;p25" descr="Dead fish that shows microplastics in its intestines. "/>
          <p:cNvSpPr/>
          <p:nvPr/>
        </p:nvSpPr>
        <p:spPr>
          <a:xfrm>
            <a:off x="9591197" y="4376785"/>
            <a:ext cx="6953926" cy="3763363"/>
          </a:xfrm>
          <a:custGeom>
            <a:avLst/>
            <a:gdLst/>
            <a:ahLst/>
            <a:cxnLst/>
            <a:rect l="l" t="t" r="r" b="b"/>
            <a:pathLst>
              <a:path w="6953926" h="3763363" extrusionOk="0">
                <a:moveTo>
                  <a:pt x="0" y="0"/>
                </a:moveTo>
                <a:lnTo>
                  <a:pt x="6953926" y="0"/>
                </a:lnTo>
                <a:lnTo>
                  <a:pt x="6953926" y="3763364"/>
                </a:lnTo>
                <a:lnTo>
                  <a:pt x="0" y="3763364"/>
                </a:lnTo>
                <a:lnTo>
                  <a:pt x="0" y="0"/>
                </a:lnTo>
                <a:close/>
              </a:path>
            </a:pathLst>
          </a:custGeom>
          <a:blipFill rotWithShape="1">
            <a:blip r:embed="rId4">
              <a:alphaModFix/>
            </a:blip>
            <a:stretch>
              <a:fillRect t="-12168" b="-109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0" name="Google Shape;510;p25"/>
          <p:cNvSpPr txBox="1"/>
          <p:nvPr/>
        </p:nvSpPr>
        <p:spPr>
          <a:xfrm>
            <a:off x="9591197" y="7842547"/>
            <a:ext cx="175571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Thompson 2018</a:t>
            </a:r>
            <a:endParaRPr/>
          </a:p>
        </p:txBody>
      </p:sp>
      <p:cxnSp>
        <p:nvCxnSpPr>
          <p:cNvPr id="504" name="Google Shape;504;p25">
            <a:extLst>
              <a:ext uri="{C183D7F6-B498-43B3-948B-1728B52AA6E4}">
                <adec:decorative xmlns:adec="http://schemas.microsoft.com/office/drawing/2017/decorative" val="1"/>
              </a:ext>
            </a:extLst>
          </p:cNvPr>
          <p:cNvCxnSpPr/>
          <p:nvPr/>
        </p:nvCxnSpPr>
        <p:spPr>
          <a:xfrm>
            <a:off x="448924" y="9889190"/>
            <a:ext cx="17390152" cy="0"/>
          </a:xfrm>
          <a:prstGeom prst="straightConnector1">
            <a:avLst/>
          </a:prstGeom>
          <a:noFill/>
          <a:ln w="28575" cap="flat" cmpd="sng">
            <a:solidFill>
              <a:srgbClr val="FFFFFF"/>
            </a:solidFill>
            <a:prstDash val="solid"/>
            <a:round/>
            <a:headEnd type="none" w="sm" len="sm"/>
            <a:tailEnd type="none" w="sm" len="sm"/>
          </a:ln>
        </p:spPr>
      </p:cxnSp>
      <p:sp>
        <p:nvSpPr>
          <p:cNvPr id="511" name="Google Shape;511;p25"/>
          <p:cNvSpPr txBox="1"/>
          <p:nvPr/>
        </p:nvSpPr>
        <p:spPr>
          <a:xfrm>
            <a:off x="16437014" y="9612191"/>
            <a:ext cx="164457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McGuire et al., 2019</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13040"/>
        </a:solidFill>
        <a:effectLst/>
      </p:bgPr>
    </p:bg>
    <p:spTree>
      <p:nvGrpSpPr>
        <p:cNvPr id="1" name="Shape 522"/>
        <p:cNvGrpSpPr/>
        <p:nvPr/>
      </p:nvGrpSpPr>
      <p:grpSpPr>
        <a:xfrm>
          <a:off x="0" y="0"/>
          <a:ext cx="0" cy="0"/>
          <a:chOff x="0" y="0"/>
          <a:chExt cx="0" cy="0"/>
        </a:xfrm>
      </p:grpSpPr>
      <p:sp>
        <p:nvSpPr>
          <p:cNvPr id="526" name="Google Shape;526;p26"/>
          <p:cNvSpPr txBox="1">
            <a:spLocks noGrp="1"/>
          </p:cNvSpPr>
          <p:nvPr>
            <p:ph type="title" idx="4294967295"/>
          </p:nvPr>
        </p:nvSpPr>
        <p:spPr>
          <a:xfrm>
            <a:off x="1028700" y="2105837"/>
            <a:ext cx="7866233" cy="1085215"/>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40006"/>
              </a:lnSpc>
              <a:spcBef>
                <a:spcPts val="0"/>
              </a:spcBef>
              <a:spcAft>
                <a:spcPts val="0"/>
              </a:spcAft>
              <a:buClr>
                <a:srgbClr val="000000"/>
              </a:buClr>
              <a:buSzTx/>
              <a:buFont typeface="Arial"/>
              <a:buNone/>
              <a:tabLst/>
              <a:defRPr/>
            </a:pPr>
            <a:r>
              <a:rPr kumimoji="0" lang="en-US" sz="6399" b="0" i="0" u="none" strike="noStrike" kern="0" cap="none" spc="0" normalizeH="0" baseline="0" noProof="0" dirty="0">
                <a:ln>
                  <a:noFill/>
                </a:ln>
                <a:solidFill>
                  <a:srgbClr val="FFFFFF"/>
                </a:solidFill>
                <a:effectLst/>
                <a:uLnTx/>
                <a:uFillTx/>
                <a:latin typeface="Arial"/>
                <a:ea typeface="Arial"/>
                <a:cs typeface="Arial"/>
                <a:sym typeface="Arial"/>
              </a:rPr>
              <a:t>Impacts on Humans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25" name="Google Shape;525;p26"/>
          <p:cNvSpPr txBox="1"/>
          <p:nvPr/>
        </p:nvSpPr>
        <p:spPr>
          <a:xfrm>
            <a:off x="883998" y="835167"/>
            <a:ext cx="4941615" cy="409215"/>
          </a:xfrm>
          <a:prstGeom prst="rect">
            <a:avLst/>
          </a:prstGeom>
          <a:noFill/>
          <a:ln>
            <a:noFill/>
          </a:ln>
        </p:spPr>
        <p:txBody>
          <a:bodyPr spcFirstLastPara="1" wrap="square" lIns="0" tIns="0" rIns="0" bIns="0" anchor="t" anchorCtr="0">
            <a:spAutoFit/>
          </a:bodyPr>
          <a:lstStyle/>
          <a:p>
            <a:pPr marL="0" marR="0" lvl="0" indent="0" algn="l" rtl="0">
              <a:lnSpc>
                <a:spcPct val="94998"/>
              </a:lnSpc>
              <a:spcBef>
                <a:spcPts val="0"/>
              </a:spcBef>
              <a:spcAft>
                <a:spcPts val="0"/>
              </a:spcAft>
              <a:buNone/>
            </a:pPr>
            <a:r>
              <a:rPr lang="en-US" sz="2799" dirty="0">
                <a:solidFill>
                  <a:srgbClr val="FFFFFF"/>
                </a:solidFill>
                <a:latin typeface="Poppins"/>
                <a:ea typeface="Poppins"/>
                <a:cs typeface="Poppins"/>
                <a:sym typeface="Poppins"/>
              </a:rPr>
              <a:t>Microplastics: Impacts </a:t>
            </a:r>
            <a:endParaRPr dirty="0"/>
          </a:p>
        </p:txBody>
      </p:sp>
      <p:grpSp>
        <p:nvGrpSpPr>
          <p:cNvPr id="532" name="Google Shape;532;p26">
            <a:extLst>
              <a:ext uri="{C183D7F6-B498-43B3-948B-1728B52AA6E4}">
                <adec:decorative xmlns:adec="http://schemas.microsoft.com/office/drawing/2017/decorative" val="1"/>
              </a:ext>
            </a:extLst>
          </p:cNvPr>
          <p:cNvGrpSpPr/>
          <p:nvPr/>
        </p:nvGrpSpPr>
        <p:grpSpPr>
          <a:xfrm>
            <a:off x="448924" y="499635"/>
            <a:ext cx="17390152" cy="815807"/>
            <a:chOff x="0" y="-57150"/>
            <a:chExt cx="5242105" cy="356032"/>
          </a:xfrm>
        </p:grpSpPr>
        <p:sp>
          <p:nvSpPr>
            <p:cNvPr id="533" name="Google Shape;533;p26"/>
            <p:cNvSpPr/>
            <p:nvPr/>
          </p:nvSpPr>
          <p:spPr>
            <a:xfrm>
              <a:off x="0" y="0"/>
              <a:ext cx="5242105" cy="298882"/>
            </a:xfrm>
            <a:custGeom>
              <a:avLst/>
              <a:gdLst/>
              <a:ahLst/>
              <a:cxnLst/>
              <a:rect l="l" t="t" r="r" b="b"/>
              <a:pathLst>
                <a:path w="5242105" h="298882" extrusionOk="0">
                  <a:moveTo>
                    <a:pt x="44519" y="0"/>
                  </a:moveTo>
                  <a:lnTo>
                    <a:pt x="5197586" y="0"/>
                  </a:lnTo>
                  <a:cubicBezTo>
                    <a:pt x="5209393" y="0"/>
                    <a:pt x="5220717" y="4690"/>
                    <a:pt x="5229066" y="13039"/>
                  </a:cubicBezTo>
                  <a:cubicBezTo>
                    <a:pt x="5237414" y="21388"/>
                    <a:pt x="5242105" y="32712"/>
                    <a:pt x="5242105" y="44519"/>
                  </a:cubicBezTo>
                  <a:lnTo>
                    <a:pt x="5242105" y="254363"/>
                  </a:lnTo>
                  <a:cubicBezTo>
                    <a:pt x="5242105" y="266170"/>
                    <a:pt x="5237414" y="277494"/>
                    <a:pt x="5229066" y="285843"/>
                  </a:cubicBezTo>
                  <a:cubicBezTo>
                    <a:pt x="5220717" y="294192"/>
                    <a:pt x="5209393" y="298882"/>
                    <a:pt x="5197586" y="298882"/>
                  </a:cubicBezTo>
                  <a:lnTo>
                    <a:pt x="44519" y="298882"/>
                  </a:lnTo>
                  <a:cubicBezTo>
                    <a:pt x="32712" y="298882"/>
                    <a:pt x="21388" y="294192"/>
                    <a:pt x="13039" y="285843"/>
                  </a:cubicBezTo>
                  <a:cubicBezTo>
                    <a:pt x="4690" y="277494"/>
                    <a:pt x="0" y="266170"/>
                    <a:pt x="0" y="254363"/>
                  </a:cubicBezTo>
                  <a:lnTo>
                    <a:pt x="0" y="44519"/>
                  </a:lnTo>
                  <a:cubicBezTo>
                    <a:pt x="0" y="32712"/>
                    <a:pt x="4690" y="21388"/>
                    <a:pt x="13039" y="13039"/>
                  </a:cubicBezTo>
                  <a:cubicBezTo>
                    <a:pt x="21388" y="4690"/>
                    <a:pt x="32712" y="0"/>
                    <a:pt x="44519" y="0"/>
                  </a:cubicBezTo>
                  <a:close/>
                </a:path>
              </a:pathLst>
            </a:custGeom>
            <a:solidFill>
              <a:srgbClr val="000000">
                <a:alpha val="0"/>
              </a:srgbClr>
            </a:solidFill>
            <a:ln w="28575" cap="rnd"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4" name="Google Shape;534;p26"/>
            <p:cNvSpPr txBox="1"/>
            <p:nvPr/>
          </p:nvSpPr>
          <p:spPr>
            <a:xfrm>
              <a:off x="0" y="-57150"/>
              <a:ext cx="5242105" cy="356032"/>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527" name="Google Shape;527;p26"/>
          <p:cNvSpPr txBox="1"/>
          <p:nvPr/>
        </p:nvSpPr>
        <p:spPr>
          <a:xfrm>
            <a:off x="1028700" y="3733977"/>
            <a:ext cx="7866233" cy="205994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900">
                <a:solidFill>
                  <a:srgbClr val="FFFFFF"/>
                </a:solidFill>
                <a:latin typeface="Poppins"/>
                <a:ea typeface="Poppins"/>
                <a:cs typeface="Poppins"/>
                <a:sym typeface="Poppins"/>
              </a:rPr>
              <a:t>The effects on microplastics on humans are still mostly unknown, but potentially have the same effects as other vertebrates. </a:t>
            </a:r>
            <a:endParaRPr/>
          </a:p>
        </p:txBody>
      </p:sp>
      <p:sp>
        <p:nvSpPr>
          <p:cNvPr id="524" name="Google Shape;524;p26" descr="Showing how a plastic water bottle can end up on your dinner plate. "/>
          <p:cNvSpPr/>
          <p:nvPr/>
        </p:nvSpPr>
        <p:spPr>
          <a:xfrm>
            <a:off x="904163" y="6267005"/>
            <a:ext cx="8115300" cy="3149099"/>
          </a:xfrm>
          <a:custGeom>
            <a:avLst/>
            <a:gdLst/>
            <a:ahLst/>
            <a:cxnLst/>
            <a:rect l="l" t="t" r="r" b="b"/>
            <a:pathLst>
              <a:path w="1257272" h="487878" extrusionOk="0">
                <a:moveTo>
                  <a:pt x="0" y="0"/>
                </a:moveTo>
                <a:lnTo>
                  <a:pt x="1257272" y="0"/>
                </a:lnTo>
                <a:lnTo>
                  <a:pt x="1257272" y="487878"/>
                </a:lnTo>
                <a:lnTo>
                  <a:pt x="0" y="487878"/>
                </a:lnTo>
                <a:close/>
              </a:path>
            </a:pathLst>
          </a:custGeom>
          <a:blipFill rotWithShape="1">
            <a:blip r:embed="rId3">
              <a:alphaModFix/>
            </a:blip>
            <a:stretch>
              <a:fillRect t="-35846" b="-35846"/>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0" name="Google Shape;530;p26"/>
          <p:cNvSpPr txBox="1"/>
          <p:nvPr/>
        </p:nvSpPr>
        <p:spPr>
          <a:xfrm>
            <a:off x="5128204" y="9425482"/>
            <a:ext cx="401579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How to Avoid Microplastics in Water Bottles: The Harms &amp; Fix</a:t>
            </a:r>
            <a:endParaRPr/>
          </a:p>
        </p:txBody>
      </p:sp>
      <p:sp>
        <p:nvSpPr>
          <p:cNvPr id="528" name="Google Shape;528;p26"/>
          <p:cNvSpPr txBox="1"/>
          <p:nvPr/>
        </p:nvSpPr>
        <p:spPr>
          <a:xfrm>
            <a:off x="9830523" y="1749788"/>
            <a:ext cx="7576957" cy="6174740"/>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2900" dirty="0">
                <a:solidFill>
                  <a:srgbClr val="FFFFFF"/>
                </a:solidFill>
                <a:latin typeface="Poppins"/>
                <a:ea typeface="Poppins"/>
                <a:cs typeface="Poppins"/>
                <a:sym typeface="Poppins"/>
              </a:rPr>
              <a:t>Microplastics have been found in: </a:t>
            </a:r>
            <a:endParaRPr dirty="0"/>
          </a:p>
          <a:p>
            <a:pPr marL="626111" marR="0" lvl="1" indent="-313055" algn="just" rtl="0">
              <a:lnSpc>
                <a:spcPct val="140000"/>
              </a:lnSpc>
              <a:spcBef>
                <a:spcPts val="0"/>
              </a:spcBef>
              <a:spcAft>
                <a:spcPts val="0"/>
              </a:spcAft>
              <a:buClr>
                <a:srgbClr val="FFFFFF"/>
              </a:buClr>
              <a:buSzPts val="2900"/>
              <a:buFont typeface="Arial"/>
              <a:buChar char="•"/>
            </a:pPr>
            <a:r>
              <a:rPr lang="en-US" sz="2900" b="0" i="0" u="none" strike="noStrike" cap="none" dirty="0">
                <a:solidFill>
                  <a:srgbClr val="FFFFFF"/>
                </a:solidFill>
                <a:latin typeface="Poppins"/>
                <a:ea typeface="Poppins"/>
                <a:cs typeface="Poppins"/>
                <a:sym typeface="Poppins"/>
              </a:rPr>
              <a:t>Tap water</a:t>
            </a:r>
            <a:endParaRPr dirty="0"/>
          </a:p>
          <a:p>
            <a:pPr marL="626111" marR="0" lvl="1" indent="-313055" algn="just" rtl="0">
              <a:lnSpc>
                <a:spcPct val="140000"/>
              </a:lnSpc>
              <a:spcBef>
                <a:spcPts val="0"/>
              </a:spcBef>
              <a:spcAft>
                <a:spcPts val="0"/>
              </a:spcAft>
              <a:buClr>
                <a:srgbClr val="FFFFFF"/>
              </a:buClr>
              <a:buSzPts val="2900"/>
              <a:buFont typeface="Arial"/>
              <a:buChar char="•"/>
            </a:pPr>
            <a:r>
              <a:rPr lang="en-US" sz="2900" b="0" i="0" u="none" strike="noStrike" cap="none" dirty="0">
                <a:solidFill>
                  <a:srgbClr val="FFFFFF"/>
                </a:solidFill>
                <a:latin typeface="Poppins"/>
                <a:ea typeface="Poppins"/>
                <a:cs typeface="Poppins"/>
                <a:sym typeface="Poppins"/>
              </a:rPr>
              <a:t>Bottled water</a:t>
            </a:r>
            <a:endParaRPr dirty="0"/>
          </a:p>
          <a:p>
            <a:pPr marL="626111" marR="0" lvl="1" indent="-313055" algn="just" rtl="0">
              <a:lnSpc>
                <a:spcPct val="140000"/>
              </a:lnSpc>
              <a:spcBef>
                <a:spcPts val="0"/>
              </a:spcBef>
              <a:spcAft>
                <a:spcPts val="0"/>
              </a:spcAft>
              <a:buClr>
                <a:srgbClr val="FFFFFF"/>
              </a:buClr>
              <a:buSzPts val="2900"/>
              <a:buFont typeface="Arial"/>
              <a:buChar char="•"/>
            </a:pPr>
            <a:r>
              <a:rPr lang="en-US" sz="2900" b="0" i="0" u="none" strike="noStrike" cap="none" dirty="0">
                <a:solidFill>
                  <a:srgbClr val="FFFFFF"/>
                </a:solidFill>
                <a:latin typeface="Poppins"/>
                <a:ea typeface="Poppins"/>
                <a:cs typeface="Poppins"/>
                <a:sym typeface="Poppins"/>
              </a:rPr>
              <a:t>Beer</a:t>
            </a:r>
            <a:endParaRPr dirty="0"/>
          </a:p>
          <a:p>
            <a:pPr marL="626111" marR="0" lvl="1" indent="-313055" algn="just" rtl="0">
              <a:lnSpc>
                <a:spcPct val="140000"/>
              </a:lnSpc>
              <a:spcBef>
                <a:spcPts val="0"/>
              </a:spcBef>
              <a:spcAft>
                <a:spcPts val="0"/>
              </a:spcAft>
              <a:buClr>
                <a:srgbClr val="FFFFFF"/>
              </a:buClr>
              <a:buSzPts val="2900"/>
              <a:buFont typeface="Arial"/>
              <a:buChar char="•"/>
            </a:pPr>
            <a:r>
              <a:rPr lang="en-US" sz="2900" b="0" i="0" u="none" strike="noStrike" cap="none" dirty="0">
                <a:solidFill>
                  <a:srgbClr val="FFFFFF"/>
                </a:solidFill>
                <a:latin typeface="Poppins"/>
                <a:ea typeface="Poppins"/>
                <a:cs typeface="Poppins"/>
                <a:sym typeface="Poppins"/>
              </a:rPr>
              <a:t>Sea salt </a:t>
            </a:r>
            <a:endParaRPr dirty="0"/>
          </a:p>
          <a:p>
            <a:pPr marL="626111" marR="0" lvl="1" indent="-313055" algn="just" rtl="0">
              <a:lnSpc>
                <a:spcPct val="140000"/>
              </a:lnSpc>
              <a:spcBef>
                <a:spcPts val="0"/>
              </a:spcBef>
              <a:spcAft>
                <a:spcPts val="0"/>
              </a:spcAft>
              <a:buClr>
                <a:srgbClr val="FFFFFF"/>
              </a:buClr>
              <a:buSzPts val="2900"/>
              <a:buFont typeface="Arial"/>
              <a:buChar char="•"/>
            </a:pPr>
            <a:r>
              <a:rPr lang="en-US" sz="2900" b="0" i="0" u="none" strike="noStrike" cap="none" dirty="0">
                <a:solidFill>
                  <a:srgbClr val="FFFFFF"/>
                </a:solidFill>
                <a:latin typeface="Poppins"/>
                <a:ea typeface="Poppins"/>
                <a:cs typeface="Poppins"/>
                <a:sym typeface="Poppins"/>
              </a:rPr>
              <a:t>Seafood</a:t>
            </a:r>
            <a:endParaRPr dirty="0"/>
          </a:p>
          <a:p>
            <a:pPr marL="626111" marR="0" lvl="1" indent="-313055" algn="just" rtl="0">
              <a:lnSpc>
                <a:spcPct val="140000"/>
              </a:lnSpc>
              <a:spcBef>
                <a:spcPts val="0"/>
              </a:spcBef>
              <a:spcAft>
                <a:spcPts val="0"/>
              </a:spcAft>
              <a:buClr>
                <a:srgbClr val="FFFFFF"/>
              </a:buClr>
              <a:buSzPts val="2900"/>
              <a:buFont typeface="Arial"/>
              <a:buChar char="•"/>
            </a:pPr>
            <a:r>
              <a:rPr lang="en-US" sz="2900" b="0" i="0" u="none" strike="noStrike" cap="none" dirty="0">
                <a:solidFill>
                  <a:srgbClr val="FFFFFF"/>
                </a:solidFill>
                <a:latin typeface="Poppins"/>
                <a:ea typeface="Poppins"/>
                <a:cs typeface="Poppins"/>
                <a:sym typeface="Poppins"/>
              </a:rPr>
              <a:t>Fish</a:t>
            </a:r>
            <a:endParaRPr dirty="0"/>
          </a:p>
          <a:p>
            <a:pPr marL="626111" marR="0" lvl="1" indent="-313055" algn="just" rtl="0">
              <a:lnSpc>
                <a:spcPct val="140000"/>
              </a:lnSpc>
              <a:spcBef>
                <a:spcPts val="0"/>
              </a:spcBef>
              <a:spcAft>
                <a:spcPts val="0"/>
              </a:spcAft>
              <a:buClr>
                <a:srgbClr val="FFFFFF"/>
              </a:buClr>
              <a:buSzPts val="2900"/>
              <a:buFont typeface="Arial"/>
              <a:buChar char="•"/>
            </a:pPr>
            <a:r>
              <a:rPr lang="en-US" sz="2900" b="0" i="0" u="none" strike="noStrike" cap="none" dirty="0">
                <a:solidFill>
                  <a:srgbClr val="FFFFFF"/>
                </a:solidFill>
                <a:latin typeface="Poppins"/>
                <a:ea typeface="Poppins"/>
                <a:cs typeface="Poppins"/>
                <a:sym typeface="Poppins"/>
              </a:rPr>
              <a:t>Honey</a:t>
            </a:r>
            <a:endParaRPr dirty="0"/>
          </a:p>
          <a:p>
            <a:pPr marL="626111" marR="0" lvl="1" indent="-313055" algn="just" rtl="0">
              <a:lnSpc>
                <a:spcPct val="140000"/>
              </a:lnSpc>
              <a:spcBef>
                <a:spcPts val="0"/>
              </a:spcBef>
              <a:spcAft>
                <a:spcPts val="0"/>
              </a:spcAft>
              <a:buClr>
                <a:srgbClr val="FFFFFF"/>
              </a:buClr>
              <a:buSzPts val="2900"/>
              <a:buFont typeface="Arial"/>
              <a:buChar char="•"/>
            </a:pPr>
            <a:r>
              <a:rPr lang="en-US" sz="2900" b="0" i="0" u="none" strike="noStrike" cap="none" dirty="0">
                <a:solidFill>
                  <a:srgbClr val="FFFFFF"/>
                </a:solidFill>
                <a:latin typeface="Poppins"/>
                <a:ea typeface="Poppins"/>
                <a:cs typeface="Poppins"/>
                <a:sym typeface="Poppins"/>
              </a:rPr>
              <a:t>Sugar</a:t>
            </a:r>
            <a:endParaRPr dirty="0"/>
          </a:p>
          <a:p>
            <a:pPr marL="626111" marR="0" lvl="1" indent="-313055" algn="just" rtl="0">
              <a:lnSpc>
                <a:spcPct val="140000"/>
              </a:lnSpc>
              <a:spcBef>
                <a:spcPts val="0"/>
              </a:spcBef>
              <a:spcAft>
                <a:spcPts val="0"/>
              </a:spcAft>
              <a:buClr>
                <a:srgbClr val="FFFFFF"/>
              </a:buClr>
              <a:buSzPts val="2900"/>
              <a:buFont typeface="Arial"/>
              <a:buChar char="•"/>
            </a:pPr>
            <a:r>
              <a:rPr lang="en-US" sz="2900" b="0" i="0" u="none" strike="noStrike" cap="none" dirty="0">
                <a:solidFill>
                  <a:srgbClr val="FFFFFF"/>
                </a:solidFill>
                <a:latin typeface="Poppins"/>
                <a:ea typeface="Poppins"/>
                <a:cs typeface="Poppins"/>
                <a:sym typeface="Poppins"/>
              </a:rPr>
              <a:t>Milk</a:t>
            </a:r>
            <a:endParaRPr dirty="0"/>
          </a:p>
          <a:p>
            <a:pPr marL="626111" marR="0" lvl="1" indent="-313055" algn="just" rtl="0">
              <a:lnSpc>
                <a:spcPct val="140000"/>
              </a:lnSpc>
              <a:spcBef>
                <a:spcPts val="0"/>
              </a:spcBef>
              <a:spcAft>
                <a:spcPts val="0"/>
              </a:spcAft>
              <a:buClr>
                <a:srgbClr val="FFFFFF"/>
              </a:buClr>
              <a:buSzPts val="2900"/>
              <a:buFont typeface="Arial"/>
              <a:buChar char="•"/>
            </a:pPr>
            <a:r>
              <a:rPr lang="en-US" sz="2900" b="0" i="0" u="none" strike="noStrike" cap="none" dirty="0">
                <a:solidFill>
                  <a:srgbClr val="FFFFFF"/>
                </a:solidFill>
                <a:latin typeface="Poppins"/>
                <a:ea typeface="Poppins"/>
                <a:cs typeface="Poppins"/>
                <a:sym typeface="Poppins"/>
              </a:rPr>
              <a:t>Teas*</a:t>
            </a:r>
            <a:endParaRPr dirty="0"/>
          </a:p>
          <a:p>
            <a:pPr marL="626111" marR="0" lvl="1" indent="-313055" algn="just" rtl="0">
              <a:lnSpc>
                <a:spcPct val="140000"/>
              </a:lnSpc>
              <a:spcBef>
                <a:spcPts val="0"/>
              </a:spcBef>
              <a:spcAft>
                <a:spcPts val="0"/>
              </a:spcAft>
              <a:buClr>
                <a:srgbClr val="FFFFFF"/>
              </a:buClr>
              <a:buSzPts val="2900"/>
              <a:buFont typeface="Arial"/>
              <a:buChar char="•"/>
            </a:pPr>
            <a:r>
              <a:rPr lang="en-US" sz="2900" b="0" i="0" u="none" strike="noStrike" cap="none" dirty="0">
                <a:solidFill>
                  <a:srgbClr val="FFFFFF"/>
                </a:solidFill>
                <a:latin typeface="Poppins"/>
                <a:ea typeface="Poppins"/>
                <a:cs typeface="Poppins"/>
                <a:sym typeface="Poppins"/>
              </a:rPr>
              <a:t>Baby Formula*</a:t>
            </a:r>
            <a:endParaRPr dirty="0"/>
          </a:p>
        </p:txBody>
      </p:sp>
      <p:sp>
        <p:nvSpPr>
          <p:cNvPr id="529" name="Google Shape;529;p26"/>
          <p:cNvSpPr txBox="1"/>
          <p:nvPr/>
        </p:nvSpPr>
        <p:spPr>
          <a:xfrm>
            <a:off x="13048964" y="9425482"/>
            <a:ext cx="7576957" cy="368300"/>
          </a:xfrm>
          <a:prstGeom prst="rect">
            <a:avLst/>
          </a:prstGeom>
          <a:noFill/>
          <a:ln>
            <a:noFill/>
          </a:ln>
        </p:spPr>
        <p:txBody>
          <a:bodyPr spcFirstLastPara="1" wrap="square" lIns="0" tIns="0" rIns="0" bIns="0" anchor="t" anchorCtr="0">
            <a:spAutoFit/>
          </a:bodyPr>
          <a:lstStyle/>
          <a:p>
            <a:pPr marL="0" marR="0" lvl="0" indent="0" algn="just" rtl="0">
              <a:lnSpc>
                <a:spcPct val="140000"/>
              </a:lnSpc>
              <a:spcBef>
                <a:spcPts val="0"/>
              </a:spcBef>
              <a:spcAft>
                <a:spcPts val="0"/>
              </a:spcAft>
              <a:buNone/>
            </a:pPr>
            <a:r>
              <a:rPr lang="en-US" sz="2000">
                <a:solidFill>
                  <a:srgbClr val="FFFFFF"/>
                </a:solidFill>
                <a:latin typeface="Poppins"/>
                <a:ea typeface="Poppins"/>
                <a:cs typeface="Poppins"/>
                <a:sym typeface="Poppins"/>
              </a:rPr>
              <a:t>*once heated to certain temperatures</a:t>
            </a:r>
            <a:endParaRPr/>
          </a:p>
        </p:txBody>
      </p:sp>
      <p:cxnSp>
        <p:nvCxnSpPr>
          <p:cNvPr id="523" name="Google Shape;523;p26">
            <a:extLst>
              <a:ext uri="{C183D7F6-B498-43B3-948B-1728B52AA6E4}">
                <adec:decorative xmlns:adec="http://schemas.microsoft.com/office/drawing/2017/decorative" val="1"/>
              </a:ext>
            </a:extLst>
          </p:cNvPr>
          <p:cNvCxnSpPr/>
          <p:nvPr/>
        </p:nvCxnSpPr>
        <p:spPr>
          <a:xfrm>
            <a:off x="448924" y="9889190"/>
            <a:ext cx="17390152" cy="0"/>
          </a:xfrm>
          <a:prstGeom prst="straightConnector1">
            <a:avLst/>
          </a:prstGeom>
          <a:noFill/>
          <a:ln w="28575" cap="flat" cmpd="sng">
            <a:solidFill>
              <a:srgbClr val="FFFFFF"/>
            </a:solidFill>
            <a:prstDash val="solid"/>
            <a:round/>
            <a:headEnd type="none" w="sm" len="sm"/>
            <a:tailEnd type="none" w="sm" len="sm"/>
          </a:ln>
        </p:spPr>
      </p:cxnSp>
      <p:sp>
        <p:nvSpPr>
          <p:cNvPr id="531" name="Google Shape;531;p26"/>
          <p:cNvSpPr txBox="1"/>
          <p:nvPr/>
        </p:nvSpPr>
        <p:spPr>
          <a:xfrm>
            <a:off x="15192871" y="9943646"/>
            <a:ext cx="285449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McGuire et al., 2019; Jadhav et al., 2021</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13040"/>
        </a:solidFill>
        <a:effectLst/>
      </p:bgPr>
    </p:bg>
    <p:spTree>
      <p:nvGrpSpPr>
        <p:cNvPr id="1" name="Shape 542"/>
        <p:cNvGrpSpPr/>
        <p:nvPr/>
      </p:nvGrpSpPr>
      <p:grpSpPr>
        <a:xfrm>
          <a:off x="0" y="0"/>
          <a:ext cx="0" cy="0"/>
          <a:chOff x="0" y="0"/>
          <a:chExt cx="0" cy="0"/>
        </a:xfrm>
      </p:grpSpPr>
      <p:sp>
        <p:nvSpPr>
          <p:cNvPr id="546" name="Google Shape;546;p27"/>
          <p:cNvSpPr txBox="1">
            <a:spLocks noGrp="1"/>
          </p:cNvSpPr>
          <p:nvPr>
            <p:ph type="title" idx="4294967295"/>
          </p:nvPr>
        </p:nvSpPr>
        <p:spPr>
          <a:xfrm>
            <a:off x="3505600" y="1804369"/>
            <a:ext cx="11276799" cy="12192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8000" b="1" i="0" u="none" strike="noStrike" kern="0" cap="none" spc="0" normalizeH="0" baseline="0" noProof="0" dirty="0">
                <a:ln>
                  <a:noFill/>
                </a:ln>
                <a:solidFill>
                  <a:srgbClr val="FFFFFF"/>
                </a:solidFill>
                <a:effectLst/>
                <a:uLnTx/>
                <a:uFillTx/>
                <a:latin typeface="Open Sans"/>
                <a:ea typeface="Open Sans"/>
                <a:cs typeface="Open Sans"/>
                <a:sym typeface="Open Sans"/>
              </a:rPr>
              <a:t>PFAS: What are they? </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47" name="Google Shape;547;p27"/>
          <p:cNvSpPr txBox="1"/>
          <p:nvPr/>
        </p:nvSpPr>
        <p:spPr>
          <a:xfrm>
            <a:off x="883998" y="835167"/>
            <a:ext cx="5059602" cy="409215"/>
          </a:xfrm>
          <a:prstGeom prst="rect">
            <a:avLst/>
          </a:prstGeom>
          <a:noFill/>
          <a:ln>
            <a:noFill/>
          </a:ln>
        </p:spPr>
        <p:txBody>
          <a:bodyPr spcFirstLastPara="1" wrap="square" lIns="0" tIns="0" rIns="0" bIns="0" anchor="t" anchorCtr="0">
            <a:spAutoFit/>
          </a:bodyPr>
          <a:lstStyle/>
          <a:p>
            <a:pPr marL="0" marR="0" lvl="0" indent="0" algn="l" rtl="0">
              <a:lnSpc>
                <a:spcPct val="94998"/>
              </a:lnSpc>
              <a:spcBef>
                <a:spcPts val="0"/>
              </a:spcBef>
              <a:spcAft>
                <a:spcPts val="0"/>
              </a:spcAft>
              <a:buNone/>
            </a:pPr>
            <a:r>
              <a:rPr lang="en-US" sz="2799" dirty="0">
                <a:solidFill>
                  <a:srgbClr val="FFFFFF"/>
                </a:solidFill>
                <a:latin typeface="Poppins"/>
                <a:ea typeface="Poppins"/>
                <a:cs typeface="Poppins"/>
                <a:sym typeface="Poppins"/>
              </a:rPr>
              <a:t>Microplastics: Impacts</a:t>
            </a:r>
            <a:endParaRPr dirty="0"/>
          </a:p>
        </p:txBody>
      </p:sp>
      <p:grpSp>
        <p:nvGrpSpPr>
          <p:cNvPr id="550" name="Google Shape;550;p27">
            <a:extLst>
              <a:ext uri="{C183D7F6-B498-43B3-948B-1728B52AA6E4}">
                <adec:decorative xmlns:adec="http://schemas.microsoft.com/office/drawing/2017/decorative" val="1"/>
              </a:ext>
            </a:extLst>
          </p:cNvPr>
          <p:cNvGrpSpPr/>
          <p:nvPr/>
        </p:nvGrpSpPr>
        <p:grpSpPr>
          <a:xfrm>
            <a:off x="448924" y="499635"/>
            <a:ext cx="17390152" cy="815807"/>
            <a:chOff x="0" y="-57150"/>
            <a:chExt cx="5242105" cy="356032"/>
          </a:xfrm>
        </p:grpSpPr>
        <p:sp>
          <p:nvSpPr>
            <p:cNvPr id="551" name="Google Shape;551;p27"/>
            <p:cNvSpPr/>
            <p:nvPr/>
          </p:nvSpPr>
          <p:spPr>
            <a:xfrm>
              <a:off x="0" y="0"/>
              <a:ext cx="5242105" cy="298882"/>
            </a:xfrm>
            <a:custGeom>
              <a:avLst/>
              <a:gdLst/>
              <a:ahLst/>
              <a:cxnLst/>
              <a:rect l="l" t="t" r="r" b="b"/>
              <a:pathLst>
                <a:path w="5242105" h="298882" extrusionOk="0">
                  <a:moveTo>
                    <a:pt x="44519" y="0"/>
                  </a:moveTo>
                  <a:lnTo>
                    <a:pt x="5197586" y="0"/>
                  </a:lnTo>
                  <a:cubicBezTo>
                    <a:pt x="5209393" y="0"/>
                    <a:pt x="5220717" y="4690"/>
                    <a:pt x="5229066" y="13039"/>
                  </a:cubicBezTo>
                  <a:cubicBezTo>
                    <a:pt x="5237414" y="21388"/>
                    <a:pt x="5242105" y="32712"/>
                    <a:pt x="5242105" y="44519"/>
                  </a:cubicBezTo>
                  <a:lnTo>
                    <a:pt x="5242105" y="254363"/>
                  </a:lnTo>
                  <a:cubicBezTo>
                    <a:pt x="5242105" y="266170"/>
                    <a:pt x="5237414" y="277494"/>
                    <a:pt x="5229066" y="285843"/>
                  </a:cubicBezTo>
                  <a:cubicBezTo>
                    <a:pt x="5220717" y="294192"/>
                    <a:pt x="5209393" y="298882"/>
                    <a:pt x="5197586" y="298882"/>
                  </a:cubicBezTo>
                  <a:lnTo>
                    <a:pt x="44519" y="298882"/>
                  </a:lnTo>
                  <a:cubicBezTo>
                    <a:pt x="32712" y="298882"/>
                    <a:pt x="21388" y="294192"/>
                    <a:pt x="13039" y="285843"/>
                  </a:cubicBezTo>
                  <a:cubicBezTo>
                    <a:pt x="4690" y="277494"/>
                    <a:pt x="0" y="266170"/>
                    <a:pt x="0" y="254363"/>
                  </a:cubicBezTo>
                  <a:lnTo>
                    <a:pt x="0" y="44519"/>
                  </a:lnTo>
                  <a:cubicBezTo>
                    <a:pt x="0" y="32712"/>
                    <a:pt x="4690" y="21388"/>
                    <a:pt x="13039" y="13039"/>
                  </a:cubicBezTo>
                  <a:cubicBezTo>
                    <a:pt x="21388" y="4690"/>
                    <a:pt x="32712" y="0"/>
                    <a:pt x="44519" y="0"/>
                  </a:cubicBezTo>
                  <a:close/>
                </a:path>
              </a:pathLst>
            </a:custGeom>
            <a:solidFill>
              <a:srgbClr val="000000">
                <a:alpha val="0"/>
              </a:srgbClr>
            </a:solidFill>
            <a:ln w="28575" cap="rnd"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2" name="Google Shape;552;p27"/>
            <p:cNvSpPr txBox="1"/>
            <p:nvPr/>
          </p:nvSpPr>
          <p:spPr>
            <a:xfrm>
              <a:off x="0" y="-57150"/>
              <a:ext cx="5242105" cy="356032"/>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545" name="Google Shape;545;p27"/>
          <p:cNvSpPr txBox="1"/>
          <p:nvPr/>
        </p:nvSpPr>
        <p:spPr>
          <a:xfrm>
            <a:off x="1061168" y="3607989"/>
            <a:ext cx="6944235" cy="4097655"/>
          </a:xfrm>
          <a:prstGeom prst="rect">
            <a:avLst/>
          </a:prstGeom>
          <a:noFill/>
          <a:ln>
            <a:noFill/>
          </a:ln>
        </p:spPr>
        <p:txBody>
          <a:bodyPr spcFirstLastPara="1" wrap="square" lIns="0" tIns="0" rIns="0" bIns="0" anchor="t" anchorCtr="0">
            <a:spAutoFit/>
          </a:bodyPr>
          <a:lstStyle/>
          <a:p>
            <a:pPr marL="582930" marR="0" lvl="1" indent="-291465" algn="l" rtl="0">
              <a:lnSpc>
                <a:spcPct val="150000"/>
              </a:lnSpc>
              <a:spcBef>
                <a:spcPts val="0"/>
              </a:spcBef>
              <a:spcAft>
                <a:spcPts val="0"/>
              </a:spcAft>
              <a:buClr>
                <a:srgbClr val="FFFFFF"/>
              </a:buClr>
              <a:buSzPts val="2700"/>
              <a:buFont typeface="Arial"/>
              <a:buChar char="•"/>
            </a:pPr>
            <a:r>
              <a:rPr lang="en-US" sz="2700" b="0" i="0" u="none" strike="noStrike" cap="none">
                <a:solidFill>
                  <a:srgbClr val="FFFFFF"/>
                </a:solidFill>
                <a:latin typeface="Open Sans"/>
                <a:ea typeface="Open Sans"/>
                <a:cs typeface="Open Sans"/>
                <a:sym typeface="Open Sans"/>
              </a:rPr>
              <a:t>Per- and poly-fluoroalkyl (PFAS) are a common chemical pollutant that easily become attached to microplastics</a:t>
            </a:r>
            <a:endParaRPr/>
          </a:p>
          <a:p>
            <a:pPr marL="582930" marR="0" lvl="1" indent="-291465" algn="l" rtl="0">
              <a:lnSpc>
                <a:spcPct val="150000"/>
              </a:lnSpc>
              <a:spcBef>
                <a:spcPts val="0"/>
              </a:spcBef>
              <a:spcAft>
                <a:spcPts val="0"/>
              </a:spcAft>
              <a:buClr>
                <a:srgbClr val="FFFFFF"/>
              </a:buClr>
              <a:buSzPts val="2700"/>
              <a:buFont typeface="Arial"/>
              <a:buChar char="•"/>
            </a:pPr>
            <a:r>
              <a:rPr lang="en-US" sz="2700" b="0" i="0" u="none" strike="noStrike" cap="none">
                <a:solidFill>
                  <a:srgbClr val="FFFFFF"/>
                </a:solidFill>
                <a:latin typeface="Open Sans"/>
                <a:ea typeface="Open Sans"/>
                <a:cs typeface="Open Sans"/>
                <a:sym typeface="Open Sans"/>
              </a:rPr>
              <a:t>Have been referred to as “forever chemicals”</a:t>
            </a:r>
            <a:endParaRPr/>
          </a:p>
          <a:p>
            <a:pPr marL="582930" marR="0" lvl="1" indent="-291465" algn="l" rtl="0">
              <a:lnSpc>
                <a:spcPct val="150000"/>
              </a:lnSpc>
              <a:spcBef>
                <a:spcPts val="0"/>
              </a:spcBef>
              <a:spcAft>
                <a:spcPts val="0"/>
              </a:spcAft>
              <a:buClr>
                <a:srgbClr val="FFFFFF"/>
              </a:buClr>
              <a:buSzPts val="2700"/>
              <a:buFont typeface="Arial"/>
              <a:buChar char="•"/>
            </a:pPr>
            <a:r>
              <a:rPr lang="en-US" sz="2700" b="0" i="0" u="none" strike="noStrike" cap="none">
                <a:solidFill>
                  <a:srgbClr val="FFFFFF"/>
                </a:solidFill>
                <a:latin typeface="Open Sans"/>
                <a:ea typeface="Open Sans"/>
                <a:cs typeface="Open Sans"/>
                <a:sym typeface="Open Sans"/>
              </a:rPr>
              <a:t>Two categories of PFAS</a:t>
            </a:r>
            <a:endParaRPr/>
          </a:p>
          <a:p>
            <a:pPr marL="1165860" marR="0" lvl="2" indent="-388620" algn="l" rtl="0">
              <a:lnSpc>
                <a:spcPct val="150000"/>
              </a:lnSpc>
              <a:spcBef>
                <a:spcPts val="0"/>
              </a:spcBef>
              <a:spcAft>
                <a:spcPts val="0"/>
              </a:spcAft>
              <a:buClr>
                <a:srgbClr val="FFFFFF"/>
              </a:buClr>
              <a:buSzPts val="2700"/>
              <a:buFont typeface="Arial"/>
              <a:buChar char="⚬"/>
            </a:pPr>
            <a:r>
              <a:rPr lang="en-US" sz="2700" b="0" i="0" u="none" strike="noStrike" cap="none">
                <a:solidFill>
                  <a:srgbClr val="FFFFFF"/>
                </a:solidFill>
                <a:latin typeface="Open Sans"/>
                <a:ea typeface="Open Sans"/>
                <a:cs typeface="Open Sans"/>
                <a:sym typeface="Open Sans"/>
              </a:rPr>
              <a:t>Short-chained </a:t>
            </a:r>
            <a:endParaRPr/>
          </a:p>
          <a:p>
            <a:pPr marL="1165860" marR="0" lvl="2" indent="-388620" algn="l" rtl="0">
              <a:lnSpc>
                <a:spcPct val="150000"/>
              </a:lnSpc>
              <a:spcBef>
                <a:spcPts val="0"/>
              </a:spcBef>
              <a:spcAft>
                <a:spcPts val="0"/>
              </a:spcAft>
              <a:buClr>
                <a:srgbClr val="FFFFFF"/>
              </a:buClr>
              <a:buSzPts val="2700"/>
              <a:buFont typeface="Arial"/>
              <a:buChar char="⚬"/>
            </a:pPr>
            <a:r>
              <a:rPr lang="en-US" sz="2700" b="0" i="0" u="none" strike="noStrike" cap="none">
                <a:solidFill>
                  <a:srgbClr val="FFFFFF"/>
                </a:solidFill>
                <a:latin typeface="Open Sans"/>
                <a:ea typeface="Open Sans"/>
                <a:cs typeface="Open Sans"/>
                <a:sym typeface="Open Sans"/>
              </a:rPr>
              <a:t>Long-chained</a:t>
            </a:r>
            <a:endParaRPr/>
          </a:p>
        </p:txBody>
      </p:sp>
      <p:sp>
        <p:nvSpPr>
          <p:cNvPr id="544" name="Google Shape;544;p27" descr="The molecular makeup of PFAS. "/>
          <p:cNvSpPr/>
          <p:nvPr/>
        </p:nvSpPr>
        <p:spPr>
          <a:xfrm>
            <a:off x="9126755" y="3299794"/>
            <a:ext cx="8132545" cy="5936758"/>
          </a:xfrm>
          <a:custGeom>
            <a:avLst/>
            <a:gdLst/>
            <a:ahLst/>
            <a:cxnLst/>
            <a:rect l="l" t="t" r="r" b="b"/>
            <a:pathLst>
              <a:path w="8132545" h="5936758" extrusionOk="0">
                <a:moveTo>
                  <a:pt x="0" y="0"/>
                </a:moveTo>
                <a:lnTo>
                  <a:pt x="8132545" y="0"/>
                </a:lnTo>
                <a:lnTo>
                  <a:pt x="8132545" y="5936758"/>
                </a:lnTo>
                <a:lnTo>
                  <a:pt x="0" y="5936758"/>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8" name="Google Shape;548;p27"/>
          <p:cNvSpPr txBox="1"/>
          <p:nvPr/>
        </p:nvSpPr>
        <p:spPr>
          <a:xfrm>
            <a:off x="16492107" y="8867220"/>
            <a:ext cx="85291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PFAS</a:t>
            </a:r>
            <a:endParaRPr/>
          </a:p>
        </p:txBody>
      </p:sp>
      <p:sp>
        <p:nvSpPr>
          <p:cNvPr id="549" name="Google Shape;549;p27"/>
          <p:cNvSpPr txBox="1"/>
          <p:nvPr/>
        </p:nvSpPr>
        <p:spPr>
          <a:xfrm>
            <a:off x="15491317" y="9596605"/>
            <a:ext cx="285449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Glüge et al., 2020; Johnson, 2020</a:t>
            </a:r>
            <a:endParaRPr/>
          </a:p>
        </p:txBody>
      </p:sp>
      <p:cxnSp>
        <p:nvCxnSpPr>
          <p:cNvPr id="543" name="Google Shape;543;p27">
            <a:extLst>
              <a:ext uri="{C183D7F6-B498-43B3-948B-1728B52AA6E4}">
                <adec:decorative xmlns:adec="http://schemas.microsoft.com/office/drawing/2017/decorative" val="1"/>
              </a:ext>
            </a:extLst>
          </p:cNvPr>
          <p:cNvCxnSpPr/>
          <p:nvPr/>
        </p:nvCxnSpPr>
        <p:spPr>
          <a:xfrm>
            <a:off x="448924" y="9889190"/>
            <a:ext cx="17390152" cy="0"/>
          </a:xfrm>
          <a:prstGeom prst="straightConnector1">
            <a:avLst/>
          </a:prstGeom>
          <a:noFill/>
          <a:ln w="28575" cap="flat" cmpd="sng">
            <a:solidFill>
              <a:srgbClr val="FFFFFF"/>
            </a:solidFill>
            <a:prstDash val="solid"/>
            <a:round/>
            <a:headEnd type="none" w="sm" len="sm"/>
            <a:tailEnd type="none" w="sm" len="sm"/>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13040"/>
        </a:solidFill>
        <a:effectLst/>
      </p:bgPr>
    </p:bg>
    <p:spTree>
      <p:nvGrpSpPr>
        <p:cNvPr id="1" name="Shape 560"/>
        <p:cNvGrpSpPr/>
        <p:nvPr/>
      </p:nvGrpSpPr>
      <p:grpSpPr>
        <a:xfrm>
          <a:off x="0" y="0"/>
          <a:ext cx="0" cy="0"/>
          <a:chOff x="0" y="0"/>
          <a:chExt cx="0" cy="0"/>
        </a:xfrm>
      </p:grpSpPr>
      <p:cxnSp>
        <p:nvCxnSpPr>
          <p:cNvPr id="561" name="Google Shape;561;p28">
            <a:extLst>
              <a:ext uri="{C183D7F6-B498-43B3-948B-1728B52AA6E4}">
                <adec:decorative xmlns:adec="http://schemas.microsoft.com/office/drawing/2017/decorative" val="1"/>
              </a:ext>
            </a:extLst>
          </p:cNvPr>
          <p:cNvCxnSpPr/>
          <p:nvPr/>
        </p:nvCxnSpPr>
        <p:spPr>
          <a:xfrm>
            <a:off x="448924" y="9889190"/>
            <a:ext cx="17390152" cy="0"/>
          </a:xfrm>
          <a:prstGeom prst="straightConnector1">
            <a:avLst/>
          </a:prstGeom>
          <a:noFill/>
          <a:ln w="28575" cap="flat" cmpd="sng">
            <a:solidFill>
              <a:srgbClr val="FFFFFF"/>
            </a:solidFill>
            <a:prstDash val="solid"/>
            <a:round/>
            <a:headEnd type="none" w="sm" len="sm"/>
            <a:tailEnd type="none" w="sm" len="sm"/>
          </a:ln>
        </p:spPr>
      </p:cxnSp>
      <p:sp>
        <p:nvSpPr>
          <p:cNvPr id="562" name="Google Shape;562;p28" descr="Diagram showing how many different products contain PFAS. "/>
          <p:cNvSpPr/>
          <p:nvPr/>
        </p:nvSpPr>
        <p:spPr>
          <a:xfrm>
            <a:off x="9144000" y="2166553"/>
            <a:ext cx="7339857" cy="7339857"/>
          </a:xfrm>
          <a:custGeom>
            <a:avLst/>
            <a:gdLst/>
            <a:ahLst/>
            <a:cxnLst/>
            <a:rect l="l" t="t" r="r" b="b"/>
            <a:pathLst>
              <a:path w="7339857" h="7339857" extrusionOk="0">
                <a:moveTo>
                  <a:pt x="0" y="0"/>
                </a:moveTo>
                <a:lnTo>
                  <a:pt x="7339857" y="0"/>
                </a:lnTo>
                <a:lnTo>
                  <a:pt x="7339857" y="7339857"/>
                </a:lnTo>
                <a:lnTo>
                  <a:pt x="0" y="733985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3" name="Google Shape;563;p28"/>
          <p:cNvSpPr txBox="1">
            <a:spLocks noGrp="1"/>
          </p:cNvSpPr>
          <p:nvPr>
            <p:ph type="title" idx="4294967295"/>
          </p:nvPr>
        </p:nvSpPr>
        <p:spPr>
          <a:xfrm>
            <a:off x="883998" y="1379669"/>
            <a:ext cx="9578198" cy="2438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8000" b="1" i="0" u="none" strike="noStrike" kern="0" cap="none" spc="0" normalizeH="0" baseline="0" noProof="0" dirty="0">
                <a:ln>
                  <a:noFill/>
                </a:ln>
                <a:solidFill>
                  <a:srgbClr val="FFFFFF"/>
                </a:solidFill>
                <a:effectLst/>
                <a:uLnTx/>
                <a:uFillTx/>
                <a:latin typeface="Open Sans"/>
                <a:ea typeface="Open Sans"/>
                <a:cs typeface="Open Sans"/>
                <a:sym typeface="Open Sans"/>
              </a:rPr>
              <a:t>Products that contain PFAS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64" name="Google Shape;564;p28"/>
          <p:cNvSpPr txBox="1"/>
          <p:nvPr/>
        </p:nvSpPr>
        <p:spPr>
          <a:xfrm>
            <a:off x="883998" y="835167"/>
            <a:ext cx="6018247" cy="409215"/>
          </a:xfrm>
          <a:prstGeom prst="rect">
            <a:avLst/>
          </a:prstGeom>
          <a:noFill/>
          <a:ln>
            <a:noFill/>
          </a:ln>
        </p:spPr>
        <p:txBody>
          <a:bodyPr spcFirstLastPara="1" wrap="square" lIns="0" tIns="0" rIns="0" bIns="0" anchor="t" anchorCtr="0">
            <a:spAutoFit/>
          </a:bodyPr>
          <a:lstStyle/>
          <a:p>
            <a:pPr marL="0" marR="0" lvl="0" indent="0" algn="l" rtl="0">
              <a:lnSpc>
                <a:spcPct val="94998"/>
              </a:lnSpc>
              <a:spcBef>
                <a:spcPts val="0"/>
              </a:spcBef>
              <a:spcAft>
                <a:spcPts val="0"/>
              </a:spcAft>
              <a:buNone/>
            </a:pPr>
            <a:r>
              <a:rPr lang="en-US" sz="2799" dirty="0">
                <a:solidFill>
                  <a:srgbClr val="FFFFFF"/>
                </a:solidFill>
                <a:latin typeface="Poppins"/>
                <a:ea typeface="Poppins"/>
                <a:cs typeface="Poppins"/>
                <a:sym typeface="Poppins"/>
              </a:rPr>
              <a:t>Microplastics: Impacts </a:t>
            </a:r>
            <a:endParaRPr dirty="0"/>
          </a:p>
        </p:txBody>
      </p:sp>
      <p:sp>
        <p:nvSpPr>
          <p:cNvPr id="565" name="Google Shape;565;p28"/>
          <p:cNvSpPr txBox="1"/>
          <p:nvPr/>
        </p:nvSpPr>
        <p:spPr>
          <a:xfrm>
            <a:off x="883998" y="4325478"/>
            <a:ext cx="8127530" cy="5539978"/>
          </a:xfrm>
          <a:prstGeom prst="rect">
            <a:avLst/>
          </a:prstGeom>
          <a:noFill/>
          <a:ln>
            <a:noFill/>
          </a:ln>
        </p:spPr>
        <p:txBody>
          <a:bodyPr spcFirstLastPara="1" wrap="square" lIns="0" tIns="0" rIns="0" bIns="0" anchor="t" anchorCtr="0">
            <a:spAutoFit/>
          </a:bodyPr>
          <a:lstStyle/>
          <a:p>
            <a:pPr marL="582930" marR="0" lvl="1" indent="-291465" algn="l" rtl="0">
              <a:lnSpc>
                <a:spcPct val="150000"/>
              </a:lnSpc>
              <a:spcBef>
                <a:spcPts val="0"/>
              </a:spcBef>
              <a:spcAft>
                <a:spcPts val="0"/>
              </a:spcAft>
              <a:buClr>
                <a:srgbClr val="FFFFFF"/>
              </a:buClr>
              <a:buSzPts val="2700"/>
              <a:buFont typeface="Arial"/>
              <a:buChar char="•"/>
            </a:pPr>
            <a:r>
              <a:rPr lang="en-US" sz="2400" b="0" i="0" u="none" strike="noStrike" cap="none" dirty="0">
                <a:solidFill>
                  <a:srgbClr val="FFFFFF"/>
                </a:solidFill>
                <a:latin typeface="Open Sans"/>
                <a:ea typeface="Open Sans"/>
                <a:cs typeface="Open Sans"/>
                <a:sym typeface="Open Sans"/>
              </a:rPr>
              <a:t>Carpet</a:t>
            </a:r>
            <a:endParaRPr sz="2400" dirty="0"/>
          </a:p>
          <a:p>
            <a:pPr marL="582930" marR="0" lvl="1" indent="-291465" algn="l" rtl="0">
              <a:lnSpc>
                <a:spcPct val="150000"/>
              </a:lnSpc>
              <a:spcBef>
                <a:spcPts val="0"/>
              </a:spcBef>
              <a:spcAft>
                <a:spcPts val="0"/>
              </a:spcAft>
              <a:buClr>
                <a:srgbClr val="FFFFFF"/>
              </a:buClr>
              <a:buSzPts val="2700"/>
              <a:buFont typeface="Arial"/>
              <a:buChar char="•"/>
            </a:pPr>
            <a:r>
              <a:rPr lang="en-US" sz="2400" b="0" i="0" u="none" strike="noStrike" cap="none" dirty="0">
                <a:solidFill>
                  <a:srgbClr val="FFFFFF"/>
                </a:solidFill>
                <a:latin typeface="Open Sans"/>
                <a:ea typeface="Open Sans"/>
                <a:cs typeface="Open Sans"/>
                <a:sym typeface="Open Sans"/>
              </a:rPr>
              <a:t>Cleaning Products </a:t>
            </a:r>
            <a:endParaRPr sz="2400" dirty="0"/>
          </a:p>
          <a:p>
            <a:pPr marL="582930" marR="0" lvl="1" indent="-291465" algn="l" rtl="0">
              <a:lnSpc>
                <a:spcPct val="150000"/>
              </a:lnSpc>
              <a:spcBef>
                <a:spcPts val="0"/>
              </a:spcBef>
              <a:spcAft>
                <a:spcPts val="0"/>
              </a:spcAft>
              <a:buClr>
                <a:srgbClr val="FFFFFF"/>
              </a:buClr>
              <a:buSzPts val="2700"/>
              <a:buFont typeface="Arial"/>
              <a:buChar char="•"/>
            </a:pPr>
            <a:r>
              <a:rPr lang="en-US" sz="2400" b="0" i="0" u="none" strike="noStrike" cap="none" dirty="0">
                <a:solidFill>
                  <a:srgbClr val="FFFFFF"/>
                </a:solidFill>
                <a:latin typeface="Open Sans"/>
                <a:ea typeface="Open Sans"/>
                <a:cs typeface="Open Sans"/>
                <a:sym typeface="Open Sans"/>
              </a:rPr>
              <a:t>Construction Materials </a:t>
            </a:r>
            <a:endParaRPr sz="2400" dirty="0"/>
          </a:p>
          <a:p>
            <a:pPr marL="582930" marR="0" lvl="1" indent="-291465" algn="l" rtl="0">
              <a:lnSpc>
                <a:spcPct val="150000"/>
              </a:lnSpc>
              <a:spcBef>
                <a:spcPts val="0"/>
              </a:spcBef>
              <a:spcAft>
                <a:spcPts val="0"/>
              </a:spcAft>
              <a:buClr>
                <a:srgbClr val="FFFFFF"/>
              </a:buClr>
              <a:buSzPts val="2700"/>
              <a:buFont typeface="Arial"/>
              <a:buChar char="•"/>
            </a:pPr>
            <a:r>
              <a:rPr lang="en-US" sz="2400" b="0" i="0" u="none" strike="noStrike" cap="none" dirty="0">
                <a:solidFill>
                  <a:srgbClr val="FFFFFF"/>
                </a:solidFill>
                <a:latin typeface="Open Sans"/>
                <a:ea typeface="Open Sans"/>
                <a:cs typeface="Open Sans"/>
                <a:sym typeface="Open Sans"/>
              </a:rPr>
              <a:t>Cookware</a:t>
            </a:r>
            <a:endParaRPr sz="2400" dirty="0"/>
          </a:p>
          <a:p>
            <a:pPr marL="582930" marR="0" lvl="1" indent="-291465" algn="l" rtl="0">
              <a:lnSpc>
                <a:spcPct val="150000"/>
              </a:lnSpc>
              <a:spcBef>
                <a:spcPts val="0"/>
              </a:spcBef>
              <a:spcAft>
                <a:spcPts val="0"/>
              </a:spcAft>
              <a:buClr>
                <a:srgbClr val="FFFFFF"/>
              </a:buClr>
              <a:buSzPts val="2700"/>
              <a:buFont typeface="Arial"/>
              <a:buChar char="•"/>
            </a:pPr>
            <a:r>
              <a:rPr lang="en-US" sz="2400" b="0" i="0" u="none" strike="noStrike" cap="none" dirty="0">
                <a:solidFill>
                  <a:srgbClr val="FFFFFF"/>
                </a:solidFill>
                <a:latin typeface="Open Sans"/>
                <a:ea typeface="Open Sans"/>
                <a:cs typeface="Open Sans"/>
                <a:sym typeface="Open Sans"/>
              </a:rPr>
              <a:t>Furniture</a:t>
            </a:r>
            <a:endParaRPr sz="2400" dirty="0"/>
          </a:p>
          <a:p>
            <a:pPr marL="582930" marR="0" lvl="1" indent="-291465" algn="l" rtl="0">
              <a:lnSpc>
                <a:spcPct val="150000"/>
              </a:lnSpc>
              <a:spcBef>
                <a:spcPts val="0"/>
              </a:spcBef>
              <a:spcAft>
                <a:spcPts val="0"/>
              </a:spcAft>
              <a:buClr>
                <a:srgbClr val="FFFFFF"/>
              </a:buClr>
              <a:buSzPts val="2700"/>
              <a:buFont typeface="Arial"/>
              <a:buChar char="•"/>
            </a:pPr>
            <a:r>
              <a:rPr lang="en-US" sz="2400" b="0" i="0" u="none" strike="noStrike" cap="none" dirty="0">
                <a:solidFill>
                  <a:srgbClr val="FFFFFF"/>
                </a:solidFill>
                <a:latin typeface="Open Sans"/>
                <a:ea typeface="Open Sans"/>
                <a:cs typeface="Open Sans"/>
                <a:sym typeface="Open Sans"/>
              </a:rPr>
              <a:t>Hand Soaps</a:t>
            </a:r>
            <a:endParaRPr sz="2400" dirty="0"/>
          </a:p>
          <a:p>
            <a:pPr marL="582930" marR="0" lvl="1" indent="-291465" algn="l" rtl="0">
              <a:lnSpc>
                <a:spcPct val="150000"/>
              </a:lnSpc>
              <a:spcBef>
                <a:spcPts val="0"/>
              </a:spcBef>
              <a:spcAft>
                <a:spcPts val="0"/>
              </a:spcAft>
              <a:buClr>
                <a:srgbClr val="FFFFFF"/>
              </a:buClr>
              <a:buSzPts val="2700"/>
              <a:buFont typeface="Arial"/>
              <a:buChar char="•"/>
            </a:pPr>
            <a:r>
              <a:rPr lang="en-US" sz="2400" b="0" i="0" u="none" strike="noStrike" cap="none" dirty="0">
                <a:solidFill>
                  <a:srgbClr val="FFFFFF"/>
                </a:solidFill>
                <a:latin typeface="Open Sans"/>
                <a:ea typeface="Open Sans"/>
                <a:cs typeface="Open Sans"/>
                <a:sym typeface="Open Sans"/>
              </a:rPr>
              <a:t>PPE</a:t>
            </a:r>
            <a:endParaRPr sz="2400" dirty="0"/>
          </a:p>
          <a:p>
            <a:pPr marL="582930" marR="0" lvl="1" indent="-291465" algn="l" rtl="0">
              <a:lnSpc>
                <a:spcPct val="150000"/>
              </a:lnSpc>
              <a:spcBef>
                <a:spcPts val="0"/>
              </a:spcBef>
              <a:spcAft>
                <a:spcPts val="0"/>
              </a:spcAft>
              <a:buClr>
                <a:srgbClr val="FFFFFF"/>
              </a:buClr>
              <a:buSzPts val="2700"/>
              <a:buFont typeface="Arial"/>
              <a:buChar char="•"/>
            </a:pPr>
            <a:r>
              <a:rPr lang="en-US" sz="2400" b="0" i="0" u="none" strike="noStrike" cap="none" dirty="0">
                <a:solidFill>
                  <a:srgbClr val="FFFFFF"/>
                </a:solidFill>
                <a:latin typeface="Open Sans"/>
                <a:ea typeface="Open Sans"/>
                <a:cs typeface="Open Sans"/>
                <a:sym typeface="Open Sans"/>
              </a:rPr>
              <a:t>Paints, Primers, and Coatings</a:t>
            </a:r>
            <a:endParaRPr sz="2400" dirty="0"/>
          </a:p>
          <a:p>
            <a:pPr marL="582930" marR="0" lvl="1" indent="-291465" algn="l" rtl="0">
              <a:lnSpc>
                <a:spcPct val="150000"/>
              </a:lnSpc>
              <a:spcBef>
                <a:spcPts val="0"/>
              </a:spcBef>
              <a:spcAft>
                <a:spcPts val="0"/>
              </a:spcAft>
              <a:buClr>
                <a:srgbClr val="FFFFFF"/>
              </a:buClr>
              <a:buSzPts val="2700"/>
              <a:buFont typeface="Arial"/>
              <a:buChar char="•"/>
            </a:pPr>
            <a:r>
              <a:rPr lang="en-US" sz="2400" b="0" i="0" u="none" strike="noStrike" cap="none" dirty="0">
                <a:solidFill>
                  <a:srgbClr val="FFFFFF"/>
                </a:solidFill>
                <a:latin typeface="Open Sans"/>
                <a:ea typeface="Open Sans"/>
                <a:cs typeface="Open Sans"/>
                <a:sym typeface="Open Sans"/>
              </a:rPr>
              <a:t>Refrigerators, Freezers, and Ice Makers</a:t>
            </a:r>
            <a:endParaRPr sz="2400" dirty="0"/>
          </a:p>
          <a:p>
            <a:pPr marL="582930" marR="0" lvl="1" indent="-291465" algn="l" rtl="0">
              <a:lnSpc>
                <a:spcPct val="150000"/>
              </a:lnSpc>
              <a:spcBef>
                <a:spcPts val="0"/>
              </a:spcBef>
              <a:spcAft>
                <a:spcPts val="0"/>
              </a:spcAft>
              <a:buClr>
                <a:srgbClr val="FFFFFF"/>
              </a:buClr>
              <a:buSzPts val="2700"/>
              <a:buFont typeface="Arial"/>
              <a:buChar char="•"/>
            </a:pPr>
            <a:r>
              <a:rPr lang="en-US" sz="2400" b="0" i="0" u="none" strike="noStrike" cap="none" dirty="0">
                <a:solidFill>
                  <a:srgbClr val="FFFFFF"/>
                </a:solidFill>
                <a:latin typeface="Open Sans"/>
                <a:ea typeface="Open Sans"/>
                <a:cs typeface="Open Sans"/>
                <a:sym typeface="Open Sans"/>
              </a:rPr>
              <a:t>Clothing</a:t>
            </a:r>
            <a:endParaRPr sz="2400" dirty="0"/>
          </a:p>
        </p:txBody>
      </p:sp>
      <p:sp>
        <p:nvSpPr>
          <p:cNvPr id="566" name="Google Shape;566;p28"/>
          <p:cNvSpPr txBox="1"/>
          <p:nvPr/>
        </p:nvSpPr>
        <p:spPr>
          <a:xfrm>
            <a:off x="14539926" y="9231093"/>
            <a:ext cx="279601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Understanding PFAS,2020</a:t>
            </a:r>
            <a:endParaRPr/>
          </a:p>
        </p:txBody>
      </p:sp>
      <p:sp>
        <p:nvSpPr>
          <p:cNvPr id="567" name="Google Shape;567;p28"/>
          <p:cNvSpPr txBox="1"/>
          <p:nvPr/>
        </p:nvSpPr>
        <p:spPr>
          <a:xfrm>
            <a:off x="10726891" y="9615556"/>
            <a:ext cx="788361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A Slick New Guide to Avoiding PFAS (Forever Chemicals) in Products Using Massachusetts Statewide Contracts (2025)</a:t>
            </a:r>
            <a:endParaRPr/>
          </a:p>
        </p:txBody>
      </p:sp>
      <p:grpSp>
        <p:nvGrpSpPr>
          <p:cNvPr id="568" name="Google Shape;568;p28">
            <a:extLst>
              <a:ext uri="{C183D7F6-B498-43B3-948B-1728B52AA6E4}">
                <adec:decorative xmlns:adec="http://schemas.microsoft.com/office/drawing/2017/decorative" val="1"/>
              </a:ext>
            </a:extLst>
          </p:cNvPr>
          <p:cNvGrpSpPr/>
          <p:nvPr/>
        </p:nvGrpSpPr>
        <p:grpSpPr>
          <a:xfrm>
            <a:off x="448924" y="499635"/>
            <a:ext cx="17390152" cy="815807"/>
            <a:chOff x="0" y="-57150"/>
            <a:chExt cx="5242105" cy="356032"/>
          </a:xfrm>
        </p:grpSpPr>
        <p:sp>
          <p:nvSpPr>
            <p:cNvPr id="569" name="Google Shape;569;p28"/>
            <p:cNvSpPr/>
            <p:nvPr/>
          </p:nvSpPr>
          <p:spPr>
            <a:xfrm>
              <a:off x="0" y="0"/>
              <a:ext cx="5242105" cy="298882"/>
            </a:xfrm>
            <a:custGeom>
              <a:avLst/>
              <a:gdLst/>
              <a:ahLst/>
              <a:cxnLst/>
              <a:rect l="l" t="t" r="r" b="b"/>
              <a:pathLst>
                <a:path w="5242105" h="298882" extrusionOk="0">
                  <a:moveTo>
                    <a:pt x="44519" y="0"/>
                  </a:moveTo>
                  <a:lnTo>
                    <a:pt x="5197586" y="0"/>
                  </a:lnTo>
                  <a:cubicBezTo>
                    <a:pt x="5209393" y="0"/>
                    <a:pt x="5220717" y="4690"/>
                    <a:pt x="5229066" y="13039"/>
                  </a:cubicBezTo>
                  <a:cubicBezTo>
                    <a:pt x="5237414" y="21388"/>
                    <a:pt x="5242105" y="32712"/>
                    <a:pt x="5242105" y="44519"/>
                  </a:cubicBezTo>
                  <a:lnTo>
                    <a:pt x="5242105" y="254363"/>
                  </a:lnTo>
                  <a:cubicBezTo>
                    <a:pt x="5242105" y="266170"/>
                    <a:pt x="5237414" y="277494"/>
                    <a:pt x="5229066" y="285843"/>
                  </a:cubicBezTo>
                  <a:cubicBezTo>
                    <a:pt x="5220717" y="294192"/>
                    <a:pt x="5209393" y="298882"/>
                    <a:pt x="5197586" y="298882"/>
                  </a:cubicBezTo>
                  <a:lnTo>
                    <a:pt x="44519" y="298882"/>
                  </a:lnTo>
                  <a:cubicBezTo>
                    <a:pt x="32712" y="298882"/>
                    <a:pt x="21388" y="294192"/>
                    <a:pt x="13039" y="285843"/>
                  </a:cubicBezTo>
                  <a:cubicBezTo>
                    <a:pt x="4690" y="277494"/>
                    <a:pt x="0" y="266170"/>
                    <a:pt x="0" y="254363"/>
                  </a:cubicBezTo>
                  <a:lnTo>
                    <a:pt x="0" y="44519"/>
                  </a:lnTo>
                  <a:cubicBezTo>
                    <a:pt x="0" y="32712"/>
                    <a:pt x="4690" y="21388"/>
                    <a:pt x="13039" y="13039"/>
                  </a:cubicBezTo>
                  <a:cubicBezTo>
                    <a:pt x="21388" y="4690"/>
                    <a:pt x="32712" y="0"/>
                    <a:pt x="44519" y="0"/>
                  </a:cubicBezTo>
                  <a:close/>
                </a:path>
              </a:pathLst>
            </a:custGeom>
            <a:solidFill>
              <a:srgbClr val="000000">
                <a:alpha val="0"/>
              </a:srgbClr>
            </a:solidFill>
            <a:ln w="28575" cap="rnd"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0" name="Google Shape;570;p28"/>
            <p:cNvSpPr txBox="1"/>
            <p:nvPr/>
          </p:nvSpPr>
          <p:spPr>
            <a:xfrm>
              <a:off x="0" y="-57150"/>
              <a:ext cx="5242105" cy="356032"/>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13040"/>
        </a:solidFill>
        <a:effectLst/>
      </p:bgPr>
    </p:bg>
    <p:spTree>
      <p:nvGrpSpPr>
        <p:cNvPr id="1" name="Shape 578"/>
        <p:cNvGrpSpPr/>
        <p:nvPr/>
      </p:nvGrpSpPr>
      <p:grpSpPr>
        <a:xfrm>
          <a:off x="0" y="0"/>
          <a:ext cx="0" cy="0"/>
          <a:chOff x="0" y="0"/>
          <a:chExt cx="0" cy="0"/>
        </a:xfrm>
      </p:grpSpPr>
      <p:sp>
        <p:nvSpPr>
          <p:cNvPr id="582" name="Google Shape;582;p29"/>
          <p:cNvSpPr txBox="1">
            <a:spLocks noGrp="1"/>
          </p:cNvSpPr>
          <p:nvPr>
            <p:ph type="title" idx="4294967295"/>
          </p:nvPr>
        </p:nvSpPr>
        <p:spPr>
          <a:xfrm>
            <a:off x="9995369" y="1767705"/>
            <a:ext cx="6410019" cy="12192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8000" b="1" i="0" u="none" strike="noStrike" kern="0" cap="none" spc="0" normalizeH="0" baseline="0" noProof="0" dirty="0">
                <a:ln>
                  <a:noFill/>
                </a:ln>
                <a:solidFill>
                  <a:srgbClr val="FFFFFF"/>
                </a:solidFill>
                <a:effectLst/>
                <a:uLnTx/>
                <a:uFillTx/>
                <a:latin typeface="Open Sans"/>
                <a:ea typeface="Open Sans"/>
                <a:cs typeface="Open Sans"/>
                <a:sym typeface="Open Sans"/>
              </a:rPr>
              <a:t>PFAS Effects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83" name="Google Shape;583;p29"/>
          <p:cNvSpPr txBox="1"/>
          <p:nvPr/>
        </p:nvSpPr>
        <p:spPr>
          <a:xfrm>
            <a:off x="883998" y="835167"/>
            <a:ext cx="4897370" cy="409215"/>
          </a:xfrm>
          <a:prstGeom prst="rect">
            <a:avLst/>
          </a:prstGeom>
          <a:noFill/>
          <a:ln>
            <a:noFill/>
          </a:ln>
        </p:spPr>
        <p:txBody>
          <a:bodyPr spcFirstLastPara="1" wrap="square" lIns="0" tIns="0" rIns="0" bIns="0" anchor="t" anchorCtr="0">
            <a:spAutoFit/>
          </a:bodyPr>
          <a:lstStyle/>
          <a:p>
            <a:pPr marL="0" marR="0" lvl="0" indent="0" algn="l" rtl="0">
              <a:lnSpc>
                <a:spcPct val="94998"/>
              </a:lnSpc>
              <a:spcBef>
                <a:spcPts val="0"/>
              </a:spcBef>
              <a:spcAft>
                <a:spcPts val="0"/>
              </a:spcAft>
              <a:buNone/>
            </a:pPr>
            <a:r>
              <a:rPr lang="en-US" sz="2799" dirty="0">
                <a:solidFill>
                  <a:srgbClr val="FFFFFF"/>
                </a:solidFill>
                <a:latin typeface="Poppins"/>
                <a:ea typeface="Poppins"/>
                <a:cs typeface="Poppins"/>
                <a:sym typeface="Poppins"/>
              </a:rPr>
              <a:t>Microplastics: Impacts</a:t>
            </a:r>
            <a:endParaRPr dirty="0"/>
          </a:p>
        </p:txBody>
      </p:sp>
      <p:grpSp>
        <p:nvGrpSpPr>
          <p:cNvPr id="586" name="Google Shape;586;p29">
            <a:extLst>
              <a:ext uri="{C183D7F6-B498-43B3-948B-1728B52AA6E4}">
                <adec:decorative xmlns:adec="http://schemas.microsoft.com/office/drawing/2017/decorative" val="1"/>
              </a:ext>
            </a:extLst>
          </p:cNvPr>
          <p:cNvGrpSpPr/>
          <p:nvPr/>
        </p:nvGrpSpPr>
        <p:grpSpPr>
          <a:xfrm>
            <a:off x="448924" y="499635"/>
            <a:ext cx="17390152" cy="815807"/>
            <a:chOff x="0" y="-57150"/>
            <a:chExt cx="5242105" cy="356032"/>
          </a:xfrm>
        </p:grpSpPr>
        <p:sp>
          <p:nvSpPr>
            <p:cNvPr id="587" name="Google Shape;587;p29"/>
            <p:cNvSpPr/>
            <p:nvPr/>
          </p:nvSpPr>
          <p:spPr>
            <a:xfrm>
              <a:off x="0" y="0"/>
              <a:ext cx="5242105" cy="298882"/>
            </a:xfrm>
            <a:custGeom>
              <a:avLst/>
              <a:gdLst/>
              <a:ahLst/>
              <a:cxnLst/>
              <a:rect l="l" t="t" r="r" b="b"/>
              <a:pathLst>
                <a:path w="5242105" h="298882" extrusionOk="0">
                  <a:moveTo>
                    <a:pt x="44519" y="0"/>
                  </a:moveTo>
                  <a:lnTo>
                    <a:pt x="5197586" y="0"/>
                  </a:lnTo>
                  <a:cubicBezTo>
                    <a:pt x="5209393" y="0"/>
                    <a:pt x="5220717" y="4690"/>
                    <a:pt x="5229066" y="13039"/>
                  </a:cubicBezTo>
                  <a:cubicBezTo>
                    <a:pt x="5237414" y="21388"/>
                    <a:pt x="5242105" y="32712"/>
                    <a:pt x="5242105" y="44519"/>
                  </a:cubicBezTo>
                  <a:lnTo>
                    <a:pt x="5242105" y="254363"/>
                  </a:lnTo>
                  <a:cubicBezTo>
                    <a:pt x="5242105" y="266170"/>
                    <a:pt x="5237414" y="277494"/>
                    <a:pt x="5229066" y="285843"/>
                  </a:cubicBezTo>
                  <a:cubicBezTo>
                    <a:pt x="5220717" y="294192"/>
                    <a:pt x="5209393" y="298882"/>
                    <a:pt x="5197586" y="298882"/>
                  </a:cubicBezTo>
                  <a:lnTo>
                    <a:pt x="44519" y="298882"/>
                  </a:lnTo>
                  <a:cubicBezTo>
                    <a:pt x="32712" y="298882"/>
                    <a:pt x="21388" y="294192"/>
                    <a:pt x="13039" y="285843"/>
                  </a:cubicBezTo>
                  <a:cubicBezTo>
                    <a:pt x="4690" y="277494"/>
                    <a:pt x="0" y="266170"/>
                    <a:pt x="0" y="254363"/>
                  </a:cubicBezTo>
                  <a:lnTo>
                    <a:pt x="0" y="44519"/>
                  </a:lnTo>
                  <a:cubicBezTo>
                    <a:pt x="0" y="32712"/>
                    <a:pt x="4690" y="21388"/>
                    <a:pt x="13039" y="13039"/>
                  </a:cubicBezTo>
                  <a:cubicBezTo>
                    <a:pt x="21388" y="4690"/>
                    <a:pt x="32712" y="0"/>
                    <a:pt x="44519" y="0"/>
                  </a:cubicBezTo>
                  <a:close/>
                </a:path>
              </a:pathLst>
            </a:custGeom>
            <a:solidFill>
              <a:srgbClr val="000000">
                <a:alpha val="0"/>
              </a:srgbClr>
            </a:solidFill>
            <a:ln w="28575" cap="rnd"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8" name="Google Shape;588;p29"/>
            <p:cNvSpPr txBox="1"/>
            <p:nvPr/>
          </p:nvSpPr>
          <p:spPr>
            <a:xfrm>
              <a:off x="0" y="-57150"/>
              <a:ext cx="5242105" cy="356032"/>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580" name="Google Shape;580;p29" descr="Diagram of a male and female showing how PFAS can effect the human body. "/>
          <p:cNvSpPr/>
          <p:nvPr/>
        </p:nvSpPr>
        <p:spPr>
          <a:xfrm>
            <a:off x="304119" y="1827063"/>
            <a:ext cx="9116962" cy="7627413"/>
          </a:xfrm>
          <a:custGeom>
            <a:avLst/>
            <a:gdLst/>
            <a:ahLst/>
            <a:cxnLst/>
            <a:rect l="l" t="t" r="r" b="b"/>
            <a:pathLst>
              <a:path w="8284507" h="6669028" extrusionOk="0">
                <a:moveTo>
                  <a:pt x="0" y="0"/>
                </a:moveTo>
                <a:lnTo>
                  <a:pt x="8284507" y="0"/>
                </a:lnTo>
                <a:lnTo>
                  <a:pt x="8284507" y="6669028"/>
                </a:lnTo>
                <a:lnTo>
                  <a:pt x="0" y="6669028"/>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4" name="Google Shape;584;p29"/>
          <p:cNvSpPr txBox="1"/>
          <p:nvPr/>
        </p:nvSpPr>
        <p:spPr>
          <a:xfrm>
            <a:off x="304119" y="9174834"/>
            <a:ext cx="497168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Health Impacts- PFAS Contamination in Agriculture </a:t>
            </a:r>
            <a:endParaRPr/>
          </a:p>
        </p:txBody>
      </p:sp>
      <p:sp>
        <p:nvSpPr>
          <p:cNvPr id="581" name="Google Shape;581;p29"/>
          <p:cNvSpPr txBox="1"/>
          <p:nvPr/>
        </p:nvSpPr>
        <p:spPr>
          <a:xfrm>
            <a:off x="10315065" y="3191138"/>
            <a:ext cx="6090323" cy="3904723"/>
          </a:xfrm>
          <a:prstGeom prst="rect">
            <a:avLst/>
          </a:prstGeom>
          <a:noFill/>
          <a:ln>
            <a:noFill/>
          </a:ln>
        </p:spPr>
        <p:txBody>
          <a:bodyPr spcFirstLastPara="1" wrap="square" lIns="0" tIns="0" rIns="0" bIns="0" anchor="t" anchorCtr="0">
            <a:spAutoFit/>
          </a:bodyPr>
          <a:lstStyle/>
          <a:p>
            <a:pPr marL="626111" marR="0" lvl="1" indent="-313055" algn="l" rtl="0">
              <a:lnSpc>
                <a:spcPct val="150000"/>
              </a:lnSpc>
              <a:spcBef>
                <a:spcPts val="0"/>
              </a:spcBef>
              <a:spcAft>
                <a:spcPts val="0"/>
              </a:spcAft>
              <a:buClr>
                <a:srgbClr val="FFFFFF"/>
              </a:buClr>
              <a:buSzPts val="2900"/>
              <a:buFont typeface="Arial"/>
              <a:buChar char="•"/>
            </a:pPr>
            <a:r>
              <a:rPr lang="en-US" sz="2900" b="0" i="0" u="none" strike="noStrike" cap="none">
                <a:solidFill>
                  <a:srgbClr val="FFFFFF"/>
                </a:solidFill>
                <a:latin typeface="Open Sans"/>
                <a:ea typeface="Open Sans"/>
                <a:cs typeface="Open Sans"/>
                <a:sym typeface="Open Sans"/>
              </a:rPr>
              <a:t>Potentially cause effects for:</a:t>
            </a:r>
            <a:endParaRPr/>
          </a:p>
          <a:p>
            <a:pPr marL="1252221" marR="0" lvl="2" indent="-417407" algn="l" rtl="0">
              <a:lnSpc>
                <a:spcPct val="150000"/>
              </a:lnSpc>
              <a:spcBef>
                <a:spcPts val="0"/>
              </a:spcBef>
              <a:spcAft>
                <a:spcPts val="0"/>
              </a:spcAft>
              <a:buClr>
                <a:srgbClr val="FFFFFF"/>
              </a:buClr>
              <a:buSzPts val="2900"/>
              <a:buFont typeface="Arial"/>
              <a:buChar char="⚬"/>
            </a:pPr>
            <a:r>
              <a:rPr lang="en-US" sz="2900" b="0" i="0" u="none" strike="noStrike" cap="none">
                <a:solidFill>
                  <a:srgbClr val="FFFFFF"/>
                </a:solidFill>
                <a:latin typeface="Open Sans"/>
                <a:ea typeface="Open Sans"/>
                <a:cs typeface="Open Sans"/>
                <a:sym typeface="Open Sans"/>
              </a:rPr>
              <a:t>Endocrine system</a:t>
            </a:r>
            <a:endParaRPr/>
          </a:p>
          <a:p>
            <a:pPr marL="1252221" marR="0" lvl="2" indent="-417407" algn="l" rtl="0">
              <a:lnSpc>
                <a:spcPct val="150000"/>
              </a:lnSpc>
              <a:spcBef>
                <a:spcPts val="0"/>
              </a:spcBef>
              <a:spcAft>
                <a:spcPts val="0"/>
              </a:spcAft>
              <a:buClr>
                <a:srgbClr val="FFFFFF"/>
              </a:buClr>
              <a:buSzPts val="2900"/>
              <a:buFont typeface="Arial"/>
              <a:buChar char="⚬"/>
            </a:pPr>
            <a:r>
              <a:rPr lang="en-US" sz="2900" b="0" i="0" u="none" strike="noStrike" cap="none">
                <a:solidFill>
                  <a:srgbClr val="FFFFFF"/>
                </a:solidFill>
                <a:latin typeface="Open Sans"/>
                <a:ea typeface="Open Sans"/>
                <a:cs typeface="Open Sans"/>
                <a:sym typeface="Open Sans"/>
              </a:rPr>
              <a:t>Reproductive Issues</a:t>
            </a:r>
            <a:endParaRPr/>
          </a:p>
          <a:p>
            <a:pPr marL="1252221" marR="0" lvl="2" indent="-417407" algn="l" rtl="0">
              <a:lnSpc>
                <a:spcPct val="150000"/>
              </a:lnSpc>
              <a:spcBef>
                <a:spcPts val="0"/>
              </a:spcBef>
              <a:spcAft>
                <a:spcPts val="0"/>
              </a:spcAft>
              <a:buClr>
                <a:srgbClr val="FFFFFF"/>
              </a:buClr>
              <a:buSzPts val="2900"/>
              <a:buFont typeface="Arial"/>
              <a:buChar char="⚬"/>
            </a:pPr>
            <a:r>
              <a:rPr lang="en-US" sz="2900" b="0" i="0" u="none" strike="noStrike" cap="none">
                <a:solidFill>
                  <a:srgbClr val="FFFFFF"/>
                </a:solidFill>
                <a:latin typeface="Open Sans"/>
                <a:ea typeface="Open Sans"/>
                <a:cs typeface="Open Sans"/>
                <a:sym typeface="Open Sans"/>
              </a:rPr>
              <a:t>Birth &amp; Developmental issues</a:t>
            </a:r>
            <a:endParaRPr/>
          </a:p>
          <a:p>
            <a:pPr marL="1252221" marR="0" lvl="2" indent="-417407" algn="l" rtl="0">
              <a:lnSpc>
                <a:spcPct val="150000"/>
              </a:lnSpc>
              <a:spcBef>
                <a:spcPts val="0"/>
              </a:spcBef>
              <a:spcAft>
                <a:spcPts val="0"/>
              </a:spcAft>
              <a:buClr>
                <a:srgbClr val="FFFFFF"/>
              </a:buClr>
              <a:buSzPts val="2900"/>
              <a:buFont typeface="Arial"/>
              <a:buChar char="⚬"/>
            </a:pPr>
            <a:r>
              <a:rPr lang="en-US" sz="2900" b="0" i="0" u="none" strike="noStrike" cap="none">
                <a:solidFill>
                  <a:srgbClr val="FFFFFF"/>
                </a:solidFill>
                <a:latin typeface="Open Sans"/>
                <a:ea typeface="Open Sans"/>
                <a:cs typeface="Open Sans"/>
                <a:sym typeface="Open Sans"/>
              </a:rPr>
              <a:t>Cancer</a:t>
            </a:r>
            <a:endParaRPr/>
          </a:p>
          <a:p>
            <a:pPr marL="1252221" marR="0" lvl="2" indent="-417407" algn="l" rtl="0">
              <a:lnSpc>
                <a:spcPct val="150000"/>
              </a:lnSpc>
              <a:spcBef>
                <a:spcPts val="0"/>
              </a:spcBef>
              <a:spcAft>
                <a:spcPts val="0"/>
              </a:spcAft>
              <a:buClr>
                <a:srgbClr val="FFFFFF"/>
              </a:buClr>
              <a:buSzPts val="2900"/>
              <a:buFont typeface="Arial"/>
              <a:buChar char="⚬"/>
            </a:pPr>
            <a:r>
              <a:rPr lang="en-US" sz="2900" b="0" i="0" u="none" strike="noStrike" cap="none">
                <a:solidFill>
                  <a:srgbClr val="FFFFFF"/>
                </a:solidFill>
                <a:latin typeface="Open Sans"/>
                <a:ea typeface="Open Sans"/>
                <a:cs typeface="Open Sans"/>
                <a:sym typeface="Open Sans"/>
              </a:rPr>
              <a:t>Immune system damage</a:t>
            </a:r>
            <a:endParaRPr/>
          </a:p>
        </p:txBody>
      </p:sp>
      <p:sp>
        <p:nvSpPr>
          <p:cNvPr id="585" name="Google Shape;585;p29"/>
          <p:cNvSpPr txBox="1"/>
          <p:nvPr/>
        </p:nvSpPr>
        <p:spPr>
          <a:xfrm>
            <a:off x="15970247" y="9611423"/>
            <a:ext cx="202658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Johnson, 2020; Ghosh, 2021</a:t>
            </a:r>
            <a:endParaRPr/>
          </a:p>
        </p:txBody>
      </p:sp>
      <p:cxnSp>
        <p:nvCxnSpPr>
          <p:cNvPr id="579" name="Google Shape;579;p29">
            <a:extLst>
              <a:ext uri="{C183D7F6-B498-43B3-948B-1728B52AA6E4}">
                <adec:decorative xmlns:adec="http://schemas.microsoft.com/office/drawing/2017/decorative" val="1"/>
              </a:ext>
            </a:extLst>
          </p:cNvPr>
          <p:cNvCxnSpPr/>
          <p:nvPr/>
        </p:nvCxnSpPr>
        <p:spPr>
          <a:xfrm>
            <a:off x="448924" y="9889190"/>
            <a:ext cx="17390152" cy="0"/>
          </a:xfrm>
          <a:prstGeom prst="straightConnector1">
            <a:avLst/>
          </a:prstGeom>
          <a:noFill/>
          <a:ln w="28575" cap="flat" cmpd="sng">
            <a:solidFill>
              <a:srgbClr val="FFFFFF"/>
            </a:solidFill>
            <a:prstDash val="solid"/>
            <a:round/>
            <a:headEnd type="none" w="sm" len="sm"/>
            <a:tailEnd type="none" w="sm" len="sm"/>
          </a:ln>
        </p:spPr>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13040"/>
        </a:solidFill>
        <a:effectLst/>
      </p:bgPr>
    </p:bg>
    <p:spTree>
      <p:nvGrpSpPr>
        <p:cNvPr id="1" name="Shape 593"/>
        <p:cNvGrpSpPr/>
        <p:nvPr/>
      </p:nvGrpSpPr>
      <p:grpSpPr>
        <a:xfrm>
          <a:off x="0" y="0"/>
          <a:ext cx="0" cy="0"/>
          <a:chOff x="0" y="0"/>
          <a:chExt cx="0" cy="0"/>
        </a:xfrm>
      </p:grpSpPr>
      <p:sp>
        <p:nvSpPr>
          <p:cNvPr id="597" name="Google Shape;597;p30"/>
          <p:cNvSpPr txBox="1">
            <a:spLocks noGrp="1"/>
          </p:cNvSpPr>
          <p:nvPr>
            <p:ph type="title" idx="4294967295"/>
          </p:nvPr>
        </p:nvSpPr>
        <p:spPr>
          <a:xfrm>
            <a:off x="9144000" y="3222975"/>
            <a:ext cx="10248299" cy="2470151"/>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40002"/>
              </a:lnSpc>
              <a:spcBef>
                <a:spcPts val="0"/>
              </a:spcBef>
              <a:spcAft>
                <a:spcPts val="0"/>
              </a:spcAft>
              <a:buClr>
                <a:srgbClr val="000000"/>
              </a:buClr>
              <a:buSzTx/>
              <a:buFont typeface="Arial"/>
              <a:buNone/>
              <a:tabLst/>
              <a:defRPr/>
            </a:pPr>
            <a:r>
              <a:rPr kumimoji="0" lang="en-US" sz="14499" b="0" i="0" u="none" strike="noStrike" kern="0" cap="none" spc="0" normalizeH="0" baseline="0" noProof="0" dirty="0">
                <a:ln>
                  <a:noFill/>
                </a:ln>
                <a:solidFill>
                  <a:srgbClr val="FFFFFF"/>
                </a:solidFill>
                <a:effectLst/>
                <a:uLnTx/>
                <a:uFillTx/>
                <a:latin typeface="Arial"/>
                <a:ea typeface="Arial"/>
                <a:cs typeface="Arial"/>
                <a:sym typeface="Arial"/>
              </a:rPr>
              <a:t>Next Step</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96" name="Google Shape;596;p30"/>
          <p:cNvSpPr txBox="1"/>
          <p:nvPr/>
        </p:nvSpPr>
        <p:spPr>
          <a:xfrm>
            <a:off x="883998" y="835167"/>
            <a:ext cx="3649287" cy="384175"/>
          </a:xfrm>
          <a:prstGeom prst="rect">
            <a:avLst/>
          </a:prstGeom>
          <a:noFill/>
          <a:ln>
            <a:noFill/>
          </a:ln>
        </p:spPr>
        <p:txBody>
          <a:bodyPr spcFirstLastPara="1" wrap="square" lIns="0" tIns="0" rIns="0" bIns="0" anchor="t" anchorCtr="0">
            <a:spAutoFit/>
          </a:bodyPr>
          <a:lstStyle/>
          <a:p>
            <a:pPr marL="0" marR="0" lvl="0" indent="0" algn="l" rtl="0">
              <a:lnSpc>
                <a:spcPct val="94998"/>
              </a:lnSpc>
              <a:spcBef>
                <a:spcPts val="0"/>
              </a:spcBef>
              <a:spcAft>
                <a:spcPts val="0"/>
              </a:spcAft>
              <a:buNone/>
            </a:pPr>
            <a:r>
              <a:rPr lang="en-US" sz="2799">
                <a:solidFill>
                  <a:srgbClr val="FFFFFF"/>
                </a:solidFill>
                <a:latin typeface="Poppins"/>
                <a:ea typeface="Poppins"/>
                <a:cs typeface="Poppins"/>
                <a:sym typeface="Poppins"/>
              </a:rPr>
              <a:t>Microplastics</a:t>
            </a:r>
            <a:endParaRPr/>
          </a:p>
        </p:txBody>
      </p:sp>
      <p:grpSp>
        <p:nvGrpSpPr>
          <p:cNvPr id="600" name="Google Shape;600;p30">
            <a:extLst>
              <a:ext uri="{C183D7F6-B498-43B3-948B-1728B52AA6E4}">
                <adec:decorative xmlns:adec="http://schemas.microsoft.com/office/drawing/2017/decorative" val="1"/>
              </a:ext>
            </a:extLst>
          </p:cNvPr>
          <p:cNvGrpSpPr/>
          <p:nvPr/>
        </p:nvGrpSpPr>
        <p:grpSpPr>
          <a:xfrm>
            <a:off x="448924" y="499635"/>
            <a:ext cx="17390152" cy="815807"/>
            <a:chOff x="0" y="-57150"/>
            <a:chExt cx="5242105" cy="356032"/>
          </a:xfrm>
        </p:grpSpPr>
        <p:sp>
          <p:nvSpPr>
            <p:cNvPr id="601" name="Google Shape;601;p30"/>
            <p:cNvSpPr/>
            <p:nvPr/>
          </p:nvSpPr>
          <p:spPr>
            <a:xfrm>
              <a:off x="0" y="0"/>
              <a:ext cx="5242105" cy="298882"/>
            </a:xfrm>
            <a:custGeom>
              <a:avLst/>
              <a:gdLst/>
              <a:ahLst/>
              <a:cxnLst/>
              <a:rect l="l" t="t" r="r" b="b"/>
              <a:pathLst>
                <a:path w="5242105" h="298882" extrusionOk="0">
                  <a:moveTo>
                    <a:pt x="44519" y="0"/>
                  </a:moveTo>
                  <a:lnTo>
                    <a:pt x="5197586" y="0"/>
                  </a:lnTo>
                  <a:cubicBezTo>
                    <a:pt x="5209393" y="0"/>
                    <a:pt x="5220717" y="4690"/>
                    <a:pt x="5229066" y="13039"/>
                  </a:cubicBezTo>
                  <a:cubicBezTo>
                    <a:pt x="5237414" y="21388"/>
                    <a:pt x="5242105" y="32712"/>
                    <a:pt x="5242105" y="44519"/>
                  </a:cubicBezTo>
                  <a:lnTo>
                    <a:pt x="5242105" y="254363"/>
                  </a:lnTo>
                  <a:cubicBezTo>
                    <a:pt x="5242105" y="266170"/>
                    <a:pt x="5237414" y="277494"/>
                    <a:pt x="5229066" y="285843"/>
                  </a:cubicBezTo>
                  <a:cubicBezTo>
                    <a:pt x="5220717" y="294192"/>
                    <a:pt x="5209393" y="298882"/>
                    <a:pt x="5197586" y="298882"/>
                  </a:cubicBezTo>
                  <a:lnTo>
                    <a:pt x="44519" y="298882"/>
                  </a:lnTo>
                  <a:cubicBezTo>
                    <a:pt x="32712" y="298882"/>
                    <a:pt x="21388" y="294192"/>
                    <a:pt x="13039" y="285843"/>
                  </a:cubicBezTo>
                  <a:cubicBezTo>
                    <a:pt x="4690" y="277494"/>
                    <a:pt x="0" y="266170"/>
                    <a:pt x="0" y="254363"/>
                  </a:cubicBezTo>
                  <a:lnTo>
                    <a:pt x="0" y="44519"/>
                  </a:lnTo>
                  <a:cubicBezTo>
                    <a:pt x="0" y="32712"/>
                    <a:pt x="4690" y="21388"/>
                    <a:pt x="13039" y="13039"/>
                  </a:cubicBezTo>
                  <a:cubicBezTo>
                    <a:pt x="21388" y="4690"/>
                    <a:pt x="32712" y="0"/>
                    <a:pt x="44519" y="0"/>
                  </a:cubicBezTo>
                  <a:close/>
                </a:path>
              </a:pathLst>
            </a:custGeom>
            <a:solidFill>
              <a:srgbClr val="000000">
                <a:alpha val="0"/>
              </a:srgbClr>
            </a:solidFill>
            <a:ln w="28575" cap="rnd"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2" name="Google Shape;602;p30"/>
            <p:cNvSpPr txBox="1"/>
            <p:nvPr/>
          </p:nvSpPr>
          <p:spPr>
            <a:xfrm>
              <a:off x="0" y="-57150"/>
              <a:ext cx="5242105" cy="356032"/>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595" name="Google Shape;595;p30" descr="Plastic along a shoreline. "/>
          <p:cNvSpPr/>
          <p:nvPr/>
        </p:nvSpPr>
        <p:spPr>
          <a:xfrm>
            <a:off x="448924" y="2127951"/>
            <a:ext cx="8115300" cy="7130349"/>
          </a:xfrm>
          <a:custGeom>
            <a:avLst/>
            <a:gdLst/>
            <a:ahLst/>
            <a:cxnLst/>
            <a:rect l="l" t="t" r="r" b="b"/>
            <a:pathLst>
              <a:path w="1257272" h="1104678" extrusionOk="0">
                <a:moveTo>
                  <a:pt x="0" y="0"/>
                </a:moveTo>
                <a:lnTo>
                  <a:pt x="1257272" y="0"/>
                </a:lnTo>
                <a:lnTo>
                  <a:pt x="1257272" y="1104678"/>
                </a:lnTo>
                <a:lnTo>
                  <a:pt x="0" y="1104678"/>
                </a:lnTo>
                <a:close/>
              </a:path>
            </a:pathLst>
          </a:custGeom>
          <a:blipFill rotWithShape="1">
            <a:blip r:embed="rId3">
              <a:alphaModFix/>
            </a:blip>
            <a:stretch>
              <a:fillRect l="-15814" r="-15814"/>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8" name="Google Shape;598;p30"/>
          <p:cNvSpPr txBox="1"/>
          <p:nvPr/>
        </p:nvSpPr>
        <p:spPr>
          <a:xfrm>
            <a:off x="11482307" y="5968105"/>
            <a:ext cx="8441663" cy="829073"/>
          </a:xfrm>
          <a:prstGeom prst="rect">
            <a:avLst/>
          </a:prstGeom>
          <a:noFill/>
          <a:ln>
            <a:noFill/>
          </a:ln>
        </p:spPr>
        <p:txBody>
          <a:bodyPr spcFirstLastPara="1" wrap="square" lIns="0" tIns="0" rIns="0" bIns="0" anchor="t" anchorCtr="0">
            <a:spAutoFit/>
          </a:bodyPr>
          <a:lstStyle/>
          <a:p>
            <a:pPr marL="0" marR="0" lvl="0" indent="0" algn="l" rtl="0">
              <a:lnSpc>
                <a:spcPct val="139979"/>
              </a:lnSpc>
              <a:spcBef>
                <a:spcPts val="0"/>
              </a:spcBef>
              <a:spcAft>
                <a:spcPts val="0"/>
              </a:spcAft>
              <a:buNone/>
            </a:pPr>
            <a:r>
              <a:rPr lang="en-US" sz="4800" b="1">
                <a:solidFill>
                  <a:srgbClr val="FFFFFF"/>
                </a:solidFill>
                <a:latin typeface="Poppins"/>
                <a:ea typeface="Poppins"/>
                <a:cs typeface="Poppins"/>
                <a:sym typeface="Poppins"/>
              </a:rPr>
              <a:t>Discussion</a:t>
            </a:r>
            <a:endParaRPr/>
          </a:p>
        </p:txBody>
      </p:sp>
      <p:sp>
        <p:nvSpPr>
          <p:cNvPr id="599" name="Google Shape;599;p30"/>
          <p:cNvSpPr txBox="1"/>
          <p:nvPr/>
        </p:nvSpPr>
        <p:spPr>
          <a:xfrm>
            <a:off x="448924" y="9307077"/>
            <a:ext cx="497168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Chatterjee &amp; Sharma, 2019</a:t>
            </a:r>
            <a:endParaRPr/>
          </a:p>
        </p:txBody>
      </p:sp>
      <p:cxnSp>
        <p:nvCxnSpPr>
          <p:cNvPr id="594" name="Google Shape;594;p30">
            <a:extLst>
              <a:ext uri="{C183D7F6-B498-43B3-948B-1728B52AA6E4}">
                <adec:decorative xmlns:adec="http://schemas.microsoft.com/office/drawing/2017/decorative" val="1"/>
              </a:ext>
            </a:extLst>
          </p:cNvPr>
          <p:cNvCxnSpPr/>
          <p:nvPr/>
        </p:nvCxnSpPr>
        <p:spPr>
          <a:xfrm>
            <a:off x="448924" y="9889190"/>
            <a:ext cx="17390152" cy="0"/>
          </a:xfrm>
          <a:prstGeom prst="straightConnector1">
            <a:avLst/>
          </a:prstGeom>
          <a:noFill/>
          <a:ln w="28575" cap="flat" cmpd="sng">
            <a:solidFill>
              <a:srgbClr val="FFFFFF"/>
            </a:solidFill>
            <a:prstDash val="solid"/>
            <a:round/>
            <a:headEnd type="none" w="sm" len="sm"/>
            <a:tailEnd type="none" w="sm" len="sm"/>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13040"/>
        </a:solidFill>
        <a:effectLst/>
      </p:bgPr>
    </p:bg>
    <p:spTree>
      <p:nvGrpSpPr>
        <p:cNvPr id="1" name="Shape 118"/>
        <p:cNvGrpSpPr/>
        <p:nvPr/>
      </p:nvGrpSpPr>
      <p:grpSpPr>
        <a:xfrm>
          <a:off x="0" y="0"/>
          <a:ext cx="0" cy="0"/>
          <a:chOff x="0" y="0"/>
          <a:chExt cx="0" cy="0"/>
        </a:xfrm>
      </p:grpSpPr>
      <p:sp>
        <p:nvSpPr>
          <p:cNvPr id="3" name="Title 2">
            <a:extLst>
              <a:ext uri="{FF2B5EF4-FFF2-40B4-BE49-F238E27FC236}">
                <a16:creationId xmlns:a16="http://schemas.microsoft.com/office/drawing/2014/main" id="{C0A9BC2F-EADA-023E-8505-1E792AAF50AD}"/>
              </a:ext>
            </a:extLst>
          </p:cNvPr>
          <p:cNvSpPr>
            <a:spLocks noGrp="1"/>
          </p:cNvSpPr>
          <p:nvPr>
            <p:ph type="title" idx="4294967295"/>
          </p:nvPr>
        </p:nvSpPr>
        <p:spPr>
          <a:xfrm>
            <a:off x="457200" y="-1143000"/>
            <a:ext cx="8229600" cy="1143000"/>
          </a:xfrm>
        </p:spPr>
        <p:txBody>
          <a:bodyPr spcFirstLastPara="1" wrap="square" lIns="91425" tIns="45700" rIns="91425" bIns="45700" anchor="b" anchorCtr="0">
            <a:normAutofit/>
          </a:bodyPr>
          <a:lstStyle/>
          <a:p>
            <a:r>
              <a:rPr lang="en-US" dirty="0"/>
              <a:t>Agenda</a:t>
            </a:r>
          </a:p>
        </p:txBody>
      </p:sp>
      <p:sp>
        <p:nvSpPr>
          <p:cNvPr id="125" name="Google Shape;125;p3"/>
          <p:cNvSpPr txBox="1"/>
          <p:nvPr/>
        </p:nvSpPr>
        <p:spPr>
          <a:xfrm>
            <a:off x="883998" y="835167"/>
            <a:ext cx="3649287" cy="384175"/>
          </a:xfrm>
          <a:prstGeom prst="rect">
            <a:avLst/>
          </a:prstGeom>
          <a:noFill/>
          <a:ln>
            <a:noFill/>
          </a:ln>
        </p:spPr>
        <p:txBody>
          <a:bodyPr spcFirstLastPara="1" wrap="square" lIns="0" tIns="0" rIns="0" bIns="0" anchor="t" anchorCtr="0">
            <a:spAutoFit/>
          </a:bodyPr>
          <a:lstStyle/>
          <a:p>
            <a:pPr marL="0" marR="0" lvl="0" indent="0" algn="l" rtl="0">
              <a:lnSpc>
                <a:spcPct val="94998"/>
              </a:lnSpc>
              <a:spcBef>
                <a:spcPts val="0"/>
              </a:spcBef>
              <a:spcAft>
                <a:spcPts val="0"/>
              </a:spcAft>
              <a:buNone/>
            </a:pPr>
            <a:r>
              <a:rPr lang="en-US" sz="2799">
                <a:solidFill>
                  <a:srgbClr val="FFFFFF"/>
                </a:solidFill>
                <a:latin typeface="Poppins"/>
                <a:ea typeface="Poppins"/>
                <a:cs typeface="Poppins"/>
                <a:sym typeface="Poppins"/>
              </a:rPr>
              <a:t>Microplastics</a:t>
            </a:r>
            <a:endParaRPr/>
          </a:p>
        </p:txBody>
      </p:sp>
      <p:sp>
        <p:nvSpPr>
          <p:cNvPr id="123" name="Google Shape;123;p3"/>
          <p:cNvSpPr txBox="1"/>
          <p:nvPr/>
        </p:nvSpPr>
        <p:spPr>
          <a:xfrm>
            <a:off x="448924" y="4107603"/>
            <a:ext cx="7833280" cy="4470968"/>
          </a:xfrm>
          <a:prstGeom prst="rect">
            <a:avLst/>
          </a:prstGeom>
          <a:noFill/>
          <a:ln>
            <a:noFill/>
          </a:ln>
        </p:spPr>
        <p:txBody>
          <a:bodyPr spcFirstLastPara="1" wrap="square" lIns="0" tIns="0" rIns="0" bIns="0" anchor="t" anchorCtr="0">
            <a:spAutoFit/>
          </a:bodyPr>
          <a:lstStyle/>
          <a:p>
            <a:pPr marL="798195" marR="0" lvl="1" indent="-399415" algn="ctr" rtl="0">
              <a:lnSpc>
                <a:spcPct val="162164"/>
              </a:lnSpc>
              <a:spcBef>
                <a:spcPts val="0"/>
              </a:spcBef>
              <a:spcAft>
                <a:spcPts val="0"/>
              </a:spcAft>
              <a:buClr>
                <a:srgbClr val="FFFFFF"/>
              </a:buClr>
              <a:buSzPts val="3650"/>
              <a:buFont typeface="IBM Plex Sans"/>
              <a:buAutoNum type="arabicPeriod"/>
            </a:pPr>
            <a:r>
              <a:rPr lang="en-US" sz="3650" b="0" i="0" u="none" strike="noStrike" cap="none">
                <a:solidFill>
                  <a:srgbClr val="FFFFFF"/>
                </a:solidFill>
                <a:latin typeface="IBM Plex Sans"/>
                <a:ea typeface="IBM Plex Sans"/>
                <a:cs typeface="IBM Plex Sans"/>
                <a:sym typeface="IBM Plex Sans"/>
              </a:rPr>
              <a:t> Introduction of Presenters &amp; Group Norms  </a:t>
            </a:r>
            <a:endParaRPr sz="3650" b="0" i="0" u="none" strike="noStrike" cap="none">
              <a:solidFill>
                <a:schemeClr val="dk1"/>
              </a:solidFill>
              <a:latin typeface="Calibri"/>
              <a:ea typeface="Calibri"/>
              <a:cs typeface="Calibri"/>
              <a:sym typeface="Calibri"/>
            </a:endParaRPr>
          </a:p>
          <a:p>
            <a:pPr marL="798195" marR="0" lvl="1" indent="-399415" algn="ctr" rtl="0">
              <a:lnSpc>
                <a:spcPct val="162164"/>
              </a:lnSpc>
              <a:spcBef>
                <a:spcPts val="0"/>
              </a:spcBef>
              <a:spcAft>
                <a:spcPts val="0"/>
              </a:spcAft>
              <a:buClr>
                <a:srgbClr val="FFFFFF"/>
              </a:buClr>
              <a:buSzPts val="3650"/>
              <a:buFont typeface="IBM Plex Sans"/>
              <a:buAutoNum type="arabicPeriod"/>
            </a:pPr>
            <a:r>
              <a:rPr lang="en-US" sz="3650" b="0" i="0" u="none" strike="noStrike" cap="none">
                <a:solidFill>
                  <a:srgbClr val="FFFFFF"/>
                </a:solidFill>
                <a:latin typeface="IBM Plex Sans"/>
                <a:ea typeface="IBM Plex Sans"/>
                <a:cs typeface="IBM Plex Sans"/>
                <a:sym typeface="IBM Plex Sans"/>
              </a:rPr>
              <a:t> Introduction to Microplastics</a:t>
            </a:r>
            <a:endParaRPr sz="3650" b="0" i="0" u="none" strike="noStrike" cap="none">
              <a:solidFill>
                <a:srgbClr val="FFFFFF"/>
              </a:solidFill>
              <a:latin typeface="IBM Plex Sans"/>
              <a:ea typeface="IBM Plex Sans"/>
              <a:cs typeface="IBM Plex Sans"/>
              <a:sym typeface="IBM Plex Sans"/>
            </a:endParaRPr>
          </a:p>
          <a:p>
            <a:pPr marL="798195" marR="0" lvl="1" indent="-399415" algn="ctr" rtl="0">
              <a:lnSpc>
                <a:spcPct val="162164"/>
              </a:lnSpc>
              <a:spcBef>
                <a:spcPts val="0"/>
              </a:spcBef>
              <a:spcAft>
                <a:spcPts val="0"/>
              </a:spcAft>
              <a:buClr>
                <a:srgbClr val="FFFFFF"/>
              </a:buClr>
              <a:buSzPts val="3650"/>
              <a:buFont typeface="IBM Plex Sans"/>
              <a:buAutoNum type="arabicPeriod"/>
            </a:pPr>
            <a:r>
              <a:rPr lang="en-US" sz="3650" b="0" i="0" u="none" strike="noStrike" cap="none">
                <a:solidFill>
                  <a:srgbClr val="FFFFFF"/>
                </a:solidFill>
                <a:latin typeface="IBM Plex Sans"/>
                <a:ea typeface="IBM Plex Sans"/>
                <a:cs typeface="IBM Plex Sans"/>
                <a:sym typeface="IBM Plex Sans"/>
              </a:rPr>
              <a:t> Sources and Impacts of Microplastics</a:t>
            </a:r>
            <a:endParaRPr sz="3650" b="0" i="0" u="none" strike="noStrike" cap="none">
              <a:solidFill>
                <a:srgbClr val="FFFFFF"/>
              </a:solidFill>
              <a:latin typeface="IBM Plex Sans"/>
              <a:ea typeface="IBM Plex Sans"/>
              <a:cs typeface="IBM Plex Sans"/>
              <a:sym typeface="IBM Plex Sans"/>
            </a:endParaRPr>
          </a:p>
          <a:p>
            <a:pPr marL="798195" marR="0" lvl="1" indent="-399415" algn="ctr" rtl="0">
              <a:lnSpc>
                <a:spcPct val="162164"/>
              </a:lnSpc>
              <a:spcBef>
                <a:spcPts val="0"/>
              </a:spcBef>
              <a:spcAft>
                <a:spcPts val="0"/>
              </a:spcAft>
              <a:buClr>
                <a:srgbClr val="FFFFFF"/>
              </a:buClr>
              <a:buSzPts val="3650"/>
              <a:buFont typeface="IBM Plex Sans"/>
              <a:buAutoNum type="arabicPeriod"/>
            </a:pPr>
            <a:r>
              <a:rPr lang="en-US" sz="3650" b="0" i="0" u="none" strike="noStrike" cap="none">
                <a:solidFill>
                  <a:srgbClr val="FFFFFF"/>
                </a:solidFill>
                <a:latin typeface="IBM Plex Sans"/>
                <a:ea typeface="IBM Plex Sans"/>
                <a:cs typeface="IBM Plex Sans"/>
                <a:sym typeface="IBM Plex Sans"/>
              </a:rPr>
              <a:t> Interactive Activity</a:t>
            </a:r>
            <a:endParaRPr sz="3650" b="0" i="0" u="none" strike="noStrike" cap="none">
              <a:solidFill>
                <a:srgbClr val="FFFFFF"/>
              </a:solidFill>
              <a:latin typeface="IBM Plex Sans"/>
              <a:ea typeface="IBM Plex Sans"/>
              <a:cs typeface="IBM Plex Sans"/>
              <a:sym typeface="IBM Plex Sans"/>
            </a:endParaRPr>
          </a:p>
        </p:txBody>
      </p:sp>
      <p:sp>
        <p:nvSpPr>
          <p:cNvPr id="119" name="Google Shape;119;p3" descr="Microplastics in sand on a person's finger. "/>
          <p:cNvSpPr/>
          <p:nvPr/>
        </p:nvSpPr>
        <p:spPr>
          <a:xfrm>
            <a:off x="9299323" y="-691193"/>
            <a:ext cx="9997175" cy="11530541"/>
          </a:xfrm>
          <a:custGeom>
            <a:avLst/>
            <a:gdLst/>
            <a:ahLst/>
            <a:cxnLst/>
            <a:rect l="l" t="t" r="r" b="b"/>
            <a:pathLst>
              <a:path w="5420360" h="6014720" extrusionOk="0">
                <a:moveTo>
                  <a:pt x="5148580" y="3408680"/>
                </a:moveTo>
                <a:lnTo>
                  <a:pt x="5149850" y="3406140"/>
                </a:lnTo>
                <a:cubicBezTo>
                  <a:pt x="5322570" y="3082290"/>
                  <a:pt x="5420360" y="2711450"/>
                  <a:pt x="5420360" y="2319020"/>
                </a:cubicBezTo>
                <a:cubicBezTo>
                  <a:pt x="5420360" y="1038860"/>
                  <a:pt x="4381500" y="0"/>
                  <a:pt x="3101340" y="0"/>
                </a:cubicBezTo>
                <a:cubicBezTo>
                  <a:pt x="2259330" y="0"/>
                  <a:pt x="1521460" y="449580"/>
                  <a:pt x="1115060" y="1121410"/>
                </a:cubicBezTo>
                <a:cubicBezTo>
                  <a:pt x="1094740" y="1155700"/>
                  <a:pt x="1075690" y="1188720"/>
                  <a:pt x="1056640" y="1224280"/>
                </a:cubicBezTo>
                <a:lnTo>
                  <a:pt x="328930" y="2503170"/>
                </a:lnTo>
                <a:cubicBezTo>
                  <a:pt x="308610" y="2536190"/>
                  <a:pt x="290830" y="2569210"/>
                  <a:pt x="271780" y="2603500"/>
                </a:cubicBezTo>
                <a:lnTo>
                  <a:pt x="271780" y="2604770"/>
                </a:lnTo>
                <a:cubicBezTo>
                  <a:pt x="97790" y="2929890"/>
                  <a:pt x="0" y="3300730"/>
                  <a:pt x="0" y="3695700"/>
                </a:cubicBezTo>
                <a:cubicBezTo>
                  <a:pt x="0" y="4975860"/>
                  <a:pt x="1038860" y="6014720"/>
                  <a:pt x="2319020" y="6014720"/>
                </a:cubicBezTo>
                <a:cubicBezTo>
                  <a:pt x="3243580" y="6014720"/>
                  <a:pt x="4042410" y="5472430"/>
                  <a:pt x="4414520" y="4688840"/>
                </a:cubicBezTo>
                <a:lnTo>
                  <a:pt x="5077460" y="3533140"/>
                </a:lnTo>
                <a:cubicBezTo>
                  <a:pt x="5101590" y="3492500"/>
                  <a:pt x="5125720" y="3450590"/>
                  <a:pt x="5148580" y="3408680"/>
                </a:cubicBezTo>
                <a:close/>
              </a:path>
            </a:pathLst>
          </a:custGeom>
          <a:blipFill rotWithShape="1">
            <a:blip r:embed="rId3">
              <a:alphaModFix/>
            </a:blip>
            <a:stretch>
              <a:fillRect l="-48635" r="-4863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20" name="Google Shape;120;p3">
            <a:extLst>
              <a:ext uri="{C183D7F6-B498-43B3-948B-1728B52AA6E4}">
                <adec:decorative xmlns:adec="http://schemas.microsoft.com/office/drawing/2017/decorative" val="1"/>
              </a:ext>
            </a:extLst>
          </p:cNvPr>
          <p:cNvGrpSpPr/>
          <p:nvPr/>
        </p:nvGrpSpPr>
        <p:grpSpPr>
          <a:xfrm>
            <a:off x="1028700" y="2187871"/>
            <a:ext cx="7253504" cy="1877880"/>
            <a:chOff x="0" y="76200"/>
            <a:chExt cx="9671339" cy="2503841"/>
          </a:xfrm>
        </p:grpSpPr>
        <p:sp>
          <p:nvSpPr>
            <p:cNvPr id="121" name="Google Shape;121;p3"/>
            <p:cNvSpPr txBox="1"/>
            <p:nvPr/>
          </p:nvSpPr>
          <p:spPr>
            <a:xfrm>
              <a:off x="0" y="76200"/>
              <a:ext cx="9671339" cy="1540369"/>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None/>
              </a:pPr>
              <a:r>
                <a:rPr lang="en-US" sz="8000" u="none" dirty="0">
                  <a:solidFill>
                    <a:srgbClr val="FFFFFF"/>
                  </a:solidFill>
                  <a:latin typeface="Arial"/>
                  <a:ea typeface="Arial"/>
                  <a:cs typeface="Arial"/>
                  <a:sym typeface="Arial"/>
                </a:rPr>
                <a:t>Agenda</a:t>
              </a:r>
              <a:endParaRPr dirty="0"/>
            </a:p>
          </p:txBody>
        </p:sp>
        <p:sp>
          <p:nvSpPr>
            <p:cNvPr id="122" name="Google Shape;122;p3"/>
            <p:cNvSpPr txBox="1"/>
            <p:nvPr/>
          </p:nvSpPr>
          <p:spPr>
            <a:xfrm>
              <a:off x="0" y="2041561"/>
              <a:ext cx="9601052" cy="538480"/>
            </a:xfrm>
            <a:prstGeom prst="rect">
              <a:avLst/>
            </a:prstGeom>
            <a:noFill/>
            <a:ln>
              <a:noFill/>
            </a:ln>
          </p:spPr>
          <p:txBody>
            <a:bodyPr spcFirstLastPara="1" wrap="square" lIns="0" tIns="0" rIns="0" bIns="0" anchor="t" anchorCtr="0">
              <a:spAutoFit/>
            </a:bodyPr>
            <a:lstStyle/>
            <a:p>
              <a:pPr marL="0" marR="0" lvl="0" indent="0" algn="l" rtl="0">
                <a:lnSpc>
                  <a:spcPct val="193277"/>
                </a:lnSpc>
                <a:spcBef>
                  <a:spcPts val="0"/>
                </a:spcBef>
                <a:spcAft>
                  <a:spcPts val="0"/>
                </a:spcAft>
                <a:buNone/>
              </a:pPr>
              <a:endParaRPr sz="1800">
                <a:solidFill>
                  <a:schemeClr val="dk1"/>
                </a:solidFill>
                <a:latin typeface="Calibri"/>
                <a:ea typeface="Calibri"/>
                <a:cs typeface="Calibri"/>
                <a:sym typeface="Calibri"/>
              </a:endParaRPr>
            </a:p>
          </p:txBody>
        </p:sp>
      </p:grpSp>
      <p:cxnSp>
        <p:nvCxnSpPr>
          <p:cNvPr id="124" name="Google Shape;124;p3">
            <a:extLst>
              <a:ext uri="{C183D7F6-B498-43B3-948B-1728B52AA6E4}">
                <adec:decorative xmlns:adec="http://schemas.microsoft.com/office/drawing/2017/decorative" val="1"/>
              </a:ext>
            </a:extLst>
          </p:cNvPr>
          <p:cNvCxnSpPr/>
          <p:nvPr/>
        </p:nvCxnSpPr>
        <p:spPr>
          <a:xfrm>
            <a:off x="448924" y="9889190"/>
            <a:ext cx="17390152" cy="0"/>
          </a:xfrm>
          <a:prstGeom prst="straightConnector1">
            <a:avLst/>
          </a:prstGeom>
          <a:noFill/>
          <a:ln w="28575" cap="flat" cmpd="sng">
            <a:solidFill>
              <a:srgbClr val="FFFFFF"/>
            </a:solidFill>
            <a:prstDash val="solid"/>
            <a:round/>
            <a:headEnd type="none" w="sm" len="sm"/>
            <a:tailEnd type="none" w="sm" len="sm"/>
          </a:ln>
        </p:spPr>
      </p:cxnSp>
      <p:sp>
        <p:nvSpPr>
          <p:cNvPr id="126" name="Google Shape;126;p3"/>
          <p:cNvSpPr txBox="1"/>
          <p:nvPr/>
        </p:nvSpPr>
        <p:spPr>
          <a:xfrm>
            <a:off x="15146517" y="9612191"/>
            <a:ext cx="1113244"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Chrobak 2024</a:t>
            </a:r>
            <a:endParaRPr/>
          </a:p>
        </p:txBody>
      </p:sp>
      <p:grpSp>
        <p:nvGrpSpPr>
          <p:cNvPr id="127" name="Google Shape;127;p3">
            <a:extLst>
              <a:ext uri="{C183D7F6-B498-43B3-948B-1728B52AA6E4}">
                <adec:decorative xmlns:adec="http://schemas.microsoft.com/office/drawing/2017/decorative" val="1"/>
              </a:ext>
            </a:extLst>
          </p:cNvPr>
          <p:cNvGrpSpPr/>
          <p:nvPr/>
        </p:nvGrpSpPr>
        <p:grpSpPr>
          <a:xfrm>
            <a:off x="448924" y="464899"/>
            <a:ext cx="17390152" cy="815807"/>
            <a:chOff x="0" y="-57150"/>
            <a:chExt cx="5242105" cy="356032"/>
          </a:xfrm>
        </p:grpSpPr>
        <p:sp>
          <p:nvSpPr>
            <p:cNvPr id="128" name="Google Shape;128;p3"/>
            <p:cNvSpPr/>
            <p:nvPr/>
          </p:nvSpPr>
          <p:spPr>
            <a:xfrm>
              <a:off x="0" y="0"/>
              <a:ext cx="5242105" cy="298882"/>
            </a:xfrm>
            <a:custGeom>
              <a:avLst/>
              <a:gdLst/>
              <a:ahLst/>
              <a:cxnLst/>
              <a:rect l="l" t="t" r="r" b="b"/>
              <a:pathLst>
                <a:path w="5242105" h="298882" extrusionOk="0">
                  <a:moveTo>
                    <a:pt x="44519" y="0"/>
                  </a:moveTo>
                  <a:lnTo>
                    <a:pt x="5197586" y="0"/>
                  </a:lnTo>
                  <a:cubicBezTo>
                    <a:pt x="5209393" y="0"/>
                    <a:pt x="5220717" y="4690"/>
                    <a:pt x="5229066" y="13039"/>
                  </a:cubicBezTo>
                  <a:cubicBezTo>
                    <a:pt x="5237414" y="21388"/>
                    <a:pt x="5242105" y="32712"/>
                    <a:pt x="5242105" y="44519"/>
                  </a:cubicBezTo>
                  <a:lnTo>
                    <a:pt x="5242105" y="254363"/>
                  </a:lnTo>
                  <a:cubicBezTo>
                    <a:pt x="5242105" y="266170"/>
                    <a:pt x="5237414" y="277494"/>
                    <a:pt x="5229066" y="285843"/>
                  </a:cubicBezTo>
                  <a:cubicBezTo>
                    <a:pt x="5220717" y="294192"/>
                    <a:pt x="5209393" y="298882"/>
                    <a:pt x="5197586" y="298882"/>
                  </a:cubicBezTo>
                  <a:lnTo>
                    <a:pt x="44519" y="298882"/>
                  </a:lnTo>
                  <a:cubicBezTo>
                    <a:pt x="32712" y="298882"/>
                    <a:pt x="21388" y="294192"/>
                    <a:pt x="13039" y="285843"/>
                  </a:cubicBezTo>
                  <a:cubicBezTo>
                    <a:pt x="4690" y="277494"/>
                    <a:pt x="0" y="266170"/>
                    <a:pt x="0" y="254363"/>
                  </a:cubicBezTo>
                  <a:lnTo>
                    <a:pt x="0" y="44519"/>
                  </a:lnTo>
                  <a:cubicBezTo>
                    <a:pt x="0" y="32712"/>
                    <a:pt x="4690" y="21388"/>
                    <a:pt x="13039" y="13039"/>
                  </a:cubicBezTo>
                  <a:cubicBezTo>
                    <a:pt x="21388" y="4690"/>
                    <a:pt x="32712" y="0"/>
                    <a:pt x="44519" y="0"/>
                  </a:cubicBezTo>
                  <a:close/>
                </a:path>
              </a:pathLst>
            </a:custGeom>
            <a:solidFill>
              <a:srgbClr val="000000">
                <a:alpha val="0"/>
              </a:srgbClr>
            </a:solidFill>
            <a:ln w="28575" cap="rnd"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9" name="Google Shape;129;p3"/>
            <p:cNvSpPr txBox="1"/>
            <p:nvPr/>
          </p:nvSpPr>
          <p:spPr>
            <a:xfrm>
              <a:off x="0" y="-57150"/>
              <a:ext cx="5242105" cy="356032"/>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31" descr="Blue ocean water with bubbles coming to the surface."/>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110" r="-110"/>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608" name="Google Shape;608;p31">
            <a:extLst>
              <a:ext uri="{C183D7F6-B498-43B3-948B-1728B52AA6E4}">
                <adec:decorative xmlns:adec="http://schemas.microsoft.com/office/drawing/2017/decorative" val="1"/>
              </a:ext>
            </a:extLst>
          </p:cNvPr>
          <p:cNvCxnSpPr/>
          <p:nvPr/>
        </p:nvCxnSpPr>
        <p:spPr>
          <a:xfrm>
            <a:off x="448924" y="9889190"/>
            <a:ext cx="17390152" cy="0"/>
          </a:xfrm>
          <a:prstGeom prst="straightConnector1">
            <a:avLst/>
          </a:prstGeom>
          <a:noFill/>
          <a:ln w="28575" cap="flat" cmpd="sng">
            <a:solidFill>
              <a:srgbClr val="FFFFFF"/>
            </a:solidFill>
            <a:prstDash val="solid"/>
            <a:round/>
            <a:headEnd type="none" w="sm" len="sm"/>
            <a:tailEnd type="none" w="sm" len="sm"/>
          </a:ln>
        </p:spPr>
      </p:cxnSp>
      <p:cxnSp>
        <p:nvCxnSpPr>
          <p:cNvPr id="609" name="Google Shape;609;p31">
            <a:extLst>
              <a:ext uri="{C183D7F6-B498-43B3-948B-1728B52AA6E4}">
                <adec:decorative xmlns:adec="http://schemas.microsoft.com/office/drawing/2017/decorative" val="1"/>
              </a:ext>
            </a:extLst>
          </p:cNvPr>
          <p:cNvCxnSpPr/>
          <p:nvPr/>
        </p:nvCxnSpPr>
        <p:spPr>
          <a:xfrm>
            <a:off x="8236996" y="7128257"/>
            <a:ext cx="1814009" cy="0"/>
          </a:xfrm>
          <a:prstGeom prst="straightConnector1">
            <a:avLst/>
          </a:prstGeom>
          <a:noFill/>
          <a:ln w="38100" cap="flat" cmpd="sng">
            <a:solidFill>
              <a:srgbClr val="FFFFFF"/>
            </a:solidFill>
            <a:prstDash val="solid"/>
            <a:round/>
            <a:headEnd type="none" w="sm" len="sm"/>
            <a:tailEnd type="none" w="sm" len="sm"/>
          </a:ln>
        </p:spPr>
      </p:cxnSp>
      <p:sp>
        <p:nvSpPr>
          <p:cNvPr id="610" name="Google Shape;610;p31"/>
          <p:cNvSpPr txBox="1"/>
          <p:nvPr/>
        </p:nvSpPr>
        <p:spPr>
          <a:xfrm>
            <a:off x="2584861" y="3155404"/>
            <a:ext cx="13118278" cy="2734211"/>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US" sz="15933">
                <a:solidFill>
                  <a:srgbClr val="FFFFFF"/>
                </a:solidFill>
                <a:latin typeface="Arial"/>
                <a:ea typeface="Arial"/>
                <a:cs typeface="Arial"/>
                <a:sym typeface="Arial"/>
              </a:rPr>
              <a:t>Microplastics</a:t>
            </a:r>
            <a:endParaRPr/>
          </a:p>
        </p:txBody>
      </p:sp>
      <p:sp>
        <p:nvSpPr>
          <p:cNvPr id="611" name="Google Shape;611;p31"/>
          <p:cNvSpPr txBox="1">
            <a:spLocks noGrp="1"/>
          </p:cNvSpPr>
          <p:nvPr>
            <p:ph type="title" idx="4294967295"/>
          </p:nvPr>
        </p:nvSpPr>
        <p:spPr>
          <a:xfrm>
            <a:off x="2162353" y="5746740"/>
            <a:ext cx="13963295" cy="86868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39979"/>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noFill/>
                </a:ln>
                <a:solidFill>
                  <a:srgbClr val="FFFFFF"/>
                </a:solidFill>
                <a:effectLst/>
                <a:uLnTx/>
                <a:uFillTx/>
                <a:latin typeface="Poppins"/>
                <a:ea typeface="Poppins"/>
                <a:cs typeface="Poppins"/>
                <a:sym typeface="Poppins"/>
              </a:rPr>
              <a:t>How to stop them</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612" name="Google Shape;612;p31"/>
          <p:cNvSpPr txBox="1"/>
          <p:nvPr/>
        </p:nvSpPr>
        <p:spPr>
          <a:xfrm>
            <a:off x="883998" y="835167"/>
            <a:ext cx="3649287" cy="384175"/>
          </a:xfrm>
          <a:prstGeom prst="rect">
            <a:avLst/>
          </a:prstGeom>
          <a:noFill/>
          <a:ln>
            <a:noFill/>
          </a:ln>
        </p:spPr>
        <p:txBody>
          <a:bodyPr spcFirstLastPara="1" wrap="square" lIns="0" tIns="0" rIns="0" bIns="0" anchor="t" anchorCtr="0">
            <a:spAutoFit/>
          </a:bodyPr>
          <a:lstStyle/>
          <a:p>
            <a:pPr marL="0" marR="0" lvl="0" indent="0" algn="l" rtl="0">
              <a:lnSpc>
                <a:spcPct val="94998"/>
              </a:lnSpc>
              <a:spcBef>
                <a:spcPts val="0"/>
              </a:spcBef>
              <a:spcAft>
                <a:spcPts val="0"/>
              </a:spcAft>
              <a:buNone/>
            </a:pPr>
            <a:r>
              <a:rPr lang="en-US" sz="2799">
                <a:solidFill>
                  <a:srgbClr val="FFFFFF"/>
                </a:solidFill>
                <a:latin typeface="Poppins"/>
                <a:ea typeface="Poppins"/>
                <a:cs typeface="Poppins"/>
                <a:sym typeface="Poppins"/>
              </a:rPr>
              <a:t>Microplastics</a:t>
            </a:r>
            <a:endParaRPr/>
          </a:p>
        </p:txBody>
      </p:sp>
      <p:grpSp>
        <p:nvGrpSpPr>
          <p:cNvPr id="613" name="Google Shape;613;p31">
            <a:extLst>
              <a:ext uri="{C183D7F6-B498-43B3-948B-1728B52AA6E4}">
                <adec:decorative xmlns:adec="http://schemas.microsoft.com/office/drawing/2017/decorative" val="1"/>
              </a:ext>
            </a:extLst>
          </p:cNvPr>
          <p:cNvGrpSpPr/>
          <p:nvPr/>
        </p:nvGrpSpPr>
        <p:grpSpPr>
          <a:xfrm>
            <a:off x="448924" y="499635"/>
            <a:ext cx="17390152" cy="815807"/>
            <a:chOff x="0" y="-57150"/>
            <a:chExt cx="5242105" cy="356032"/>
          </a:xfrm>
        </p:grpSpPr>
        <p:sp>
          <p:nvSpPr>
            <p:cNvPr id="614" name="Google Shape;614;p31"/>
            <p:cNvSpPr/>
            <p:nvPr/>
          </p:nvSpPr>
          <p:spPr>
            <a:xfrm>
              <a:off x="0" y="0"/>
              <a:ext cx="5242105" cy="298882"/>
            </a:xfrm>
            <a:custGeom>
              <a:avLst/>
              <a:gdLst/>
              <a:ahLst/>
              <a:cxnLst/>
              <a:rect l="l" t="t" r="r" b="b"/>
              <a:pathLst>
                <a:path w="5242105" h="298882" extrusionOk="0">
                  <a:moveTo>
                    <a:pt x="44519" y="0"/>
                  </a:moveTo>
                  <a:lnTo>
                    <a:pt x="5197586" y="0"/>
                  </a:lnTo>
                  <a:cubicBezTo>
                    <a:pt x="5209393" y="0"/>
                    <a:pt x="5220717" y="4690"/>
                    <a:pt x="5229066" y="13039"/>
                  </a:cubicBezTo>
                  <a:cubicBezTo>
                    <a:pt x="5237414" y="21388"/>
                    <a:pt x="5242105" y="32712"/>
                    <a:pt x="5242105" y="44519"/>
                  </a:cubicBezTo>
                  <a:lnTo>
                    <a:pt x="5242105" y="254363"/>
                  </a:lnTo>
                  <a:cubicBezTo>
                    <a:pt x="5242105" y="266170"/>
                    <a:pt x="5237414" y="277494"/>
                    <a:pt x="5229066" y="285843"/>
                  </a:cubicBezTo>
                  <a:cubicBezTo>
                    <a:pt x="5220717" y="294192"/>
                    <a:pt x="5209393" y="298882"/>
                    <a:pt x="5197586" y="298882"/>
                  </a:cubicBezTo>
                  <a:lnTo>
                    <a:pt x="44519" y="298882"/>
                  </a:lnTo>
                  <a:cubicBezTo>
                    <a:pt x="32712" y="298882"/>
                    <a:pt x="21388" y="294192"/>
                    <a:pt x="13039" y="285843"/>
                  </a:cubicBezTo>
                  <a:cubicBezTo>
                    <a:pt x="4690" y="277494"/>
                    <a:pt x="0" y="266170"/>
                    <a:pt x="0" y="254363"/>
                  </a:cubicBezTo>
                  <a:lnTo>
                    <a:pt x="0" y="44519"/>
                  </a:lnTo>
                  <a:cubicBezTo>
                    <a:pt x="0" y="32712"/>
                    <a:pt x="4690" y="21388"/>
                    <a:pt x="13039" y="13039"/>
                  </a:cubicBezTo>
                  <a:cubicBezTo>
                    <a:pt x="21388" y="4690"/>
                    <a:pt x="32712" y="0"/>
                    <a:pt x="44519" y="0"/>
                  </a:cubicBezTo>
                  <a:close/>
                </a:path>
              </a:pathLst>
            </a:custGeom>
            <a:solidFill>
              <a:srgbClr val="000000">
                <a:alpha val="0"/>
              </a:srgbClr>
            </a:solidFill>
            <a:ln w="28575" cap="rnd"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5" name="Google Shape;615;p31"/>
            <p:cNvSpPr txBox="1"/>
            <p:nvPr/>
          </p:nvSpPr>
          <p:spPr>
            <a:xfrm>
              <a:off x="0" y="-57150"/>
              <a:ext cx="5242105" cy="356032"/>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13040"/>
        </a:solidFill>
        <a:effectLst/>
      </p:bgPr>
    </p:bg>
    <p:spTree>
      <p:nvGrpSpPr>
        <p:cNvPr id="1" name="Shape 619"/>
        <p:cNvGrpSpPr/>
        <p:nvPr/>
      </p:nvGrpSpPr>
      <p:grpSpPr>
        <a:xfrm>
          <a:off x="0" y="0"/>
          <a:ext cx="0" cy="0"/>
          <a:chOff x="0" y="0"/>
          <a:chExt cx="0" cy="0"/>
        </a:xfrm>
      </p:grpSpPr>
      <p:sp>
        <p:nvSpPr>
          <p:cNvPr id="2" name="Title 1">
            <a:extLst>
              <a:ext uri="{FF2B5EF4-FFF2-40B4-BE49-F238E27FC236}">
                <a16:creationId xmlns:a16="http://schemas.microsoft.com/office/drawing/2014/main" id="{5BC774E4-0255-4A61-B641-62AD077F4D76}"/>
              </a:ext>
            </a:extLst>
          </p:cNvPr>
          <p:cNvSpPr txBox="1">
            <a:spLocks noGrp="1"/>
          </p:cNvSpPr>
          <p:nvPr>
            <p:ph type="title" idx="4294967295"/>
          </p:nvPr>
        </p:nvSpPr>
        <p:spPr>
          <a:xfrm>
            <a:off x="2463282" y="-373224"/>
            <a:ext cx="1693092" cy="307777"/>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IBM Plex Sans"/>
                <a:ea typeface="IBM Plex Sans"/>
                <a:cs typeface="IBM Plex Sans"/>
                <a:sym typeface="IBM Plex Sans"/>
              </a:rPr>
              <a:t>Workshop Goals  2</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626" name="Google Shape;626;p32"/>
          <p:cNvSpPr txBox="1"/>
          <p:nvPr/>
        </p:nvSpPr>
        <p:spPr>
          <a:xfrm>
            <a:off x="883998" y="835167"/>
            <a:ext cx="3649287" cy="384175"/>
          </a:xfrm>
          <a:prstGeom prst="rect">
            <a:avLst/>
          </a:prstGeom>
          <a:noFill/>
          <a:ln>
            <a:noFill/>
          </a:ln>
        </p:spPr>
        <p:txBody>
          <a:bodyPr spcFirstLastPara="1" wrap="square" lIns="0" tIns="0" rIns="0" bIns="0" anchor="t" anchorCtr="0">
            <a:spAutoFit/>
          </a:bodyPr>
          <a:lstStyle/>
          <a:p>
            <a:pPr marL="0" marR="0" lvl="0" indent="0" algn="l" rtl="0">
              <a:lnSpc>
                <a:spcPct val="94998"/>
              </a:lnSpc>
              <a:spcBef>
                <a:spcPts val="0"/>
              </a:spcBef>
              <a:spcAft>
                <a:spcPts val="0"/>
              </a:spcAft>
              <a:buNone/>
            </a:pPr>
            <a:r>
              <a:rPr lang="en-US" sz="2799">
                <a:solidFill>
                  <a:srgbClr val="FFFFFF"/>
                </a:solidFill>
                <a:latin typeface="Poppins"/>
                <a:ea typeface="Poppins"/>
                <a:cs typeface="Poppins"/>
                <a:sym typeface="Poppins"/>
              </a:rPr>
              <a:t>Microplastics</a:t>
            </a:r>
            <a:endParaRPr/>
          </a:p>
        </p:txBody>
      </p:sp>
      <p:grpSp>
        <p:nvGrpSpPr>
          <p:cNvPr id="627" name="Google Shape;627;p32">
            <a:extLst>
              <a:ext uri="{C183D7F6-B498-43B3-948B-1728B52AA6E4}">
                <adec:decorative xmlns:adec="http://schemas.microsoft.com/office/drawing/2017/decorative" val="1"/>
              </a:ext>
            </a:extLst>
          </p:cNvPr>
          <p:cNvGrpSpPr/>
          <p:nvPr/>
        </p:nvGrpSpPr>
        <p:grpSpPr>
          <a:xfrm>
            <a:off x="448924" y="499635"/>
            <a:ext cx="17390152" cy="815807"/>
            <a:chOff x="0" y="-57150"/>
            <a:chExt cx="5242105" cy="356032"/>
          </a:xfrm>
        </p:grpSpPr>
        <p:sp>
          <p:nvSpPr>
            <p:cNvPr id="628" name="Google Shape;628;p32"/>
            <p:cNvSpPr/>
            <p:nvPr/>
          </p:nvSpPr>
          <p:spPr>
            <a:xfrm>
              <a:off x="0" y="0"/>
              <a:ext cx="5242105" cy="298882"/>
            </a:xfrm>
            <a:custGeom>
              <a:avLst/>
              <a:gdLst/>
              <a:ahLst/>
              <a:cxnLst/>
              <a:rect l="l" t="t" r="r" b="b"/>
              <a:pathLst>
                <a:path w="5242105" h="298882" extrusionOk="0">
                  <a:moveTo>
                    <a:pt x="44519" y="0"/>
                  </a:moveTo>
                  <a:lnTo>
                    <a:pt x="5197586" y="0"/>
                  </a:lnTo>
                  <a:cubicBezTo>
                    <a:pt x="5209393" y="0"/>
                    <a:pt x="5220717" y="4690"/>
                    <a:pt x="5229066" y="13039"/>
                  </a:cubicBezTo>
                  <a:cubicBezTo>
                    <a:pt x="5237414" y="21388"/>
                    <a:pt x="5242105" y="32712"/>
                    <a:pt x="5242105" y="44519"/>
                  </a:cubicBezTo>
                  <a:lnTo>
                    <a:pt x="5242105" y="254363"/>
                  </a:lnTo>
                  <a:cubicBezTo>
                    <a:pt x="5242105" y="266170"/>
                    <a:pt x="5237414" y="277494"/>
                    <a:pt x="5229066" y="285843"/>
                  </a:cubicBezTo>
                  <a:cubicBezTo>
                    <a:pt x="5220717" y="294192"/>
                    <a:pt x="5209393" y="298882"/>
                    <a:pt x="5197586" y="298882"/>
                  </a:cubicBezTo>
                  <a:lnTo>
                    <a:pt x="44519" y="298882"/>
                  </a:lnTo>
                  <a:cubicBezTo>
                    <a:pt x="32712" y="298882"/>
                    <a:pt x="21388" y="294192"/>
                    <a:pt x="13039" y="285843"/>
                  </a:cubicBezTo>
                  <a:cubicBezTo>
                    <a:pt x="4690" y="277494"/>
                    <a:pt x="0" y="266170"/>
                    <a:pt x="0" y="254363"/>
                  </a:cubicBezTo>
                  <a:lnTo>
                    <a:pt x="0" y="44519"/>
                  </a:lnTo>
                  <a:cubicBezTo>
                    <a:pt x="0" y="32712"/>
                    <a:pt x="4690" y="21388"/>
                    <a:pt x="13039" y="13039"/>
                  </a:cubicBezTo>
                  <a:cubicBezTo>
                    <a:pt x="21388" y="4690"/>
                    <a:pt x="32712" y="0"/>
                    <a:pt x="44519" y="0"/>
                  </a:cubicBezTo>
                  <a:close/>
                </a:path>
              </a:pathLst>
            </a:custGeom>
            <a:solidFill>
              <a:srgbClr val="000000">
                <a:alpha val="0"/>
              </a:srgbClr>
            </a:solidFill>
            <a:ln w="28575" cap="rnd"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9" name="Google Shape;629;p32"/>
            <p:cNvSpPr txBox="1"/>
            <p:nvPr/>
          </p:nvSpPr>
          <p:spPr>
            <a:xfrm>
              <a:off x="0" y="-57150"/>
              <a:ext cx="5242105" cy="356032"/>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622" name="Google Shape;622;p32"/>
          <p:cNvSpPr txBox="1">
            <a:spLocks/>
          </p:cNvSpPr>
          <p:nvPr/>
        </p:nvSpPr>
        <p:spPr>
          <a:xfrm>
            <a:off x="1028700" y="2390775"/>
            <a:ext cx="7823465" cy="2752725"/>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20006"/>
              </a:lnSpc>
              <a:spcBef>
                <a:spcPts val="0"/>
              </a:spcBef>
              <a:spcAft>
                <a:spcPts val="0"/>
              </a:spcAft>
              <a:buClr>
                <a:srgbClr val="000000"/>
              </a:buClr>
              <a:buSzTx/>
              <a:buFont typeface="Arial"/>
              <a:buNone/>
              <a:tabLst/>
              <a:defRPr/>
            </a:pPr>
            <a:r>
              <a:rPr kumimoji="0" lang="en-US" sz="9057" b="0" i="0" u="none" strike="noStrike" kern="0" cap="none" spc="0" normalizeH="0" baseline="0" noProof="0" dirty="0">
                <a:ln>
                  <a:noFill/>
                </a:ln>
                <a:solidFill>
                  <a:srgbClr val="FFFFFF"/>
                </a:solidFill>
                <a:effectLst/>
                <a:uLnTx/>
                <a:uFillTx/>
                <a:latin typeface="IBM Plex Sans"/>
                <a:ea typeface="IBM Plex Sans"/>
                <a:cs typeface="IBM Plex Sans"/>
                <a:sym typeface="IBM Plex Sans"/>
              </a:rPr>
              <a:t>Workshop Goals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623" name="Google Shape;623;p32"/>
          <p:cNvSpPr txBox="1"/>
          <p:nvPr/>
        </p:nvSpPr>
        <p:spPr>
          <a:xfrm>
            <a:off x="1028700" y="5607091"/>
            <a:ext cx="6622737" cy="9144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3000">
                <a:solidFill>
                  <a:srgbClr val="FFFFFF"/>
                </a:solidFill>
                <a:latin typeface="IBM Plex Sans"/>
                <a:ea typeface="IBM Plex Sans"/>
                <a:cs typeface="IBM Plex Sans"/>
                <a:sym typeface="IBM Plex Sans"/>
              </a:rPr>
              <a:t>By the end of the workshop participants will understand: </a:t>
            </a:r>
            <a:endParaRPr/>
          </a:p>
        </p:txBody>
      </p:sp>
      <p:sp>
        <p:nvSpPr>
          <p:cNvPr id="624" name="Google Shape;624;p32"/>
          <p:cNvSpPr txBox="1"/>
          <p:nvPr/>
        </p:nvSpPr>
        <p:spPr>
          <a:xfrm>
            <a:off x="7433350" y="3527783"/>
            <a:ext cx="9825950" cy="4153829"/>
          </a:xfrm>
          <a:prstGeom prst="rect">
            <a:avLst/>
          </a:prstGeom>
          <a:noFill/>
          <a:ln>
            <a:noFill/>
          </a:ln>
        </p:spPr>
        <p:txBody>
          <a:bodyPr spcFirstLastPara="1" wrap="square" lIns="0" tIns="0" rIns="0" bIns="0" anchor="t" anchorCtr="0">
            <a:spAutoFit/>
          </a:bodyPr>
          <a:lstStyle/>
          <a:p>
            <a:pPr marL="885190" marR="0" lvl="1" indent="-442595" algn="l" rtl="0">
              <a:lnSpc>
                <a:spcPct val="160000"/>
              </a:lnSpc>
              <a:spcBef>
                <a:spcPts val="0"/>
              </a:spcBef>
              <a:spcAft>
                <a:spcPts val="0"/>
              </a:spcAft>
              <a:buClr>
                <a:srgbClr val="FFFFFF"/>
              </a:buClr>
              <a:buSzPts val="4100"/>
              <a:buFont typeface="IBM Plex Sans"/>
              <a:buAutoNum type="arabicPeriod"/>
            </a:pPr>
            <a:r>
              <a:rPr lang="en-US" sz="4100" b="0" i="0" u="none" strike="noStrike" cap="none" dirty="0">
                <a:solidFill>
                  <a:srgbClr val="FFFFFF"/>
                </a:solidFill>
                <a:latin typeface="IBM Plex Sans"/>
                <a:ea typeface="IBM Plex Sans"/>
                <a:cs typeface="IBM Plex Sans"/>
                <a:sym typeface="IBM Plex Sans"/>
              </a:rPr>
              <a:t> How individuals can take practical steps to reduce microplastic pollution</a:t>
            </a:r>
            <a:endParaRPr sz="1800" b="0" i="0" u="none" strike="noStrike" cap="none" dirty="0">
              <a:solidFill>
                <a:schemeClr val="dk1"/>
              </a:solidFill>
              <a:latin typeface="Calibri"/>
              <a:ea typeface="Calibri"/>
              <a:cs typeface="Calibri"/>
              <a:sym typeface="Calibri"/>
            </a:endParaRPr>
          </a:p>
          <a:p>
            <a:pPr marL="885190" marR="0" lvl="1" indent="-182245" algn="l" rtl="0">
              <a:lnSpc>
                <a:spcPct val="159975"/>
              </a:lnSpc>
              <a:spcBef>
                <a:spcPts val="0"/>
              </a:spcBef>
              <a:spcAft>
                <a:spcPts val="0"/>
              </a:spcAft>
              <a:buClr>
                <a:schemeClr val="dk1"/>
              </a:buClr>
              <a:buSzPts val="4100"/>
              <a:buFont typeface="Calibri"/>
              <a:buNone/>
            </a:pPr>
            <a:endParaRPr sz="4100" b="0" i="0" u="none" strike="noStrike" cap="none" dirty="0">
              <a:solidFill>
                <a:srgbClr val="FFFFFF"/>
              </a:solidFill>
              <a:latin typeface="IBM Plex Sans"/>
              <a:ea typeface="IBM Plex Sans"/>
              <a:cs typeface="IBM Plex Sans"/>
              <a:sym typeface="IBM Plex Sans"/>
            </a:endParaRPr>
          </a:p>
          <a:p>
            <a:pPr marL="442595" marR="0" lvl="1" algn="l" rtl="0">
              <a:lnSpc>
                <a:spcPct val="160000"/>
              </a:lnSpc>
              <a:spcBef>
                <a:spcPts val="0"/>
              </a:spcBef>
              <a:spcAft>
                <a:spcPts val="0"/>
              </a:spcAft>
              <a:buClr>
                <a:srgbClr val="FFFFFF"/>
              </a:buClr>
              <a:buSzPts val="4100"/>
            </a:pPr>
            <a:r>
              <a:rPr lang="en-US" sz="4100" b="0" i="0" u="none" strike="noStrike" cap="none" dirty="0">
                <a:solidFill>
                  <a:srgbClr val="FFFFFF"/>
                </a:solidFill>
                <a:latin typeface="IBM Plex Sans"/>
                <a:ea typeface="IBM Plex Sans"/>
                <a:cs typeface="IBM Plex Sans"/>
                <a:sym typeface="IBM Plex Sans"/>
              </a:rPr>
              <a:t>2. How municipalities can take charge</a:t>
            </a:r>
            <a:endParaRPr sz="4100" b="0" i="0" u="none" strike="noStrike" cap="none" dirty="0">
              <a:solidFill>
                <a:srgbClr val="FFFFFF"/>
              </a:solidFill>
              <a:latin typeface="IBM Plex Sans"/>
              <a:ea typeface="IBM Plex Sans"/>
              <a:cs typeface="IBM Plex Sans"/>
              <a:sym typeface="IBM Plex Sans"/>
            </a:endParaRPr>
          </a:p>
        </p:txBody>
      </p:sp>
      <p:cxnSp>
        <p:nvCxnSpPr>
          <p:cNvPr id="620" name="Google Shape;620;p32">
            <a:extLst>
              <a:ext uri="{C183D7F6-B498-43B3-948B-1728B52AA6E4}">
                <adec:decorative xmlns:adec="http://schemas.microsoft.com/office/drawing/2017/decorative" val="1"/>
              </a:ext>
            </a:extLst>
          </p:cNvPr>
          <p:cNvCxnSpPr/>
          <p:nvPr/>
        </p:nvCxnSpPr>
        <p:spPr>
          <a:xfrm>
            <a:off x="9560914" y="2829558"/>
            <a:ext cx="7698386" cy="0"/>
          </a:xfrm>
          <a:prstGeom prst="straightConnector1">
            <a:avLst/>
          </a:prstGeom>
          <a:noFill/>
          <a:ln w="9525" cap="rnd" cmpd="sng">
            <a:solidFill>
              <a:srgbClr val="FFFFFF"/>
            </a:solidFill>
            <a:prstDash val="solid"/>
            <a:round/>
            <a:headEnd type="none" w="sm" len="sm"/>
            <a:tailEnd type="none" w="sm" len="sm"/>
          </a:ln>
        </p:spPr>
      </p:cxnSp>
      <p:cxnSp>
        <p:nvCxnSpPr>
          <p:cNvPr id="621" name="Google Shape;621;p32">
            <a:extLst>
              <a:ext uri="{C183D7F6-B498-43B3-948B-1728B52AA6E4}">
                <adec:decorative xmlns:adec="http://schemas.microsoft.com/office/drawing/2017/decorative" val="1"/>
              </a:ext>
            </a:extLst>
          </p:cNvPr>
          <p:cNvCxnSpPr/>
          <p:nvPr/>
        </p:nvCxnSpPr>
        <p:spPr>
          <a:xfrm>
            <a:off x="9560914" y="8407104"/>
            <a:ext cx="7698386" cy="0"/>
          </a:xfrm>
          <a:prstGeom prst="straightConnector1">
            <a:avLst/>
          </a:prstGeom>
          <a:noFill/>
          <a:ln w="9525" cap="rnd" cmpd="sng">
            <a:solidFill>
              <a:srgbClr val="FFFFFF"/>
            </a:solidFill>
            <a:prstDash val="solid"/>
            <a:round/>
            <a:headEnd type="none" w="sm" len="sm"/>
            <a:tailEnd type="none" w="sm" len="sm"/>
          </a:ln>
        </p:spPr>
      </p:cxnSp>
      <p:cxnSp>
        <p:nvCxnSpPr>
          <p:cNvPr id="625" name="Google Shape;625;p32">
            <a:extLst>
              <a:ext uri="{C183D7F6-B498-43B3-948B-1728B52AA6E4}">
                <adec:decorative xmlns:adec="http://schemas.microsoft.com/office/drawing/2017/decorative" val="1"/>
              </a:ext>
            </a:extLst>
          </p:cNvPr>
          <p:cNvCxnSpPr/>
          <p:nvPr/>
        </p:nvCxnSpPr>
        <p:spPr>
          <a:xfrm>
            <a:off x="448924" y="9889190"/>
            <a:ext cx="17390152" cy="0"/>
          </a:xfrm>
          <a:prstGeom prst="straightConnector1">
            <a:avLst/>
          </a:prstGeom>
          <a:noFill/>
          <a:ln w="28575" cap="flat" cmpd="sng">
            <a:solidFill>
              <a:srgbClr val="FFFFFF"/>
            </a:solidFill>
            <a:prstDash val="solid"/>
            <a:round/>
            <a:headEnd type="none" w="sm" len="sm"/>
            <a:tailEnd type="none" w="sm" len="sm"/>
          </a:ln>
        </p:spPr>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13040"/>
        </a:solidFill>
        <a:effectLst/>
      </p:bgPr>
    </p:bg>
    <p:spTree>
      <p:nvGrpSpPr>
        <p:cNvPr id="1" name="Shape 633"/>
        <p:cNvGrpSpPr/>
        <p:nvPr/>
      </p:nvGrpSpPr>
      <p:grpSpPr>
        <a:xfrm>
          <a:off x="0" y="0"/>
          <a:ext cx="0" cy="0"/>
          <a:chOff x="0" y="0"/>
          <a:chExt cx="0" cy="0"/>
        </a:xfrm>
      </p:grpSpPr>
      <p:sp>
        <p:nvSpPr>
          <p:cNvPr id="634" name="Google Shape;634;p33" descr="Multicolored microplastic fragments. "/>
          <p:cNvSpPr/>
          <p:nvPr/>
        </p:nvSpPr>
        <p:spPr>
          <a:xfrm rot="-2883" flipH="1">
            <a:off x="-1334485" y="-633408"/>
            <a:ext cx="10629485" cy="11608943"/>
          </a:xfrm>
          <a:custGeom>
            <a:avLst/>
            <a:gdLst/>
            <a:ahLst/>
            <a:cxnLst/>
            <a:rect l="l" t="t" r="r" b="b"/>
            <a:pathLst>
              <a:path w="5973355" h="6512189" extrusionOk="0">
                <a:moveTo>
                  <a:pt x="4223884" y="5410995"/>
                </a:moveTo>
                <a:lnTo>
                  <a:pt x="4221968" y="5413098"/>
                </a:lnTo>
                <a:cubicBezTo>
                  <a:pt x="3981537" y="5691356"/>
                  <a:pt x="3670252" y="5915755"/>
                  <a:pt x="3303620" y="6055693"/>
                </a:cubicBezTo>
                <a:cubicBezTo>
                  <a:pt x="2107619" y="6512190"/>
                  <a:pt x="763365" y="5903593"/>
                  <a:pt x="302879" y="4697138"/>
                </a:cubicBezTo>
                <a:cubicBezTo>
                  <a:pt x="0" y="3903607"/>
                  <a:pt x="154605" y="3047903"/>
                  <a:pt x="636083" y="2425332"/>
                </a:cubicBezTo>
                <a:cubicBezTo>
                  <a:pt x="660809" y="2393954"/>
                  <a:pt x="684806" y="2364226"/>
                  <a:pt x="711176" y="2333593"/>
                </a:cubicBezTo>
                <a:lnTo>
                  <a:pt x="1644227" y="1191737"/>
                </a:lnTo>
                <a:cubicBezTo>
                  <a:pt x="1667767" y="1160812"/>
                  <a:pt x="1692220" y="1132281"/>
                  <a:pt x="1717404" y="1102100"/>
                </a:cubicBezTo>
                <a:lnTo>
                  <a:pt x="1718590" y="1101647"/>
                </a:lnTo>
                <a:cubicBezTo>
                  <a:pt x="1959751" y="821739"/>
                  <a:pt x="2271036" y="597341"/>
                  <a:pt x="2640040" y="456497"/>
                </a:cubicBezTo>
                <a:cubicBezTo>
                  <a:pt x="3836042" y="0"/>
                  <a:pt x="5180295" y="608597"/>
                  <a:pt x="5640782" y="1815051"/>
                </a:cubicBezTo>
                <a:cubicBezTo>
                  <a:pt x="5973355" y="2686380"/>
                  <a:pt x="5754062" y="3632593"/>
                  <a:pt x="5155837" y="4262702"/>
                </a:cubicBezTo>
                <a:lnTo>
                  <a:pt x="4314580" y="5299588"/>
                </a:lnTo>
                <a:cubicBezTo>
                  <a:pt x="4285291" y="5336821"/>
                  <a:pt x="4254816" y="5374507"/>
                  <a:pt x="4223884" y="5410995"/>
                </a:cubicBezTo>
                <a:close/>
              </a:path>
            </a:pathLst>
          </a:custGeom>
          <a:blipFill rotWithShape="1">
            <a:blip r:embed="rId3">
              <a:alphaModFix/>
            </a:blip>
            <a:stretch>
              <a:fillRect l="-45396" t="-19443" r="-23138" b="-22020"/>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 name="Title 1">
            <a:extLst>
              <a:ext uri="{FF2B5EF4-FFF2-40B4-BE49-F238E27FC236}">
                <a16:creationId xmlns:a16="http://schemas.microsoft.com/office/drawing/2014/main" id="{1F61FD96-AD1A-2411-F0F0-EFB0394336E7}"/>
              </a:ext>
            </a:extLst>
          </p:cNvPr>
          <p:cNvSpPr>
            <a:spLocks noGrp="1"/>
          </p:cNvSpPr>
          <p:nvPr>
            <p:ph type="title" idx="4294967295"/>
          </p:nvPr>
        </p:nvSpPr>
        <p:spPr>
          <a:xfrm>
            <a:off x="457200" y="-1143000"/>
            <a:ext cx="8229600" cy="1143000"/>
          </a:xfrm>
        </p:spPr>
        <p:txBody>
          <a:bodyPr spcFirstLastPara="1" wrap="square" lIns="91425" tIns="45700" rIns="91425" bIns="45700" anchor="b" anchorCtr="0">
            <a:normAutofit/>
          </a:bodyPr>
          <a:lstStyle/>
          <a:p>
            <a:r>
              <a:rPr lang="en-US" dirty="0">
                <a:solidFill>
                  <a:srgbClr val="FFFFFF"/>
                </a:solidFill>
                <a:latin typeface="Arial"/>
                <a:ea typeface="Arial"/>
                <a:cs typeface="Arial"/>
                <a:sym typeface="Arial"/>
              </a:rPr>
              <a:t>Workshop Agenda</a:t>
            </a:r>
            <a:endParaRPr lang="en-US" dirty="0"/>
          </a:p>
        </p:txBody>
      </p:sp>
      <p:sp>
        <p:nvSpPr>
          <p:cNvPr id="640" name="Google Shape;640;p33"/>
          <p:cNvSpPr txBox="1"/>
          <p:nvPr/>
        </p:nvSpPr>
        <p:spPr>
          <a:xfrm>
            <a:off x="883998" y="835167"/>
            <a:ext cx="3649287" cy="384175"/>
          </a:xfrm>
          <a:prstGeom prst="rect">
            <a:avLst/>
          </a:prstGeom>
          <a:noFill/>
          <a:ln>
            <a:noFill/>
          </a:ln>
        </p:spPr>
        <p:txBody>
          <a:bodyPr spcFirstLastPara="1" wrap="square" lIns="0" tIns="0" rIns="0" bIns="0" anchor="t" anchorCtr="0">
            <a:spAutoFit/>
          </a:bodyPr>
          <a:lstStyle/>
          <a:p>
            <a:pPr marL="0" marR="0" lvl="0" indent="0" algn="l" rtl="0">
              <a:lnSpc>
                <a:spcPct val="94998"/>
              </a:lnSpc>
              <a:spcBef>
                <a:spcPts val="0"/>
              </a:spcBef>
              <a:spcAft>
                <a:spcPts val="0"/>
              </a:spcAft>
              <a:buNone/>
            </a:pPr>
            <a:r>
              <a:rPr lang="en-US" sz="2799">
                <a:solidFill>
                  <a:srgbClr val="FFFFFF"/>
                </a:solidFill>
                <a:latin typeface="Poppins"/>
                <a:ea typeface="Poppins"/>
                <a:cs typeface="Poppins"/>
                <a:sym typeface="Poppins"/>
              </a:rPr>
              <a:t>Microplastics</a:t>
            </a:r>
            <a:endParaRPr/>
          </a:p>
        </p:txBody>
      </p:sp>
      <p:grpSp>
        <p:nvGrpSpPr>
          <p:cNvPr id="642" name="Google Shape;642;p33">
            <a:extLst>
              <a:ext uri="{C183D7F6-B498-43B3-948B-1728B52AA6E4}">
                <adec:decorative xmlns:adec="http://schemas.microsoft.com/office/drawing/2017/decorative" val="1"/>
              </a:ext>
            </a:extLst>
          </p:cNvPr>
          <p:cNvGrpSpPr/>
          <p:nvPr/>
        </p:nvGrpSpPr>
        <p:grpSpPr>
          <a:xfrm>
            <a:off x="448924" y="499635"/>
            <a:ext cx="17390152" cy="815807"/>
            <a:chOff x="0" y="-57150"/>
            <a:chExt cx="5242105" cy="356032"/>
          </a:xfrm>
        </p:grpSpPr>
        <p:sp>
          <p:nvSpPr>
            <p:cNvPr id="643" name="Google Shape;643;p33"/>
            <p:cNvSpPr/>
            <p:nvPr/>
          </p:nvSpPr>
          <p:spPr>
            <a:xfrm>
              <a:off x="0" y="0"/>
              <a:ext cx="5242105" cy="298882"/>
            </a:xfrm>
            <a:custGeom>
              <a:avLst/>
              <a:gdLst/>
              <a:ahLst/>
              <a:cxnLst/>
              <a:rect l="l" t="t" r="r" b="b"/>
              <a:pathLst>
                <a:path w="5242105" h="298882" extrusionOk="0">
                  <a:moveTo>
                    <a:pt x="44519" y="0"/>
                  </a:moveTo>
                  <a:lnTo>
                    <a:pt x="5197586" y="0"/>
                  </a:lnTo>
                  <a:cubicBezTo>
                    <a:pt x="5209393" y="0"/>
                    <a:pt x="5220717" y="4690"/>
                    <a:pt x="5229066" y="13039"/>
                  </a:cubicBezTo>
                  <a:cubicBezTo>
                    <a:pt x="5237414" y="21388"/>
                    <a:pt x="5242105" y="32712"/>
                    <a:pt x="5242105" y="44519"/>
                  </a:cubicBezTo>
                  <a:lnTo>
                    <a:pt x="5242105" y="254363"/>
                  </a:lnTo>
                  <a:cubicBezTo>
                    <a:pt x="5242105" y="266170"/>
                    <a:pt x="5237414" y="277494"/>
                    <a:pt x="5229066" y="285843"/>
                  </a:cubicBezTo>
                  <a:cubicBezTo>
                    <a:pt x="5220717" y="294192"/>
                    <a:pt x="5209393" y="298882"/>
                    <a:pt x="5197586" y="298882"/>
                  </a:cubicBezTo>
                  <a:lnTo>
                    <a:pt x="44519" y="298882"/>
                  </a:lnTo>
                  <a:cubicBezTo>
                    <a:pt x="32712" y="298882"/>
                    <a:pt x="21388" y="294192"/>
                    <a:pt x="13039" y="285843"/>
                  </a:cubicBezTo>
                  <a:cubicBezTo>
                    <a:pt x="4690" y="277494"/>
                    <a:pt x="0" y="266170"/>
                    <a:pt x="0" y="254363"/>
                  </a:cubicBezTo>
                  <a:lnTo>
                    <a:pt x="0" y="44519"/>
                  </a:lnTo>
                  <a:cubicBezTo>
                    <a:pt x="0" y="32712"/>
                    <a:pt x="4690" y="21388"/>
                    <a:pt x="13039" y="13039"/>
                  </a:cubicBezTo>
                  <a:cubicBezTo>
                    <a:pt x="21388" y="4690"/>
                    <a:pt x="32712" y="0"/>
                    <a:pt x="44519" y="0"/>
                  </a:cubicBezTo>
                  <a:close/>
                </a:path>
              </a:pathLst>
            </a:custGeom>
            <a:solidFill>
              <a:srgbClr val="000000">
                <a:alpha val="0"/>
              </a:srgbClr>
            </a:solidFill>
            <a:ln w="28575" cap="rnd"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4" name="Google Shape;644;p33"/>
            <p:cNvSpPr txBox="1"/>
            <p:nvPr/>
          </p:nvSpPr>
          <p:spPr>
            <a:xfrm>
              <a:off x="0" y="-57150"/>
              <a:ext cx="5242105" cy="356032"/>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636" name="Google Shape;636;p33">
            <a:extLst>
              <a:ext uri="{C183D7F6-B498-43B3-948B-1728B52AA6E4}">
                <adec:decorative xmlns:adec="http://schemas.microsoft.com/office/drawing/2017/decorative" val="1"/>
              </a:ext>
            </a:extLst>
          </p:cNvPr>
          <p:cNvGrpSpPr/>
          <p:nvPr/>
        </p:nvGrpSpPr>
        <p:grpSpPr>
          <a:xfrm>
            <a:off x="11585926" y="1801265"/>
            <a:ext cx="7253504" cy="1877880"/>
            <a:chOff x="0" y="76200"/>
            <a:chExt cx="9671339" cy="2503841"/>
          </a:xfrm>
        </p:grpSpPr>
        <p:sp>
          <p:nvSpPr>
            <p:cNvPr id="637" name="Google Shape;637;p33"/>
            <p:cNvSpPr txBox="1"/>
            <p:nvPr/>
          </p:nvSpPr>
          <p:spPr>
            <a:xfrm>
              <a:off x="0" y="76200"/>
              <a:ext cx="9671339" cy="1540369"/>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None/>
              </a:pPr>
              <a:r>
                <a:rPr lang="en-US" sz="8000" u="none" dirty="0">
                  <a:solidFill>
                    <a:srgbClr val="FFFFFF"/>
                  </a:solidFill>
                  <a:latin typeface="Arial"/>
                  <a:ea typeface="Arial"/>
                  <a:cs typeface="Arial"/>
                  <a:sym typeface="Arial"/>
                </a:rPr>
                <a:t>Agenda</a:t>
              </a:r>
              <a:endParaRPr dirty="0"/>
            </a:p>
          </p:txBody>
        </p:sp>
        <p:sp>
          <p:nvSpPr>
            <p:cNvPr id="638" name="Google Shape;638;p33"/>
            <p:cNvSpPr txBox="1"/>
            <p:nvPr/>
          </p:nvSpPr>
          <p:spPr>
            <a:xfrm>
              <a:off x="0" y="2041561"/>
              <a:ext cx="9601052" cy="538480"/>
            </a:xfrm>
            <a:prstGeom prst="rect">
              <a:avLst/>
            </a:prstGeom>
            <a:noFill/>
            <a:ln>
              <a:noFill/>
            </a:ln>
          </p:spPr>
          <p:txBody>
            <a:bodyPr spcFirstLastPara="1" wrap="square" lIns="0" tIns="0" rIns="0" bIns="0" anchor="t" anchorCtr="0">
              <a:spAutoFit/>
            </a:bodyPr>
            <a:lstStyle/>
            <a:p>
              <a:pPr marL="0" marR="0" lvl="0" indent="0" algn="l" rtl="0">
                <a:lnSpc>
                  <a:spcPct val="193277"/>
                </a:lnSpc>
                <a:spcBef>
                  <a:spcPts val="0"/>
                </a:spcBef>
                <a:spcAft>
                  <a:spcPts val="0"/>
                </a:spcAft>
                <a:buNone/>
              </a:pPr>
              <a:endParaRPr sz="1800">
                <a:solidFill>
                  <a:schemeClr val="dk1"/>
                </a:solidFill>
                <a:latin typeface="Calibri"/>
                <a:ea typeface="Calibri"/>
                <a:cs typeface="Calibri"/>
                <a:sym typeface="Calibri"/>
              </a:endParaRPr>
            </a:p>
          </p:txBody>
        </p:sp>
      </p:grpSp>
      <p:sp>
        <p:nvSpPr>
          <p:cNvPr id="639" name="Google Shape;639;p33"/>
          <p:cNvSpPr txBox="1"/>
          <p:nvPr/>
        </p:nvSpPr>
        <p:spPr>
          <a:xfrm>
            <a:off x="8887422" y="3289136"/>
            <a:ext cx="9223415" cy="3639714"/>
          </a:xfrm>
          <a:prstGeom prst="rect">
            <a:avLst/>
          </a:prstGeom>
          <a:noFill/>
          <a:ln>
            <a:noFill/>
          </a:ln>
        </p:spPr>
        <p:txBody>
          <a:bodyPr spcFirstLastPara="1" wrap="square" lIns="0" tIns="0" rIns="0" bIns="0" anchor="t" anchorCtr="0">
            <a:spAutoFit/>
          </a:bodyPr>
          <a:lstStyle/>
          <a:p>
            <a:pPr marL="798195" marR="0" lvl="1" indent="-399415" algn="ctr" rtl="0">
              <a:lnSpc>
                <a:spcPct val="162164"/>
              </a:lnSpc>
              <a:spcBef>
                <a:spcPts val="0"/>
              </a:spcBef>
              <a:spcAft>
                <a:spcPts val="0"/>
              </a:spcAft>
              <a:buClr>
                <a:srgbClr val="FFFFFF"/>
              </a:buClr>
              <a:buSzPts val="3650"/>
              <a:buFont typeface="IBM Plex Sans"/>
              <a:buAutoNum type="arabicPeriod"/>
            </a:pPr>
            <a:r>
              <a:rPr lang="en-US" sz="3650" b="0" i="0" u="none" strike="noStrike" cap="none" dirty="0">
                <a:solidFill>
                  <a:srgbClr val="FFFFFF"/>
                </a:solidFill>
                <a:latin typeface="IBM Plex Sans"/>
                <a:ea typeface="IBM Plex Sans"/>
                <a:cs typeface="IBM Plex Sans"/>
                <a:sym typeface="IBM Plex Sans"/>
              </a:rPr>
              <a:t> Short Summary </a:t>
            </a:r>
            <a:endParaRPr sz="3650" b="0" i="0" u="none" strike="noStrike" cap="none" dirty="0">
              <a:solidFill>
                <a:srgbClr val="FFFFFF"/>
              </a:solidFill>
              <a:latin typeface="IBM Plex Sans"/>
              <a:ea typeface="IBM Plex Sans"/>
              <a:cs typeface="IBM Plex Sans"/>
              <a:sym typeface="IBM Plex Sans"/>
            </a:endParaRPr>
          </a:p>
          <a:p>
            <a:pPr marL="398780" marR="0" lvl="1" algn="ctr" rtl="0">
              <a:lnSpc>
                <a:spcPct val="162164"/>
              </a:lnSpc>
              <a:spcBef>
                <a:spcPts val="0"/>
              </a:spcBef>
              <a:spcAft>
                <a:spcPts val="0"/>
              </a:spcAft>
              <a:buClr>
                <a:srgbClr val="FFFFFF"/>
              </a:buClr>
              <a:buSzPts val="3650"/>
            </a:pPr>
            <a:r>
              <a:rPr lang="en-US" sz="3650" dirty="0">
                <a:solidFill>
                  <a:srgbClr val="FFFFFF"/>
                </a:solidFill>
                <a:latin typeface="IBM Plex Sans"/>
                <a:ea typeface="IBM Plex Sans"/>
                <a:cs typeface="IBM Plex Sans"/>
                <a:sym typeface="IBM Plex Sans"/>
              </a:rPr>
              <a:t>2. </a:t>
            </a:r>
            <a:r>
              <a:rPr lang="en-US" sz="3650" b="0" i="0" u="none" strike="noStrike" cap="none" dirty="0">
                <a:solidFill>
                  <a:srgbClr val="FFFFFF"/>
                </a:solidFill>
                <a:latin typeface="IBM Plex Sans"/>
                <a:ea typeface="IBM Plex Sans"/>
                <a:cs typeface="IBM Plex Sans"/>
                <a:sym typeface="IBM Plex Sans"/>
              </a:rPr>
              <a:t>Discuss individual, community, and policy changes </a:t>
            </a:r>
            <a:endParaRPr sz="3650" b="0" i="0" u="none" strike="noStrike" cap="none" dirty="0">
              <a:solidFill>
                <a:srgbClr val="FFFFFF"/>
              </a:solidFill>
              <a:latin typeface="IBM Plex Sans"/>
              <a:ea typeface="IBM Plex Sans"/>
              <a:cs typeface="IBM Plex Sans"/>
              <a:sym typeface="IBM Plex Sans"/>
            </a:endParaRPr>
          </a:p>
          <a:p>
            <a:pPr marL="398780" marR="0" lvl="1" algn="ctr" rtl="0">
              <a:lnSpc>
                <a:spcPct val="162164"/>
              </a:lnSpc>
              <a:spcBef>
                <a:spcPts val="0"/>
              </a:spcBef>
              <a:spcAft>
                <a:spcPts val="0"/>
              </a:spcAft>
              <a:buClr>
                <a:srgbClr val="FFFFFF"/>
              </a:buClr>
              <a:buSzPts val="3650"/>
            </a:pPr>
            <a:r>
              <a:rPr lang="en-US" sz="3650" dirty="0">
                <a:solidFill>
                  <a:srgbClr val="FFFFFF"/>
                </a:solidFill>
                <a:latin typeface="IBM Plex Sans"/>
                <a:ea typeface="IBM Plex Sans"/>
                <a:cs typeface="IBM Plex Sans"/>
                <a:sym typeface="IBM Plex Sans"/>
              </a:rPr>
              <a:t>3. </a:t>
            </a:r>
            <a:r>
              <a:rPr lang="en-US" sz="3650" b="0" i="0" u="none" strike="noStrike" cap="none" dirty="0">
                <a:solidFill>
                  <a:srgbClr val="FFFFFF"/>
                </a:solidFill>
                <a:latin typeface="IBM Plex Sans"/>
                <a:ea typeface="IBM Plex Sans"/>
                <a:cs typeface="IBM Plex Sans"/>
                <a:sym typeface="IBM Plex Sans"/>
              </a:rPr>
              <a:t>Wrap-Up  </a:t>
            </a:r>
            <a:endParaRPr sz="3650" b="0" i="0" u="none" strike="noStrike" cap="none" dirty="0">
              <a:solidFill>
                <a:srgbClr val="FFFFFF"/>
              </a:solidFill>
              <a:latin typeface="IBM Plex Sans"/>
              <a:ea typeface="IBM Plex Sans"/>
              <a:cs typeface="IBM Plex Sans"/>
              <a:sym typeface="IBM Plex Sans"/>
            </a:endParaRPr>
          </a:p>
        </p:txBody>
      </p:sp>
      <p:sp>
        <p:nvSpPr>
          <p:cNvPr id="641" name="Google Shape;641;p33"/>
          <p:cNvSpPr txBox="1"/>
          <p:nvPr/>
        </p:nvSpPr>
        <p:spPr>
          <a:xfrm>
            <a:off x="448924" y="9384724"/>
            <a:ext cx="179385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Flanagan, 2025</a:t>
            </a:r>
            <a:endParaRPr/>
          </a:p>
        </p:txBody>
      </p:sp>
      <p:cxnSp>
        <p:nvCxnSpPr>
          <p:cNvPr id="635" name="Google Shape;635;p33">
            <a:extLst>
              <a:ext uri="{C183D7F6-B498-43B3-948B-1728B52AA6E4}">
                <adec:decorative xmlns:adec="http://schemas.microsoft.com/office/drawing/2017/decorative" val="1"/>
              </a:ext>
            </a:extLst>
          </p:cNvPr>
          <p:cNvCxnSpPr/>
          <p:nvPr/>
        </p:nvCxnSpPr>
        <p:spPr>
          <a:xfrm>
            <a:off x="448924" y="9889190"/>
            <a:ext cx="17390152" cy="0"/>
          </a:xfrm>
          <a:prstGeom prst="straightConnector1">
            <a:avLst/>
          </a:prstGeom>
          <a:noFill/>
          <a:ln w="28575" cap="flat" cmpd="sng">
            <a:solidFill>
              <a:srgbClr val="FFFFFF"/>
            </a:solidFill>
            <a:prstDash val="solid"/>
            <a:round/>
            <a:headEnd type="none" w="sm" len="sm"/>
            <a:tailEnd type="none" w="sm" len="sm"/>
          </a:ln>
        </p:spPr>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13040"/>
        </a:solidFill>
        <a:effectLst/>
      </p:bgPr>
    </p:bg>
    <p:spTree>
      <p:nvGrpSpPr>
        <p:cNvPr id="1" name="Shape 652"/>
        <p:cNvGrpSpPr/>
        <p:nvPr/>
      </p:nvGrpSpPr>
      <p:grpSpPr>
        <a:xfrm>
          <a:off x="0" y="0"/>
          <a:ext cx="0" cy="0"/>
          <a:chOff x="0" y="0"/>
          <a:chExt cx="0" cy="0"/>
        </a:xfrm>
      </p:grpSpPr>
      <p:sp>
        <p:nvSpPr>
          <p:cNvPr id="2" name="Title 1">
            <a:extLst>
              <a:ext uri="{FF2B5EF4-FFF2-40B4-BE49-F238E27FC236}">
                <a16:creationId xmlns:a16="http://schemas.microsoft.com/office/drawing/2014/main" id="{4DD011C2-0C3A-9F33-FD61-AAFA8224C0B3}"/>
              </a:ext>
            </a:extLst>
          </p:cNvPr>
          <p:cNvSpPr>
            <a:spLocks noGrp="1"/>
          </p:cNvSpPr>
          <p:nvPr>
            <p:ph type="title" idx="4294967295"/>
          </p:nvPr>
        </p:nvSpPr>
        <p:spPr>
          <a:xfrm>
            <a:off x="457200" y="-1143000"/>
            <a:ext cx="8229600" cy="1143000"/>
          </a:xfrm>
        </p:spPr>
        <p:txBody>
          <a:bodyPr spcFirstLastPara="1" wrap="square" lIns="91425" tIns="45700" rIns="91425" bIns="45700" anchor="b" anchorCtr="0">
            <a:normAutofit/>
          </a:bodyPr>
          <a:lstStyle/>
          <a:p>
            <a:r>
              <a:rPr lang="en-US" dirty="0"/>
              <a:t>Review</a:t>
            </a:r>
          </a:p>
        </p:txBody>
      </p:sp>
      <p:pic>
        <p:nvPicPr>
          <p:cNvPr id="653" name="Google Shape;653;p34" descr="Small fragments of plastic on the surface of the ocean. "/>
          <p:cNvPicPr preferRelativeResize="0"/>
          <p:nvPr/>
        </p:nvPicPr>
        <p:blipFill rotWithShape="1">
          <a:blip r:embed="rId3">
            <a:alphaModFix/>
          </a:blip>
          <a:srcRect t="7386" b="7386"/>
          <a:stretch/>
        </p:blipFill>
        <p:spPr>
          <a:xfrm>
            <a:off x="0" y="0"/>
            <a:ext cx="18288000" cy="10287000"/>
          </a:xfrm>
          <a:prstGeom prst="rect">
            <a:avLst/>
          </a:prstGeom>
          <a:noFill/>
          <a:ln>
            <a:noFill/>
          </a:ln>
        </p:spPr>
      </p:pic>
      <p:sp>
        <p:nvSpPr>
          <p:cNvPr id="663" name="Google Shape;663;p34"/>
          <p:cNvSpPr txBox="1"/>
          <p:nvPr/>
        </p:nvSpPr>
        <p:spPr>
          <a:xfrm>
            <a:off x="883998" y="835167"/>
            <a:ext cx="5000608" cy="409215"/>
          </a:xfrm>
          <a:prstGeom prst="rect">
            <a:avLst/>
          </a:prstGeom>
          <a:noFill/>
          <a:ln>
            <a:noFill/>
          </a:ln>
        </p:spPr>
        <p:txBody>
          <a:bodyPr spcFirstLastPara="1" wrap="square" lIns="0" tIns="0" rIns="0" bIns="0" anchor="t" anchorCtr="0">
            <a:spAutoFit/>
          </a:bodyPr>
          <a:lstStyle/>
          <a:p>
            <a:pPr marL="0" marR="0" lvl="0" indent="0" algn="l" rtl="0">
              <a:lnSpc>
                <a:spcPct val="94998"/>
              </a:lnSpc>
              <a:spcBef>
                <a:spcPts val="0"/>
              </a:spcBef>
              <a:spcAft>
                <a:spcPts val="0"/>
              </a:spcAft>
              <a:buNone/>
            </a:pPr>
            <a:r>
              <a:rPr lang="en-US" sz="2799" dirty="0">
                <a:solidFill>
                  <a:srgbClr val="FFFFFF"/>
                </a:solidFill>
                <a:latin typeface="Poppins"/>
                <a:ea typeface="Poppins"/>
                <a:cs typeface="Poppins"/>
                <a:sym typeface="Poppins"/>
              </a:rPr>
              <a:t>Microplastics: Review</a:t>
            </a:r>
            <a:endParaRPr dirty="0"/>
          </a:p>
        </p:txBody>
      </p:sp>
      <p:grpSp>
        <p:nvGrpSpPr>
          <p:cNvPr id="664" name="Google Shape;664;p34">
            <a:extLst>
              <a:ext uri="{C183D7F6-B498-43B3-948B-1728B52AA6E4}">
                <adec:decorative xmlns:adec="http://schemas.microsoft.com/office/drawing/2017/decorative" val="1"/>
              </a:ext>
            </a:extLst>
          </p:cNvPr>
          <p:cNvGrpSpPr/>
          <p:nvPr/>
        </p:nvGrpSpPr>
        <p:grpSpPr>
          <a:xfrm>
            <a:off x="448924" y="507229"/>
            <a:ext cx="17390152" cy="815807"/>
            <a:chOff x="0" y="-57150"/>
            <a:chExt cx="5242105" cy="356032"/>
          </a:xfrm>
        </p:grpSpPr>
        <p:sp>
          <p:nvSpPr>
            <p:cNvPr id="665" name="Google Shape;665;p34"/>
            <p:cNvSpPr/>
            <p:nvPr/>
          </p:nvSpPr>
          <p:spPr>
            <a:xfrm>
              <a:off x="0" y="0"/>
              <a:ext cx="5242105" cy="298882"/>
            </a:xfrm>
            <a:custGeom>
              <a:avLst/>
              <a:gdLst/>
              <a:ahLst/>
              <a:cxnLst/>
              <a:rect l="l" t="t" r="r" b="b"/>
              <a:pathLst>
                <a:path w="5242105" h="298882" extrusionOk="0">
                  <a:moveTo>
                    <a:pt x="44519" y="0"/>
                  </a:moveTo>
                  <a:lnTo>
                    <a:pt x="5197586" y="0"/>
                  </a:lnTo>
                  <a:cubicBezTo>
                    <a:pt x="5209393" y="0"/>
                    <a:pt x="5220717" y="4690"/>
                    <a:pt x="5229066" y="13039"/>
                  </a:cubicBezTo>
                  <a:cubicBezTo>
                    <a:pt x="5237414" y="21388"/>
                    <a:pt x="5242105" y="32712"/>
                    <a:pt x="5242105" y="44519"/>
                  </a:cubicBezTo>
                  <a:lnTo>
                    <a:pt x="5242105" y="254363"/>
                  </a:lnTo>
                  <a:cubicBezTo>
                    <a:pt x="5242105" y="266170"/>
                    <a:pt x="5237414" y="277494"/>
                    <a:pt x="5229066" y="285843"/>
                  </a:cubicBezTo>
                  <a:cubicBezTo>
                    <a:pt x="5220717" y="294192"/>
                    <a:pt x="5209393" y="298882"/>
                    <a:pt x="5197586" y="298882"/>
                  </a:cubicBezTo>
                  <a:lnTo>
                    <a:pt x="44519" y="298882"/>
                  </a:lnTo>
                  <a:cubicBezTo>
                    <a:pt x="32712" y="298882"/>
                    <a:pt x="21388" y="294192"/>
                    <a:pt x="13039" y="285843"/>
                  </a:cubicBezTo>
                  <a:cubicBezTo>
                    <a:pt x="4690" y="277494"/>
                    <a:pt x="0" y="266170"/>
                    <a:pt x="0" y="254363"/>
                  </a:cubicBezTo>
                  <a:lnTo>
                    <a:pt x="0" y="44519"/>
                  </a:lnTo>
                  <a:cubicBezTo>
                    <a:pt x="0" y="32712"/>
                    <a:pt x="4690" y="21388"/>
                    <a:pt x="13039" y="13039"/>
                  </a:cubicBezTo>
                  <a:cubicBezTo>
                    <a:pt x="21388" y="4690"/>
                    <a:pt x="32712" y="0"/>
                    <a:pt x="44519" y="0"/>
                  </a:cubicBezTo>
                  <a:close/>
                </a:path>
              </a:pathLst>
            </a:custGeom>
            <a:solidFill>
              <a:srgbClr val="000000">
                <a:alpha val="0"/>
              </a:srgbClr>
            </a:solidFill>
            <a:ln w="28575" cap="rnd"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6" name="Google Shape;666;p34"/>
            <p:cNvSpPr txBox="1"/>
            <p:nvPr/>
          </p:nvSpPr>
          <p:spPr>
            <a:xfrm>
              <a:off x="0" y="-57150"/>
              <a:ext cx="5242105" cy="356032"/>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654" name="Google Shape;654;p34">
            <a:extLst>
              <a:ext uri="{C183D7F6-B498-43B3-948B-1728B52AA6E4}">
                <adec:decorative xmlns:adec="http://schemas.microsoft.com/office/drawing/2017/decorative" val="1"/>
              </a:ext>
            </a:extLst>
          </p:cNvPr>
          <p:cNvSpPr/>
          <p:nvPr/>
        </p:nvSpPr>
        <p:spPr>
          <a:xfrm>
            <a:off x="1919862" y="2050713"/>
            <a:ext cx="7000610" cy="2878999"/>
          </a:xfrm>
          <a:custGeom>
            <a:avLst/>
            <a:gdLst/>
            <a:ahLst/>
            <a:cxnLst/>
            <a:rect l="l" t="t" r="r" b="b"/>
            <a:pathLst>
              <a:path w="5420212" h="2229061" extrusionOk="0">
                <a:moveTo>
                  <a:pt x="5295752" y="2229060"/>
                </a:moveTo>
                <a:lnTo>
                  <a:pt x="124460" y="2229060"/>
                </a:lnTo>
                <a:cubicBezTo>
                  <a:pt x="55880" y="2229060"/>
                  <a:pt x="0" y="2173181"/>
                  <a:pt x="0" y="2104600"/>
                </a:cubicBezTo>
                <a:lnTo>
                  <a:pt x="0" y="124460"/>
                </a:lnTo>
                <a:cubicBezTo>
                  <a:pt x="0" y="55880"/>
                  <a:pt x="55880" y="0"/>
                  <a:pt x="124460" y="0"/>
                </a:cubicBezTo>
                <a:lnTo>
                  <a:pt x="5295752" y="0"/>
                </a:lnTo>
                <a:cubicBezTo>
                  <a:pt x="5364332" y="0"/>
                  <a:pt x="5420212" y="55880"/>
                  <a:pt x="5420212" y="124460"/>
                </a:cubicBezTo>
                <a:lnTo>
                  <a:pt x="5420212" y="2104601"/>
                </a:lnTo>
                <a:cubicBezTo>
                  <a:pt x="5420212" y="2173181"/>
                  <a:pt x="5364332" y="2229061"/>
                  <a:pt x="5295752" y="222906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8" name="Google Shape;658;p34"/>
          <p:cNvSpPr txBox="1"/>
          <p:nvPr/>
        </p:nvSpPr>
        <p:spPr>
          <a:xfrm>
            <a:off x="2462601" y="2920617"/>
            <a:ext cx="5915133" cy="1177290"/>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None/>
            </a:pPr>
            <a:r>
              <a:rPr lang="en-US" sz="4200" b="1">
                <a:solidFill>
                  <a:srgbClr val="013040"/>
                </a:solidFill>
                <a:latin typeface="Open Sans"/>
                <a:ea typeface="Open Sans"/>
                <a:cs typeface="Open Sans"/>
                <a:sym typeface="Open Sans"/>
              </a:rPr>
              <a:t>Primary vs. Secondary Microplastics</a:t>
            </a:r>
            <a:endParaRPr/>
          </a:p>
        </p:txBody>
      </p:sp>
      <p:sp>
        <p:nvSpPr>
          <p:cNvPr id="656" name="Google Shape;656;p34">
            <a:extLst>
              <a:ext uri="{C183D7F6-B498-43B3-948B-1728B52AA6E4}">
                <adec:decorative xmlns:adec="http://schemas.microsoft.com/office/drawing/2017/decorative" val="1"/>
              </a:ext>
            </a:extLst>
          </p:cNvPr>
          <p:cNvSpPr/>
          <p:nvPr/>
        </p:nvSpPr>
        <p:spPr>
          <a:xfrm>
            <a:off x="9367528" y="2050713"/>
            <a:ext cx="7000610" cy="2878999"/>
          </a:xfrm>
          <a:custGeom>
            <a:avLst/>
            <a:gdLst/>
            <a:ahLst/>
            <a:cxnLst/>
            <a:rect l="l" t="t" r="r" b="b"/>
            <a:pathLst>
              <a:path w="5420212" h="2229061" extrusionOk="0">
                <a:moveTo>
                  <a:pt x="5295752" y="2229060"/>
                </a:moveTo>
                <a:lnTo>
                  <a:pt x="124460" y="2229060"/>
                </a:lnTo>
                <a:cubicBezTo>
                  <a:pt x="55880" y="2229060"/>
                  <a:pt x="0" y="2173181"/>
                  <a:pt x="0" y="2104600"/>
                </a:cubicBezTo>
                <a:lnTo>
                  <a:pt x="0" y="124460"/>
                </a:lnTo>
                <a:cubicBezTo>
                  <a:pt x="0" y="55880"/>
                  <a:pt x="55880" y="0"/>
                  <a:pt x="124460" y="0"/>
                </a:cubicBezTo>
                <a:lnTo>
                  <a:pt x="5295752" y="0"/>
                </a:lnTo>
                <a:cubicBezTo>
                  <a:pt x="5364332" y="0"/>
                  <a:pt x="5420212" y="55880"/>
                  <a:pt x="5420212" y="124460"/>
                </a:cubicBezTo>
                <a:lnTo>
                  <a:pt x="5420212" y="2104601"/>
                </a:lnTo>
                <a:cubicBezTo>
                  <a:pt x="5420212" y="2173181"/>
                  <a:pt x="5364332" y="2229061"/>
                  <a:pt x="5295752" y="222906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0" name="Google Shape;660;p34"/>
          <p:cNvSpPr txBox="1"/>
          <p:nvPr/>
        </p:nvSpPr>
        <p:spPr>
          <a:xfrm>
            <a:off x="9910266" y="3211130"/>
            <a:ext cx="5915133" cy="596265"/>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None/>
            </a:pPr>
            <a:r>
              <a:rPr lang="en-US" sz="4200" b="1">
                <a:solidFill>
                  <a:srgbClr val="013040"/>
                </a:solidFill>
                <a:latin typeface="Open Sans"/>
                <a:ea typeface="Open Sans"/>
                <a:cs typeface="Open Sans"/>
                <a:sym typeface="Open Sans"/>
              </a:rPr>
              <a:t>Common Sources</a:t>
            </a:r>
            <a:endParaRPr/>
          </a:p>
        </p:txBody>
      </p:sp>
      <p:sp>
        <p:nvSpPr>
          <p:cNvPr id="655" name="Google Shape;655;p34">
            <a:extLst>
              <a:ext uri="{C183D7F6-B498-43B3-948B-1728B52AA6E4}">
                <adec:decorative xmlns:adec="http://schemas.microsoft.com/office/drawing/2017/decorative" val="1"/>
              </a:ext>
            </a:extLst>
          </p:cNvPr>
          <p:cNvSpPr/>
          <p:nvPr/>
        </p:nvSpPr>
        <p:spPr>
          <a:xfrm>
            <a:off x="1919862" y="5376338"/>
            <a:ext cx="7000610" cy="2859949"/>
          </a:xfrm>
          <a:custGeom>
            <a:avLst/>
            <a:gdLst/>
            <a:ahLst/>
            <a:cxnLst/>
            <a:rect l="l" t="t" r="r" b="b"/>
            <a:pathLst>
              <a:path w="5420212" h="2214311" extrusionOk="0">
                <a:moveTo>
                  <a:pt x="5295752" y="2214311"/>
                </a:moveTo>
                <a:lnTo>
                  <a:pt x="124460" y="2214311"/>
                </a:lnTo>
                <a:cubicBezTo>
                  <a:pt x="55880" y="2214311"/>
                  <a:pt x="0" y="2158431"/>
                  <a:pt x="0" y="2089851"/>
                </a:cubicBezTo>
                <a:lnTo>
                  <a:pt x="0" y="124460"/>
                </a:lnTo>
                <a:cubicBezTo>
                  <a:pt x="0" y="55880"/>
                  <a:pt x="55880" y="0"/>
                  <a:pt x="124460" y="0"/>
                </a:cubicBezTo>
                <a:lnTo>
                  <a:pt x="5295752" y="0"/>
                </a:lnTo>
                <a:cubicBezTo>
                  <a:pt x="5364332" y="0"/>
                  <a:pt x="5420212" y="55880"/>
                  <a:pt x="5420212" y="124460"/>
                </a:cubicBezTo>
                <a:lnTo>
                  <a:pt x="5420212" y="2089851"/>
                </a:lnTo>
                <a:cubicBezTo>
                  <a:pt x="5420212" y="2158431"/>
                  <a:pt x="5364332" y="2214311"/>
                  <a:pt x="5295752" y="221431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9" name="Google Shape;659;p34"/>
          <p:cNvSpPr txBox="1"/>
          <p:nvPr/>
        </p:nvSpPr>
        <p:spPr>
          <a:xfrm>
            <a:off x="2462601" y="6527230"/>
            <a:ext cx="5915133" cy="596265"/>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None/>
            </a:pPr>
            <a:r>
              <a:rPr lang="en-US" sz="4200" b="1">
                <a:solidFill>
                  <a:srgbClr val="013040"/>
                </a:solidFill>
                <a:latin typeface="Open Sans"/>
                <a:ea typeface="Open Sans"/>
                <a:cs typeface="Open Sans"/>
                <a:sym typeface="Open Sans"/>
              </a:rPr>
              <a:t>Impacts</a:t>
            </a:r>
            <a:endParaRPr/>
          </a:p>
        </p:txBody>
      </p:sp>
      <p:sp>
        <p:nvSpPr>
          <p:cNvPr id="657" name="Google Shape;657;p34">
            <a:extLst>
              <a:ext uri="{C183D7F6-B498-43B3-948B-1728B52AA6E4}">
                <adec:decorative xmlns:adec="http://schemas.microsoft.com/office/drawing/2017/decorative" val="1"/>
              </a:ext>
            </a:extLst>
          </p:cNvPr>
          <p:cNvSpPr/>
          <p:nvPr/>
        </p:nvSpPr>
        <p:spPr>
          <a:xfrm>
            <a:off x="9367528" y="5376338"/>
            <a:ext cx="7000610" cy="2859949"/>
          </a:xfrm>
          <a:custGeom>
            <a:avLst/>
            <a:gdLst/>
            <a:ahLst/>
            <a:cxnLst/>
            <a:rect l="l" t="t" r="r" b="b"/>
            <a:pathLst>
              <a:path w="5420212" h="2214311" extrusionOk="0">
                <a:moveTo>
                  <a:pt x="5295752" y="2214311"/>
                </a:moveTo>
                <a:lnTo>
                  <a:pt x="124460" y="2214311"/>
                </a:lnTo>
                <a:cubicBezTo>
                  <a:pt x="55880" y="2214311"/>
                  <a:pt x="0" y="2158431"/>
                  <a:pt x="0" y="2089851"/>
                </a:cubicBezTo>
                <a:lnTo>
                  <a:pt x="0" y="124460"/>
                </a:lnTo>
                <a:cubicBezTo>
                  <a:pt x="0" y="55880"/>
                  <a:pt x="55880" y="0"/>
                  <a:pt x="124460" y="0"/>
                </a:cubicBezTo>
                <a:lnTo>
                  <a:pt x="5295752" y="0"/>
                </a:lnTo>
                <a:cubicBezTo>
                  <a:pt x="5364332" y="0"/>
                  <a:pt x="5420212" y="55880"/>
                  <a:pt x="5420212" y="124460"/>
                </a:cubicBezTo>
                <a:lnTo>
                  <a:pt x="5420212" y="2089851"/>
                </a:lnTo>
                <a:cubicBezTo>
                  <a:pt x="5420212" y="2158431"/>
                  <a:pt x="5364332" y="2214311"/>
                  <a:pt x="5295752" y="221431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1" name="Google Shape;661;p34"/>
          <p:cNvSpPr txBox="1"/>
          <p:nvPr/>
        </p:nvSpPr>
        <p:spPr>
          <a:xfrm>
            <a:off x="9910266" y="6527230"/>
            <a:ext cx="5915133" cy="596265"/>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None/>
            </a:pPr>
            <a:r>
              <a:rPr lang="en-US" sz="4200" b="1">
                <a:solidFill>
                  <a:srgbClr val="013040"/>
                </a:solidFill>
                <a:latin typeface="Open Sans"/>
                <a:ea typeface="Open Sans"/>
                <a:cs typeface="Open Sans"/>
                <a:sym typeface="Open Sans"/>
              </a:rPr>
              <a:t>Now: What You Can Do</a:t>
            </a:r>
            <a:endParaRPr/>
          </a:p>
        </p:txBody>
      </p:sp>
      <p:cxnSp>
        <p:nvCxnSpPr>
          <p:cNvPr id="662" name="Google Shape;662;p34">
            <a:extLst>
              <a:ext uri="{C183D7F6-B498-43B3-948B-1728B52AA6E4}">
                <adec:decorative xmlns:adec="http://schemas.microsoft.com/office/drawing/2017/decorative" val="1"/>
              </a:ext>
            </a:extLst>
          </p:cNvPr>
          <p:cNvCxnSpPr/>
          <p:nvPr/>
        </p:nvCxnSpPr>
        <p:spPr>
          <a:xfrm>
            <a:off x="448924" y="9889190"/>
            <a:ext cx="17390152" cy="0"/>
          </a:xfrm>
          <a:prstGeom prst="straightConnector1">
            <a:avLst/>
          </a:prstGeom>
          <a:noFill/>
          <a:ln w="28575" cap="flat" cmpd="sng">
            <a:solidFill>
              <a:srgbClr val="FFFFFF"/>
            </a:solidFill>
            <a:prstDash val="solid"/>
            <a:round/>
            <a:headEnd type="none" w="sm" len="sm"/>
            <a:tailEnd type="none" w="sm" len="sm"/>
          </a:ln>
        </p:spPr>
      </p:cxnSp>
      <p:sp>
        <p:nvSpPr>
          <p:cNvPr id="667" name="Google Shape;667;p34"/>
          <p:cNvSpPr txBox="1"/>
          <p:nvPr/>
        </p:nvSpPr>
        <p:spPr>
          <a:xfrm>
            <a:off x="17158050" y="9943646"/>
            <a:ext cx="136205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Singh, 2025</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13040"/>
        </a:solidFill>
        <a:effectLst/>
      </p:bgPr>
    </p:bg>
    <p:spTree>
      <p:nvGrpSpPr>
        <p:cNvPr id="1" name="Shape 671"/>
        <p:cNvGrpSpPr/>
        <p:nvPr/>
      </p:nvGrpSpPr>
      <p:grpSpPr>
        <a:xfrm>
          <a:off x="0" y="0"/>
          <a:ext cx="0" cy="0"/>
          <a:chOff x="0" y="0"/>
          <a:chExt cx="0" cy="0"/>
        </a:xfrm>
      </p:grpSpPr>
      <p:sp>
        <p:nvSpPr>
          <p:cNvPr id="672" name="Google Shape;672;p35" descr="Black background with microplastics bordering the bottom. "/>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666" b="-666"/>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673" name="Google Shape;673;p35">
            <a:extLst>
              <a:ext uri="{C183D7F6-B498-43B3-948B-1728B52AA6E4}">
                <adec:decorative xmlns:adec="http://schemas.microsoft.com/office/drawing/2017/decorative" val="1"/>
              </a:ext>
            </a:extLst>
          </p:cNvPr>
          <p:cNvCxnSpPr/>
          <p:nvPr/>
        </p:nvCxnSpPr>
        <p:spPr>
          <a:xfrm>
            <a:off x="448924" y="9889190"/>
            <a:ext cx="17390152" cy="0"/>
          </a:xfrm>
          <a:prstGeom prst="straightConnector1">
            <a:avLst/>
          </a:prstGeom>
          <a:noFill/>
          <a:ln w="28575" cap="flat" cmpd="sng">
            <a:solidFill>
              <a:srgbClr val="FFFFFF"/>
            </a:solidFill>
            <a:prstDash val="solid"/>
            <a:round/>
            <a:headEnd type="none" w="sm" len="sm"/>
            <a:tailEnd type="none" w="sm" len="sm"/>
          </a:ln>
        </p:spPr>
      </p:cxnSp>
      <p:sp>
        <p:nvSpPr>
          <p:cNvPr id="674" name="Google Shape;674;p35"/>
          <p:cNvSpPr txBox="1">
            <a:spLocks noGrp="1"/>
          </p:cNvSpPr>
          <p:nvPr>
            <p:ph type="title" idx="4294967295"/>
          </p:nvPr>
        </p:nvSpPr>
        <p:spPr>
          <a:xfrm>
            <a:off x="1028700" y="3122303"/>
            <a:ext cx="14499796" cy="1457325"/>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19989"/>
              </a:lnSpc>
              <a:spcBef>
                <a:spcPts val="0"/>
              </a:spcBef>
              <a:spcAft>
                <a:spcPts val="0"/>
              </a:spcAft>
              <a:buClr>
                <a:srgbClr val="000000"/>
              </a:buClr>
              <a:buSzTx/>
              <a:buFont typeface="Arial"/>
              <a:buNone/>
              <a:tabLst/>
              <a:defRPr/>
            </a:pPr>
            <a:r>
              <a:rPr kumimoji="0" lang="en-US" sz="9600" b="1" i="0" u="none" strike="noStrike" kern="0" cap="none" spc="0" normalizeH="0" baseline="0" noProof="0" dirty="0">
                <a:ln>
                  <a:noFill/>
                </a:ln>
                <a:solidFill>
                  <a:srgbClr val="FFFFFF"/>
                </a:solidFill>
                <a:effectLst/>
                <a:uLnTx/>
                <a:uFillTx/>
                <a:latin typeface="Open Sans"/>
                <a:ea typeface="Open Sans"/>
                <a:cs typeface="Open Sans"/>
                <a:sym typeface="Open Sans"/>
              </a:rPr>
              <a:t>Individual</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675" name="Google Shape;675;p35"/>
          <p:cNvSpPr txBox="1"/>
          <p:nvPr/>
        </p:nvSpPr>
        <p:spPr>
          <a:xfrm>
            <a:off x="883998" y="835167"/>
            <a:ext cx="5826518" cy="409215"/>
          </a:xfrm>
          <a:prstGeom prst="rect">
            <a:avLst/>
          </a:prstGeom>
          <a:noFill/>
          <a:ln>
            <a:noFill/>
          </a:ln>
        </p:spPr>
        <p:txBody>
          <a:bodyPr spcFirstLastPara="1" wrap="square" lIns="0" tIns="0" rIns="0" bIns="0" anchor="t" anchorCtr="0">
            <a:spAutoFit/>
          </a:bodyPr>
          <a:lstStyle/>
          <a:p>
            <a:pPr marL="0" marR="0" lvl="0" indent="0" algn="l" rtl="0">
              <a:lnSpc>
                <a:spcPct val="94998"/>
              </a:lnSpc>
              <a:spcBef>
                <a:spcPts val="0"/>
              </a:spcBef>
              <a:spcAft>
                <a:spcPts val="0"/>
              </a:spcAft>
              <a:buNone/>
            </a:pPr>
            <a:r>
              <a:rPr lang="en-US" sz="2799" dirty="0">
                <a:solidFill>
                  <a:srgbClr val="FFFFFF"/>
                </a:solidFill>
                <a:latin typeface="Poppins"/>
                <a:ea typeface="Poppins"/>
                <a:cs typeface="Poppins"/>
                <a:sym typeface="Poppins"/>
              </a:rPr>
              <a:t>Microplastics: Actions</a:t>
            </a:r>
            <a:endParaRPr dirty="0"/>
          </a:p>
        </p:txBody>
      </p:sp>
      <p:sp>
        <p:nvSpPr>
          <p:cNvPr id="676" name="Google Shape;676;p35"/>
          <p:cNvSpPr txBox="1"/>
          <p:nvPr/>
        </p:nvSpPr>
        <p:spPr>
          <a:xfrm>
            <a:off x="448924" y="9567205"/>
            <a:ext cx="9448111" cy="369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chemeClr val="lt1"/>
                </a:solidFill>
                <a:latin typeface="Calibri"/>
                <a:ea typeface="Calibri"/>
                <a:cs typeface="Calibri"/>
                <a:sym typeface="Calibri"/>
              </a:rPr>
              <a:t>The Invisible Threat: How Microplastics Are Devastating Marine Ecosystems</a:t>
            </a:r>
            <a:endParaRPr/>
          </a:p>
        </p:txBody>
      </p:sp>
      <p:grpSp>
        <p:nvGrpSpPr>
          <p:cNvPr id="677" name="Google Shape;677;p35">
            <a:extLst>
              <a:ext uri="{C183D7F6-B498-43B3-948B-1728B52AA6E4}">
                <adec:decorative xmlns:adec="http://schemas.microsoft.com/office/drawing/2017/decorative" val="1"/>
              </a:ext>
            </a:extLst>
          </p:cNvPr>
          <p:cNvGrpSpPr/>
          <p:nvPr/>
        </p:nvGrpSpPr>
        <p:grpSpPr>
          <a:xfrm>
            <a:off x="448924" y="-156343"/>
            <a:ext cx="17390152" cy="1480219"/>
            <a:chOff x="0" y="-57150"/>
            <a:chExt cx="5242105" cy="645993"/>
          </a:xfrm>
        </p:grpSpPr>
        <p:sp>
          <p:nvSpPr>
            <p:cNvPr id="678" name="Google Shape;678;p35"/>
            <p:cNvSpPr/>
            <p:nvPr/>
          </p:nvSpPr>
          <p:spPr>
            <a:xfrm>
              <a:off x="0" y="289961"/>
              <a:ext cx="5242105" cy="298882"/>
            </a:xfrm>
            <a:custGeom>
              <a:avLst/>
              <a:gdLst/>
              <a:ahLst/>
              <a:cxnLst/>
              <a:rect l="l" t="t" r="r" b="b"/>
              <a:pathLst>
                <a:path w="5242105" h="298882" extrusionOk="0">
                  <a:moveTo>
                    <a:pt x="44519" y="0"/>
                  </a:moveTo>
                  <a:lnTo>
                    <a:pt x="5197586" y="0"/>
                  </a:lnTo>
                  <a:cubicBezTo>
                    <a:pt x="5209393" y="0"/>
                    <a:pt x="5220717" y="4690"/>
                    <a:pt x="5229066" y="13039"/>
                  </a:cubicBezTo>
                  <a:cubicBezTo>
                    <a:pt x="5237414" y="21388"/>
                    <a:pt x="5242105" y="32712"/>
                    <a:pt x="5242105" y="44519"/>
                  </a:cubicBezTo>
                  <a:lnTo>
                    <a:pt x="5242105" y="254363"/>
                  </a:lnTo>
                  <a:cubicBezTo>
                    <a:pt x="5242105" y="266170"/>
                    <a:pt x="5237414" y="277494"/>
                    <a:pt x="5229066" y="285843"/>
                  </a:cubicBezTo>
                  <a:cubicBezTo>
                    <a:pt x="5220717" y="294192"/>
                    <a:pt x="5209393" y="298882"/>
                    <a:pt x="5197586" y="298882"/>
                  </a:cubicBezTo>
                  <a:lnTo>
                    <a:pt x="44519" y="298882"/>
                  </a:lnTo>
                  <a:cubicBezTo>
                    <a:pt x="32712" y="298882"/>
                    <a:pt x="21388" y="294192"/>
                    <a:pt x="13039" y="285843"/>
                  </a:cubicBezTo>
                  <a:cubicBezTo>
                    <a:pt x="4690" y="277494"/>
                    <a:pt x="0" y="266170"/>
                    <a:pt x="0" y="254363"/>
                  </a:cubicBezTo>
                  <a:lnTo>
                    <a:pt x="0" y="44519"/>
                  </a:lnTo>
                  <a:cubicBezTo>
                    <a:pt x="0" y="32712"/>
                    <a:pt x="4690" y="21388"/>
                    <a:pt x="13039" y="13039"/>
                  </a:cubicBezTo>
                  <a:cubicBezTo>
                    <a:pt x="21388" y="4690"/>
                    <a:pt x="32712" y="0"/>
                    <a:pt x="44519" y="0"/>
                  </a:cubicBezTo>
                  <a:close/>
                </a:path>
              </a:pathLst>
            </a:custGeom>
            <a:solidFill>
              <a:srgbClr val="000000">
                <a:alpha val="0"/>
              </a:srgbClr>
            </a:solidFill>
            <a:ln w="28575" cap="rnd"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9" name="Google Shape;679;p35"/>
            <p:cNvSpPr txBox="1"/>
            <p:nvPr/>
          </p:nvSpPr>
          <p:spPr>
            <a:xfrm>
              <a:off x="0" y="-57150"/>
              <a:ext cx="5242105" cy="356032"/>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13040"/>
        </a:solidFill>
        <a:effectLst/>
      </p:bgPr>
    </p:bg>
    <p:spTree>
      <p:nvGrpSpPr>
        <p:cNvPr id="1" name="Shape 687"/>
        <p:cNvGrpSpPr/>
        <p:nvPr/>
      </p:nvGrpSpPr>
      <p:grpSpPr>
        <a:xfrm>
          <a:off x="0" y="0"/>
          <a:ext cx="0" cy="0"/>
          <a:chOff x="0" y="0"/>
          <a:chExt cx="0" cy="0"/>
        </a:xfrm>
      </p:grpSpPr>
      <p:sp>
        <p:nvSpPr>
          <p:cNvPr id="688" name="Google Shape;688;p36" descr="Plastics in the water underneath the surface. "/>
          <p:cNvSpPr/>
          <p:nvPr/>
        </p:nvSpPr>
        <p:spPr>
          <a:xfrm>
            <a:off x="0" y="43561"/>
            <a:ext cx="18288000" cy="10243439"/>
          </a:xfrm>
          <a:custGeom>
            <a:avLst/>
            <a:gdLst/>
            <a:ahLst/>
            <a:cxnLst/>
            <a:rect l="l" t="t" r="r" b="b"/>
            <a:pathLst>
              <a:path w="18288000" h="10243439" extrusionOk="0">
                <a:moveTo>
                  <a:pt x="0" y="0"/>
                </a:moveTo>
                <a:lnTo>
                  <a:pt x="18288000" y="0"/>
                </a:lnTo>
                <a:lnTo>
                  <a:pt x="18288000" y="10243439"/>
                </a:lnTo>
                <a:lnTo>
                  <a:pt x="0" y="10243439"/>
                </a:lnTo>
                <a:lnTo>
                  <a:pt x="0" y="0"/>
                </a:lnTo>
                <a:close/>
              </a:path>
            </a:pathLst>
          </a:custGeom>
          <a:blipFill rotWithShape="1">
            <a:blip r:embed="rId3">
              <a:alphaModFix/>
            </a:blip>
            <a:stretch>
              <a:fillRect l="-3242" t="-13195" r="-3242" b="-1319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691" name="Google Shape;691;p36">
            <a:extLst>
              <a:ext uri="{C183D7F6-B498-43B3-948B-1728B52AA6E4}">
                <adec:decorative xmlns:adec="http://schemas.microsoft.com/office/drawing/2017/decorative" val="1"/>
              </a:ext>
            </a:extLst>
          </p:cNvPr>
          <p:cNvGrpSpPr/>
          <p:nvPr/>
        </p:nvGrpSpPr>
        <p:grpSpPr>
          <a:xfrm>
            <a:off x="448924" y="499635"/>
            <a:ext cx="17390152" cy="815807"/>
            <a:chOff x="0" y="-57150"/>
            <a:chExt cx="5242105" cy="356032"/>
          </a:xfrm>
        </p:grpSpPr>
        <p:sp>
          <p:nvSpPr>
            <p:cNvPr id="692" name="Google Shape;692;p36"/>
            <p:cNvSpPr/>
            <p:nvPr/>
          </p:nvSpPr>
          <p:spPr>
            <a:xfrm>
              <a:off x="0" y="0"/>
              <a:ext cx="5242105" cy="298882"/>
            </a:xfrm>
            <a:custGeom>
              <a:avLst/>
              <a:gdLst/>
              <a:ahLst/>
              <a:cxnLst/>
              <a:rect l="l" t="t" r="r" b="b"/>
              <a:pathLst>
                <a:path w="5242105" h="298882" extrusionOk="0">
                  <a:moveTo>
                    <a:pt x="44519" y="0"/>
                  </a:moveTo>
                  <a:lnTo>
                    <a:pt x="5197586" y="0"/>
                  </a:lnTo>
                  <a:cubicBezTo>
                    <a:pt x="5209393" y="0"/>
                    <a:pt x="5220717" y="4690"/>
                    <a:pt x="5229066" y="13039"/>
                  </a:cubicBezTo>
                  <a:cubicBezTo>
                    <a:pt x="5237414" y="21388"/>
                    <a:pt x="5242105" y="32712"/>
                    <a:pt x="5242105" y="44519"/>
                  </a:cubicBezTo>
                  <a:lnTo>
                    <a:pt x="5242105" y="254363"/>
                  </a:lnTo>
                  <a:cubicBezTo>
                    <a:pt x="5242105" y="266170"/>
                    <a:pt x="5237414" y="277494"/>
                    <a:pt x="5229066" y="285843"/>
                  </a:cubicBezTo>
                  <a:cubicBezTo>
                    <a:pt x="5220717" y="294192"/>
                    <a:pt x="5209393" y="298882"/>
                    <a:pt x="5197586" y="298882"/>
                  </a:cubicBezTo>
                  <a:lnTo>
                    <a:pt x="44519" y="298882"/>
                  </a:lnTo>
                  <a:cubicBezTo>
                    <a:pt x="32712" y="298882"/>
                    <a:pt x="21388" y="294192"/>
                    <a:pt x="13039" y="285843"/>
                  </a:cubicBezTo>
                  <a:cubicBezTo>
                    <a:pt x="4690" y="277494"/>
                    <a:pt x="0" y="266170"/>
                    <a:pt x="0" y="254363"/>
                  </a:cubicBezTo>
                  <a:lnTo>
                    <a:pt x="0" y="44519"/>
                  </a:lnTo>
                  <a:cubicBezTo>
                    <a:pt x="0" y="32712"/>
                    <a:pt x="4690" y="21388"/>
                    <a:pt x="13039" y="13039"/>
                  </a:cubicBezTo>
                  <a:cubicBezTo>
                    <a:pt x="21388" y="4690"/>
                    <a:pt x="32712" y="0"/>
                    <a:pt x="44519" y="0"/>
                  </a:cubicBezTo>
                  <a:close/>
                </a:path>
              </a:pathLst>
            </a:custGeom>
            <a:solidFill>
              <a:srgbClr val="000000">
                <a:alpha val="0"/>
              </a:srgbClr>
            </a:solidFill>
            <a:ln w="28575" cap="rnd"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3" name="Google Shape;693;p36"/>
            <p:cNvSpPr txBox="1"/>
            <p:nvPr/>
          </p:nvSpPr>
          <p:spPr>
            <a:xfrm>
              <a:off x="0" y="-57150"/>
              <a:ext cx="5242105" cy="356032"/>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694" name="Google Shape;694;p36">
            <a:extLst>
              <a:ext uri="{C183D7F6-B498-43B3-948B-1728B52AA6E4}">
                <adec:decorative xmlns:adec="http://schemas.microsoft.com/office/drawing/2017/decorative" val="1"/>
              </a:ext>
            </a:extLst>
          </p:cNvPr>
          <p:cNvGrpSpPr/>
          <p:nvPr/>
        </p:nvGrpSpPr>
        <p:grpSpPr>
          <a:xfrm>
            <a:off x="1502406" y="2369720"/>
            <a:ext cx="15283186" cy="6386138"/>
            <a:chOff x="0" y="-57150"/>
            <a:chExt cx="1304507" cy="1333068"/>
          </a:xfrm>
        </p:grpSpPr>
        <p:sp>
          <p:nvSpPr>
            <p:cNvPr id="695" name="Google Shape;695;p36"/>
            <p:cNvSpPr/>
            <p:nvPr/>
          </p:nvSpPr>
          <p:spPr>
            <a:xfrm>
              <a:off x="0" y="0"/>
              <a:ext cx="1304507" cy="1275918"/>
            </a:xfrm>
            <a:custGeom>
              <a:avLst/>
              <a:gdLst/>
              <a:ahLst/>
              <a:cxnLst/>
              <a:rect l="l" t="t" r="r" b="b"/>
              <a:pathLst>
                <a:path w="1304507" h="1275918" extrusionOk="0">
                  <a:moveTo>
                    <a:pt x="79716" y="0"/>
                  </a:moveTo>
                  <a:lnTo>
                    <a:pt x="1224791" y="0"/>
                  </a:lnTo>
                  <a:cubicBezTo>
                    <a:pt x="1268817" y="0"/>
                    <a:pt x="1304507" y="35690"/>
                    <a:pt x="1304507" y="79716"/>
                  </a:cubicBezTo>
                  <a:lnTo>
                    <a:pt x="1304507" y="1196202"/>
                  </a:lnTo>
                  <a:cubicBezTo>
                    <a:pt x="1304507" y="1240228"/>
                    <a:pt x="1268817" y="1275918"/>
                    <a:pt x="1224791" y="1275918"/>
                  </a:cubicBezTo>
                  <a:lnTo>
                    <a:pt x="79716" y="1275918"/>
                  </a:lnTo>
                  <a:cubicBezTo>
                    <a:pt x="58574" y="1275918"/>
                    <a:pt x="38298" y="1267519"/>
                    <a:pt x="23348" y="1252569"/>
                  </a:cubicBezTo>
                  <a:cubicBezTo>
                    <a:pt x="8399" y="1237620"/>
                    <a:pt x="0" y="1217344"/>
                    <a:pt x="0" y="1196202"/>
                  </a:cubicBezTo>
                  <a:lnTo>
                    <a:pt x="0" y="79716"/>
                  </a:lnTo>
                  <a:cubicBezTo>
                    <a:pt x="0" y="35690"/>
                    <a:pt x="35690" y="0"/>
                    <a:pt x="79716" y="0"/>
                  </a:cubicBezTo>
                  <a:close/>
                </a:path>
              </a:pathLst>
            </a:custGeom>
            <a:solidFill>
              <a:srgbClr val="013040">
                <a:alpha val="800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6" name="Google Shape;696;p36"/>
            <p:cNvSpPr txBox="1"/>
            <p:nvPr/>
          </p:nvSpPr>
          <p:spPr>
            <a:xfrm>
              <a:off x="0" y="-57150"/>
              <a:ext cx="1304507" cy="1333068"/>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697" name="Google Shape;697;p36"/>
          <p:cNvSpPr txBox="1">
            <a:spLocks noGrp="1"/>
          </p:cNvSpPr>
          <p:nvPr>
            <p:ph type="title" idx="4294967295"/>
          </p:nvPr>
        </p:nvSpPr>
        <p:spPr>
          <a:xfrm>
            <a:off x="2276631" y="2495129"/>
            <a:ext cx="13734737" cy="5229225"/>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20001"/>
              </a:lnSpc>
              <a:spcBef>
                <a:spcPts val="0"/>
              </a:spcBef>
              <a:spcAft>
                <a:spcPts val="0"/>
              </a:spcAft>
              <a:buClr>
                <a:srgbClr val="000000"/>
              </a:buClr>
              <a:buSzTx/>
              <a:buFont typeface="Arial"/>
              <a:buNone/>
              <a:tabLst/>
              <a:defRPr/>
            </a:pPr>
            <a:r>
              <a:rPr kumimoji="0" lang="en-US" sz="11499" b="1" i="0" u="none" strike="noStrike" kern="0" cap="none" spc="0" normalizeH="0" baseline="0" noProof="0" dirty="0">
                <a:ln>
                  <a:noFill/>
                </a:ln>
                <a:solidFill>
                  <a:srgbClr val="FFFFFF"/>
                </a:solidFill>
                <a:effectLst/>
                <a:uLnTx/>
                <a:uFillTx/>
                <a:latin typeface="IBM Plex Sans"/>
                <a:ea typeface="IBM Plex Sans"/>
                <a:cs typeface="IBM Plex Sans"/>
                <a:sym typeface="IBM Plex Sans"/>
              </a:rPr>
              <a:t>Remember: Sources of Single Use Plastic? </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690" name="Google Shape;690;p36"/>
          <p:cNvSpPr txBox="1"/>
          <p:nvPr/>
        </p:nvSpPr>
        <p:spPr>
          <a:xfrm>
            <a:off x="883998" y="835167"/>
            <a:ext cx="3649287" cy="384175"/>
          </a:xfrm>
          <a:prstGeom prst="rect">
            <a:avLst/>
          </a:prstGeom>
          <a:noFill/>
          <a:ln>
            <a:noFill/>
          </a:ln>
        </p:spPr>
        <p:txBody>
          <a:bodyPr spcFirstLastPara="1" wrap="square" lIns="0" tIns="0" rIns="0" bIns="0" anchor="t" anchorCtr="0">
            <a:spAutoFit/>
          </a:bodyPr>
          <a:lstStyle/>
          <a:p>
            <a:pPr marL="0" marR="0" lvl="0" indent="0" algn="l" rtl="0">
              <a:lnSpc>
                <a:spcPct val="94998"/>
              </a:lnSpc>
              <a:spcBef>
                <a:spcPts val="0"/>
              </a:spcBef>
              <a:spcAft>
                <a:spcPts val="0"/>
              </a:spcAft>
              <a:buNone/>
            </a:pPr>
            <a:r>
              <a:rPr lang="en-US" sz="2799">
                <a:solidFill>
                  <a:srgbClr val="FFFFFF"/>
                </a:solidFill>
                <a:latin typeface="Poppins"/>
                <a:ea typeface="Poppins"/>
                <a:cs typeface="Poppins"/>
                <a:sym typeface="Poppins"/>
              </a:rPr>
              <a:t>Microplastics</a:t>
            </a:r>
            <a:endParaRPr/>
          </a:p>
        </p:txBody>
      </p:sp>
      <p:cxnSp>
        <p:nvCxnSpPr>
          <p:cNvPr id="689" name="Google Shape;689;p36">
            <a:extLst>
              <a:ext uri="{C183D7F6-B498-43B3-948B-1728B52AA6E4}">
                <adec:decorative xmlns:adec="http://schemas.microsoft.com/office/drawing/2017/decorative" val="1"/>
              </a:ext>
            </a:extLst>
          </p:cNvPr>
          <p:cNvCxnSpPr/>
          <p:nvPr/>
        </p:nvCxnSpPr>
        <p:spPr>
          <a:xfrm>
            <a:off x="448924" y="9889190"/>
            <a:ext cx="17390152" cy="0"/>
          </a:xfrm>
          <a:prstGeom prst="straightConnector1">
            <a:avLst/>
          </a:prstGeom>
          <a:noFill/>
          <a:ln w="28575" cap="flat" cmpd="sng">
            <a:solidFill>
              <a:srgbClr val="FFFFFF"/>
            </a:solidFill>
            <a:prstDash val="solid"/>
            <a:round/>
            <a:headEnd type="none" w="sm" len="sm"/>
            <a:tailEnd type="none" w="sm" len="sm"/>
          </a:ln>
        </p:spPr>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13040"/>
        </a:solidFill>
        <a:effectLst/>
      </p:bgPr>
    </p:bg>
    <p:spTree>
      <p:nvGrpSpPr>
        <p:cNvPr id="1" name="Shape 705"/>
        <p:cNvGrpSpPr/>
        <p:nvPr/>
      </p:nvGrpSpPr>
      <p:grpSpPr>
        <a:xfrm>
          <a:off x="0" y="0"/>
          <a:ext cx="0" cy="0"/>
          <a:chOff x="0" y="0"/>
          <a:chExt cx="0" cy="0"/>
        </a:xfrm>
      </p:grpSpPr>
      <p:sp>
        <p:nvSpPr>
          <p:cNvPr id="708" name="Google Shape;708;p37"/>
          <p:cNvSpPr txBox="1">
            <a:spLocks noGrp="1"/>
          </p:cNvSpPr>
          <p:nvPr>
            <p:ph type="title" idx="4294967295"/>
          </p:nvPr>
        </p:nvSpPr>
        <p:spPr>
          <a:xfrm>
            <a:off x="1197291" y="1244382"/>
            <a:ext cx="7668762" cy="2422525"/>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40992"/>
              </a:lnSpc>
              <a:spcBef>
                <a:spcPts val="0"/>
              </a:spcBef>
              <a:spcAft>
                <a:spcPts val="0"/>
              </a:spcAft>
              <a:buClr>
                <a:srgbClr val="000000"/>
              </a:buClr>
              <a:buSzTx/>
              <a:buFont typeface="Arial"/>
              <a:buNone/>
              <a:tabLst/>
              <a:defRPr/>
            </a:pPr>
            <a:r>
              <a:rPr kumimoji="0" lang="en-US" sz="6950" b="0" i="0" u="none" strike="noStrike" kern="0" cap="none" spc="0" normalizeH="0" baseline="0" noProof="0" dirty="0">
                <a:ln>
                  <a:noFill/>
                </a:ln>
                <a:solidFill>
                  <a:srgbClr val="FFFFFF"/>
                </a:solidFill>
                <a:effectLst/>
                <a:uLnTx/>
                <a:uFillTx/>
                <a:latin typeface="Arial"/>
                <a:ea typeface="Arial"/>
                <a:cs typeface="Arial"/>
                <a:sym typeface="Arial"/>
              </a:rPr>
              <a:t>Avoid Single-Use Plastics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710" name="Google Shape;710;p37"/>
          <p:cNvSpPr txBox="1"/>
          <p:nvPr/>
        </p:nvSpPr>
        <p:spPr>
          <a:xfrm>
            <a:off x="883997" y="835167"/>
            <a:ext cx="7316105" cy="409215"/>
          </a:xfrm>
          <a:prstGeom prst="rect">
            <a:avLst/>
          </a:prstGeom>
          <a:noFill/>
          <a:ln>
            <a:noFill/>
          </a:ln>
        </p:spPr>
        <p:txBody>
          <a:bodyPr spcFirstLastPara="1" wrap="square" lIns="0" tIns="0" rIns="0" bIns="0" anchor="t" anchorCtr="0">
            <a:spAutoFit/>
          </a:bodyPr>
          <a:lstStyle/>
          <a:p>
            <a:pPr marL="0" marR="0" lvl="0" indent="0" algn="l" rtl="0">
              <a:lnSpc>
                <a:spcPct val="94998"/>
              </a:lnSpc>
              <a:spcBef>
                <a:spcPts val="0"/>
              </a:spcBef>
              <a:spcAft>
                <a:spcPts val="0"/>
              </a:spcAft>
              <a:buNone/>
            </a:pPr>
            <a:r>
              <a:rPr lang="en-US" sz="2799" dirty="0">
                <a:solidFill>
                  <a:srgbClr val="FFFFFF"/>
                </a:solidFill>
                <a:latin typeface="Poppins"/>
                <a:ea typeface="Poppins"/>
                <a:cs typeface="Poppins"/>
                <a:sym typeface="Poppins"/>
              </a:rPr>
              <a:t>Microplastics: Individual Actions</a:t>
            </a:r>
            <a:endParaRPr dirty="0"/>
          </a:p>
        </p:txBody>
      </p:sp>
      <p:grpSp>
        <p:nvGrpSpPr>
          <p:cNvPr id="712" name="Google Shape;712;p37">
            <a:extLst>
              <a:ext uri="{C183D7F6-B498-43B3-948B-1728B52AA6E4}">
                <adec:decorative xmlns:adec="http://schemas.microsoft.com/office/drawing/2017/decorative" val="1"/>
              </a:ext>
            </a:extLst>
          </p:cNvPr>
          <p:cNvGrpSpPr/>
          <p:nvPr/>
        </p:nvGrpSpPr>
        <p:grpSpPr>
          <a:xfrm>
            <a:off x="448924" y="-96714"/>
            <a:ext cx="17390152" cy="1412053"/>
            <a:chOff x="0" y="-57150"/>
            <a:chExt cx="5242105" cy="616244"/>
          </a:xfrm>
        </p:grpSpPr>
        <p:sp>
          <p:nvSpPr>
            <p:cNvPr id="713" name="Google Shape;713;p37"/>
            <p:cNvSpPr/>
            <p:nvPr/>
          </p:nvSpPr>
          <p:spPr>
            <a:xfrm>
              <a:off x="0" y="260212"/>
              <a:ext cx="5242105" cy="298882"/>
            </a:xfrm>
            <a:custGeom>
              <a:avLst/>
              <a:gdLst/>
              <a:ahLst/>
              <a:cxnLst/>
              <a:rect l="l" t="t" r="r" b="b"/>
              <a:pathLst>
                <a:path w="5242105" h="298882" extrusionOk="0">
                  <a:moveTo>
                    <a:pt x="44519" y="0"/>
                  </a:moveTo>
                  <a:lnTo>
                    <a:pt x="5197586" y="0"/>
                  </a:lnTo>
                  <a:cubicBezTo>
                    <a:pt x="5209393" y="0"/>
                    <a:pt x="5220717" y="4690"/>
                    <a:pt x="5229066" y="13039"/>
                  </a:cubicBezTo>
                  <a:cubicBezTo>
                    <a:pt x="5237414" y="21388"/>
                    <a:pt x="5242105" y="32712"/>
                    <a:pt x="5242105" y="44519"/>
                  </a:cubicBezTo>
                  <a:lnTo>
                    <a:pt x="5242105" y="254363"/>
                  </a:lnTo>
                  <a:cubicBezTo>
                    <a:pt x="5242105" y="266170"/>
                    <a:pt x="5237414" y="277494"/>
                    <a:pt x="5229066" y="285843"/>
                  </a:cubicBezTo>
                  <a:cubicBezTo>
                    <a:pt x="5220717" y="294192"/>
                    <a:pt x="5209393" y="298882"/>
                    <a:pt x="5197586" y="298882"/>
                  </a:cubicBezTo>
                  <a:lnTo>
                    <a:pt x="44519" y="298882"/>
                  </a:lnTo>
                  <a:cubicBezTo>
                    <a:pt x="32712" y="298882"/>
                    <a:pt x="21388" y="294192"/>
                    <a:pt x="13039" y="285843"/>
                  </a:cubicBezTo>
                  <a:cubicBezTo>
                    <a:pt x="4690" y="277494"/>
                    <a:pt x="0" y="266170"/>
                    <a:pt x="0" y="254363"/>
                  </a:cubicBezTo>
                  <a:lnTo>
                    <a:pt x="0" y="44519"/>
                  </a:lnTo>
                  <a:cubicBezTo>
                    <a:pt x="0" y="32712"/>
                    <a:pt x="4690" y="21388"/>
                    <a:pt x="13039" y="13039"/>
                  </a:cubicBezTo>
                  <a:cubicBezTo>
                    <a:pt x="21388" y="4690"/>
                    <a:pt x="32712" y="0"/>
                    <a:pt x="44519" y="0"/>
                  </a:cubicBezTo>
                  <a:close/>
                </a:path>
              </a:pathLst>
            </a:custGeom>
            <a:solidFill>
              <a:srgbClr val="000000">
                <a:alpha val="0"/>
              </a:srgbClr>
            </a:solidFill>
            <a:ln w="28575" cap="rnd"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4" name="Google Shape;714;p37"/>
            <p:cNvSpPr txBox="1"/>
            <p:nvPr/>
          </p:nvSpPr>
          <p:spPr>
            <a:xfrm>
              <a:off x="0" y="-57150"/>
              <a:ext cx="5242105" cy="356032"/>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709" name="Google Shape;709;p37"/>
          <p:cNvSpPr txBox="1"/>
          <p:nvPr/>
        </p:nvSpPr>
        <p:spPr>
          <a:xfrm>
            <a:off x="8650991" y="2044503"/>
            <a:ext cx="9009376" cy="1436370"/>
          </a:xfrm>
          <a:prstGeom prst="rect">
            <a:avLst/>
          </a:prstGeom>
          <a:noFill/>
          <a:ln>
            <a:noFill/>
          </a:ln>
        </p:spPr>
        <p:txBody>
          <a:bodyPr spcFirstLastPara="1" wrap="square" lIns="0" tIns="0" rIns="0" bIns="0" anchor="t" anchorCtr="0">
            <a:spAutoFit/>
          </a:bodyPr>
          <a:lstStyle/>
          <a:p>
            <a:pPr marL="0" marR="0" lvl="0" indent="0" algn="ctr" rtl="0">
              <a:lnSpc>
                <a:spcPct val="140014"/>
              </a:lnSpc>
              <a:spcBef>
                <a:spcPts val="0"/>
              </a:spcBef>
              <a:spcAft>
                <a:spcPts val="0"/>
              </a:spcAft>
              <a:buNone/>
            </a:pPr>
            <a:r>
              <a:rPr lang="en-US" sz="2699">
                <a:solidFill>
                  <a:srgbClr val="FFFFFF"/>
                </a:solidFill>
                <a:latin typeface="Poppins"/>
                <a:ea typeface="Poppins"/>
                <a:cs typeface="Poppins"/>
                <a:sym typeface="Poppins"/>
              </a:rPr>
              <a:t>By avoiding single-use plastics you are creating more sustainable choices for not only yourself, but the environment</a:t>
            </a:r>
            <a:endParaRPr/>
          </a:p>
        </p:txBody>
      </p:sp>
      <p:sp>
        <p:nvSpPr>
          <p:cNvPr id="707" name="Google Shape;707;p37" descr="Different sizes and material types of plastics on the surface of water. "/>
          <p:cNvSpPr/>
          <p:nvPr/>
        </p:nvSpPr>
        <p:spPr>
          <a:xfrm>
            <a:off x="1028700" y="4077120"/>
            <a:ext cx="16230600" cy="5555939"/>
          </a:xfrm>
          <a:custGeom>
            <a:avLst/>
            <a:gdLst/>
            <a:ahLst/>
            <a:cxnLst/>
            <a:rect l="l" t="t" r="r" b="b"/>
            <a:pathLst>
              <a:path w="2514545" h="860760" extrusionOk="0">
                <a:moveTo>
                  <a:pt x="0" y="0"/>
                </a:moveTo>
                <a:lnTo>
                  <a:pt x="2514545" y="0"/>
                </a:lnTo>
                <a:lnTo>
                  <a:pt x="2514545" y="860760"/>
                </a:lnTo>
                <a:lnTo>
                  <a:pt x="0" y="860760"/>
                </a:lnTo>
                <a:close/>
              </a:path>
            </a:pathLst>
          </a:custGeom>
          <a:blipFill rotWithShape="1">
            <a:blip r:embed="rId3">
              <a:alphaModFix/>
            </a:blip>
            <a:stretch>
              <a:fillRect b="-73816"/>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1" name="Google Shape;711;p37"/>
          <p:cNvSpPr txBox="1"/>
          <p:nvPr/>
        </p:nvSpPr>
        <p:spPr>
          <a:xfrm>
            <a:off x="16035845" y="9224276"/>
            <a:ext cx="1415044" cy="37641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Singh, 2019</a:t>
            </a:r>
            <a:endParaRPr/>
          </a:p>
        </p:txBody>
      </p:sp>
      <p:cxnSp>
        <p:nvCxnSpPr>
          <p:cNvPr id="706" name="Google Shape;706;p37">
            <a:extLst>
              <a:ext uri="{C183D7F6-B498-43B3-948B-1728B52AA6E4}">
                <adec:decorative xmlns:adec="http://schemas.microsoft.com/office/drawing/2017/decorative" val="1"/>
              </a:ext>
            </a:extLst>
          </p:cNvPr>
          <p:cNvCxnSpPr/>
          <p:nvPr/>
        </p:nvCxnSpPr>
        <p:spPr>
          <a:xfrm>
            <a:off x="448924" y="9889190"/>
            <a:ext cx="17390152" cy="0"/>
          </a:xfrm>
          <a:prstGeom prst="straightConnector1">
            <a:avLst/>
          </a:prstGeom>
          <a:noFill/>
          <a:ln w="28575" cap="flat" cmpd="sng">
            <a:solidFill>
              <a:srgbClr val="FFFFFF"/>
            </a:solidFill>
            <a:prstDash val="solid"/>
            <a:round/>
            <a:headEnd type="none" w="sm" len="sm"/>
            <a:tailEnd type="none" w="sm" len="sm"/>
          </a:ln>
        </p:spPr>
      </p:cxn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13040"/>
        </a:solidFill>
        <a:effectLst/>
      </p:bgPr>
    </p:bg>
    <p:spTree>
      <p:nvGrpSpPr>
        <p:cNvPr id="1" name="Shape 722"/>
        <p:cNvGrpSpPr/>
        <p:nvPr/>
      </p:nvGrpSpPr>
      <p:grpSpPr>
        <a:xfrm>
          <a:off x="0" y="0"/>
          <a:ext cx="0" cy="0"/>
          <a:chOff x="0" y="0"/>
          <a:chExt cx="0" cy="0"/>
        </a:xfrm>
      </p:grpSpPr>
      <p:sp>
        <p:nvSpPr>
          <p:cNvPr id="726" name="Google Shape;726;p38"/>
          <p:cNvSpPr txBox="1">
            <a:spLocks noGrp="1"/>
          </p:cNvSpPr>
          <p:nvPr>
            <p:ph type="title" idx="4294967295"/>
          </p:nvPr>
        </p:nvSpPr>
        <p:spPr>
          <a:xfrm>
            <a:off x="6251205" y="6633023"/>
            <a:ext cx="5349246" cy="3145092"/>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40005"/>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FFFFFF"/>
                </a:solidFill>
                <a:effectLst/>
                <a:uLnTx/>
                <a:uFillTx/>
                <a:latin typeface="Arial"/>
                <a:ea typeface="Arial"/>
                <a:cs typeface="Arial"/>
                <a:sym typeface="Arial"/>
              </a:rPr>
              <a:t>Disposal</a:t>
            </a:r>
            <a:r>
              <a:rPr kumimoji="0" lang="en-US" sz="7299" b="0" i="0" u="none" strike="noStrike" kern="0" cap="none" spc="0" normalizeH="0" baseline="0" noProof="0" dirty="0">
                <a:ln>
                  <a:noFill/>
                </a:ln>
                <a:solidFill>
                  <a:srgbClr val="FFFFFF"/>
                </a:solidFill>
                <a:effectLst/>
                <a:uLnTx/>
                <a:uFillTx/>
                <a:latin typeface="Arial"/>
                <a:ea typeface="Arial"/>
                <a:cs typeface="Arial"/>
                <a:sym typeface="Arial"/>
              </a:rPr>
              <a:t> and Recycling</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728" name="Google Shape;728;p38"/>
          <p:cNvSpPr txBox="1"/>
          <p:nvPr/>
        </p:nvSpPr>
        <p:spPr>
          <a:xfrm>
            <a:off x="883998" y="835167"/>
            <a:ext cx="6740918" cy="409215"/>
          </a:xfrm>
          <a:prstGeom prst="rect">
            <a:avLst/>
          </a:prstGeom>
          <a:noFill/>
          <a:ln>
            <a:noFill/>
          </a:ln>
        </p:spPr>
        <p:txBody>
          <a:bodyPr spcFirstLastPara="1" wrap="square" lIns="0" tIns="0" rIns="0" bIns="0" anchor="t" anchorCtr="0">
            <a:spAutoFit/>
          </a:bodyPr>
          <a:lstStyle/>
          <a:p>
            <a:pPr marL="0" marR="0" lvl="0" indent="0" algn="l" rtl="0">
              <a:lnSpc>
                <a:spcPct val="94998"/>
              </a:lnSpc>
              <a:spcBef>
                <a:spcPts val="0"/>
              </a:spcBef>
              <a:spcAft>
                <a:spcPts val="0"/>
              </a:spcAft>
              <a:buNone/>
            </a:pPr>
            <a:r>
              <a:rPr lang="en-US" sz="2799" dirty="0">
                <a:solidFill>
                  <a:srgbClr val="FFFFFF"/>
                </a:solidFill>
                <a:latin typeface="Poppins"/>
                <a:ea typeface="Poppins"/>
                <a:cs typeface="Poppins"/>
                <a:sym typeface="Poppins"/>
              </a:rPr>
              <a:t>Microplastics: Individual Actions</a:t>
            </a:r>
            <a:endParaRPr dirty="0"/>
          </a:p>
        </p:txBody>
      </p:sp>
      <p:grpSp>
        <p:nvGrpSpPr>
          <p:cNvPr id="731" name="Google Shape;731;p38">
            <a:extLst>
              <a:ext uri="{C183D7F6-B498-43B3-948B-1728B52AA6E4}">
                <adec:decorative xmlns:adec="http://schemas.microsoft.com/office/drawing/2017/decorative" val="1"/>
              </a:ext>
            </a:extLst>
          </p:cNvPr>
          <p:cNvGrpSpPr/>
          <p:nvPr/>
        </p:nvGrpSpPr>
        <p:grpSpPr>
          <a:xfrm>
            <a:off x="448924" y="515411"/>
            <a:ext cx="17390152" cy="815807"/>
            <a:chOff x="0" y="-57150"/>
            <a:chExt cx="5242105" cy="356032"/>
          </a:xfrm>
        </p:grpSpPr>
        <p:sp>
          <p:nvSpPr>
            <p:cNvPr id="732" name="Google Shape;732;p38"/>
            <p:cNvSpPr/>
            <p:nvPr/>
          </p:nvSpPr>
          <p:spPr>
            <a:xfrm>
              <a:off x="0" y="0"/>
              <a:ext cx="5242105" cy="298882"/>
            </a:xfrm>
            <a:custGeom>
              <a:avLst/>
              <a:gdLst/>
              <a:ahLst/>
              <a:cxnLst/>
              <a:rect l="l" t="t" r="r" b="b"/>
              <a:pathLst>
                <a:path w="5242105" h="298882" extrusionOk="0">
                  <a:moveTo>
                    <a:pt x="44519" y="0"/>
                  </a:moveTo>
                  <a:lnTo>
                    <a:pt x="5197586" y="0"/>
                  </a:lnTo>
                  <a:cubicBezTo>
                    <a:pt x="5209393" y="0"/>
                    <a:pt x="5220717" y="4690"/>
                    <a:pt x="5229066" y="13039"/>
                  </a:cubicBezTo>
                  <a:cubicBezTo>
                    <a:pt x="5237414" y="21388"/>
                    <a:pt x="5242105" y="32712"/>
                    <a:pt x="5242105" y="44519"/>
                  </a:cubicBezTo>
                  <a:lnTo>
                    <a:pt x="5242105" y="254363"/>
                  </a:lnTo>
                  <a:cubicBezTo>
                    <a:pt x="5242105" y="266170"/>
                    <a:pt x="5237414" y="277494"/>
                    <a:pt x="5229066" y="285843"/>
                  </a:cubicBezTo>
                  <a:cubicBezTo>
                    <a:pt x="5220717" y="294192"/>
                    <a:pt x="5209393" y="298882"/>
                    <a:pt x="5197586" y="298882"/>
                  </a:cubicBezTo>
                  <a:lnTo>
                    <a:pt x="44519" y="298882"/>
                  </a:lnTo>
                  <a:cubicBezTo>
                    <a:pt x="32712" y="298882"/>
                    <a:pt x="21388" y="294192"/>
                    <a:pt x="13039" y="285843"/>
                  </a:cubicBezTo>
                  <a:cubicBezTo>
                    <a:pt x="4690" y="277494"/>
                    <a:pt x="0" y="266170"/>
                    <a:pt x="0" y="254363"/>
                  </a:cubicBezTo>
                  <a:lnTo>
                    <a:pt x="0" y="44519"/>
                  </a:lnTo>
                  <a:cubicBezTo>
                    <a:pt x="0" y="32712"/>
                    <a:pt x="4690" y="21388"/>
                    <a:pt x="13039" y="13039"/>
                  </a:cubicBezTo>
                  <a:cubicBezTo>
                    <a:pt x="21388" y="4690"/>
                    <a:pt x="32712" y="0"/>
                    <a:pt x="44519" y="0"/>
                  </a:cubicBezTo>
                  <a:close/>
                </a:path>
              </a:pathLst>
            </a:custGeom>
            <a:solidFill>
              <a:srgbClr val="000000">
                <a:alpha val="0"/>
              </a:srgbClr>
            </a:solidFill>
            <a:ln w="28575" cap="rnd"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33" name="Google Shape;733;p38"/>
            <p:cNvSpPr txBox="1"/>
            <p:nvPr/>
          </p:nvSpPr>
          <p:spPr>
            <a:xfrm>
              <a:off x="0" y="-57150"/>
              <a:ext cx="5242105" cy="356032"/>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724" name="Google Shape;724;p38" descr="United States Department of Environmental Protection cover page of a Florida recycling goal document. "/>
          <p:cNvSpPr/>
          <p:nvPr/>
        </p:nvSpPr>
        <p:spPr>
          <a:xfrm>
            <a:off x="448924" y="2026952"/>
            <a:ext cx="5158603" cy="6464716"/>
          </a:xfrm>
          <a:custGeom>
            <a:avLst/>
            <a:gdLst/>
            <a:ahLst/>
            <a:cxnLst/>
            <a:rect l="l" t="t" r="r" b="b"/>
            <a:pathLst>
              <a:path w="1008085" h="1263324" extrusionOk="0">
                <a:moveTo>
                  <a:pt x="0" y="0"/>
                </a:moveTo>
                <a:lnTo>
                  <a:pt x="1008085" y="0"/>
                </a:lnTo>
                <a:lnTo>
                  <a:pt x="1008085" y="1263324"/>
                </a:lnTo>
                <a:lnTo>
                  <a:pt x="0" y="1263324"/>
                </a:lnTo>
                <a:close/>
              </a:path>
            </a:pathLst>
          </a:custGeom>
          <a:blipFill rotWithShape="1">
            <a:blip r:embed="rId3">
              <a:alphaModFix/>
            </a:blip>
            <a:stretch>
              <a:fillRect t="-1648" b="-1648"/>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23" name="Google Shape;723;p38" descr="Florida recycling center."/>
          <p:cNvSpPr/>
          <p:nvPr/>
        </p:nvSpPr>
        <p:spPr>
          <a:xfrm>
            <a:off x="6667582" y="1937686"/>
            <a:ext cx="10325064" cy="4272135"/>
          </a:xfrm>
          <a:custGeom>
            <a:avLst/>
            <a:gdLst/>
            <a:ahLst/>
            <a:cxnLst/>
            <a:rect l="l" t="t" r="r" b="b"/>
            <a:pathLst>
              <a:path w="1607492" h="665122" extrusionOk="0">
                <a:moveTo>
                  <a:pt x="0" y="0"/>
                </a:moveTo>
                <a:lnTo>
                  <a:pt x="1607492" y="0"/>
                </a:lnTo>
                <a:lnTo>
                  <a:pt x="1607492" y="665122"/>
                </a:lnTo>
                <a:lnTo>
                  <a:pt x="0" y="665122"/>
                </a:lnTo>
                <a:close/>
              </a:path>
            </a:pathLst>
          </a:custGeom>
          <a:blipFill rotWithShape="1">
            <a:blip r:embed="rId4">
              <a:alphaModFix/>
            </a:blip>
            <a:stretch>
              <a:fillRect t="-30508" b="-30508"/>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29" name="Google Shape;729;p38"/>
          <p:cNvSpPr txBox="1"/>
          <p:nvPr/>
        </p:nvSpPr>
        <p:spPr>
          <a:xfrm>
            <a:off x="15234184" y="5840524"/>
            <a:ext cx="1758462" cy="3692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chemeClr val="lt1"/>
                </a:solidFill>
                <a:latin typeface="Calibri"/>
                <a:ea typeface="Calibri"/>
                <a:cs typeface="Calibri"/>
                <a:sym typeface="Calibri"/>
              </a:rPr>
              <a:t>Recycling Center</a:t>
            </a:r>
            <a:endParaRPr/>
          </a:p>
        </p:txBody>
      </p:sp>
      <p:sp>
        <p:nvSpPr>
          <p:cNvPr id="727" name="Google Shape;727;p38"/>
          <p:cNvSpPr txBox="1"/>
          <p:nvPr/>
        </p:nvSpPr>
        <p:spPr>
          <a:xfrm>
            <a:off x="12048286" y="6900993"/>
            <a:ext cx="5449158" cy="205994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900">
                <a:solidFill>
                  <a:srgbClr val="FFFFFF"/>
                </a:solidFill>
                <a:latin typeface="Poppins"/>
                <a:ea typeface="Poppins"/>
                <a:cs typeface="Poppins"/>
                <a:sym typeface="Poppins"/>
              </a:rPr>
              <a:t>Important that citizens recycle, but also imperative that they are doing so properly</a:t>
            </a:r>
            <a:endParaRPr/>
          </a:p>
        </p:txBody>
      </p:sp>
      <p:cxnSp>
        <p:nvCxnSpPr>
          <p:cNvPr id="725" name="Google Shape;725;p38">
            <a:extLst>
              <a:ext uri="{C183D7F6-B498-43B3-948B-1728B52AA6E4}">
                <adec:decorative xmlns:adec="http://schemas.microsoft.com/office/drawing/2017/decorative" val="1"/>
              </a:ext>
            </a:extLst>
          </p:cNvPr>
          <p:cNvCxnSpPr/>
          <p:nvPr/>
        </p:nvCxnSpPr>
        <p:spPr>
          <a:xfrm>
            <a:off x="448924" y="9889190"/>
            <a:ext cx="17390152" cy="0"/>
          </a:xfrm>
          <a:prstGeom prst="straightConnector1">
            <a:avLst/>
          </a:prstGeom>
          <a:noFill/>
          <a:ln w="28575" cap="flat" cmpd="sng">
            <a:solidFill>
              <a:srgbClr val="FFFFFF"/>
            </a:solidFill>
            <a:prstDash val="solid"/>
            <a:round/>
            <a:headEnd type="none" w="sm" len="sm"/>
            <a:tailEnd type="none" w="sm" len="sm"/>
          </a:ln>
        </p:spPr>
      </p:cxnSp>
      <p:sp>
        <p:nvSpPr>
          <p:cNvPr id="730" name="Google Shape;730;p38"/>
          <p:cNvSpPr txBox="1"/>
          <p:nvPr/>
        </p:nvSpPr>
        <p:spPr>
          <a:xfrm>
            <a:off x="12048286" y="9519858"/>
            <a:ext cx="616564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Viscusi et al., 2018; Florida and the 2020 75% Recycling Goal</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13040"/>
        </a:solidFill>
        <a:effectLst/>
      </p:bgPr>
    </p:bg>
    <p:spTree>
      <p:nvGrpSpPr>
        <p:cNvPr id="1" name="Shape 741"/>
        <p:cNvGrpSpPr/>
        <p:nvPr/>
      </p:nvGrpSpPr>
      <p:grpSpPr>
        <a:xfrm>
          <a:off x="0" y="0"/>
          <a:ext cx="0" cy="0"/>
          <a:chOff x="0" y="0"/>
          <a:chExt cx="0" cy="0"/>
        </a:xfrm>
      </p:grpSpPr>
      <p:sp>
        <p:nvSpPr>
          <p:cNvPr id="742" name="Google Shape;742;p39" descr="A large pile of water bottles. "/>
          <p:cNvSpPr/>
          <p:nvPr/>
        </p:nvSpPr>
        <p:spPr>
          <a:xfrm>
            <a:off x="0" y="0"/>
            <a:ext cx="18258272" cy="10287000"/>
          </a:xfrm>
          <a:custGeom>
            <a:avLst/>
            <a:gdLst/>
            <a:ahLst/>
            <a:cxnLst/>
            <a:rect l="l" t="t" r="r" b="b"/>
            <a:pathLst>
              <a:path w="18258272" h="10287000" extrusionOk="0">
                <a:moveTo>
                  <a:pt x="0" y="0"/>
                </a:moveTo>
                <a:lnTo>
                  <a:pt x="18258272" y="0"/>
                </a:lnTo>
                <a:lnTo>
                  <a:pt x="18258272" y="10287000"/>
                </a:lnTo>
                <a:lnTo>
                  <a:pt x="0" y="1028700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743" name="Google Shape;743;p39">
            <a:extLst>
              <a:ext uri="{C183D7F6-B498-43B3-948B-1728B52AA6E4}">
                <adec:decorative xmlns:adec="http://schemas.microsoft.com/office/drawing/2017/decorative" val="1"/>
              </a:ext>
            </a:extLst>
          </p:cNvPr>
          <p:cNvGrpSpPr/>
          <p:nvPr/>
        </p:nvGrpSpPr>
        <p:grpSpPr>
          <a:xfrm>
            <a:off x="157570" y="4859885"/>
            <a:ext cx="8390430" cy="4398415"/>
            <a:chOff x="0" y="-57150"/>
            <a:chExt cx="2209825" cy="1158430"/>
          </a:xfrm>
        </p:grpSpPr>
        <p:sp>
          <p:nvSpPr>
            <p:cNvPr id="744" name="Google Shape;744;p39"/>
            <p:cNvSpPr/>
            <p:nvPr/>
          </p:nvSpPr>
          <p:spPr>
            <a:xfrm>
              <a:off x="0" y="0"/>
              <a:ext cx="2209825" cy="1101280"/>
            </a:xfrm>
            <a:custGeom>
              <a:avLst/>
              <a:gdLst/>
              <a:ahLst/>
              <a:cxnLst/>
              <a:rect l="l" t="t" r="r" b="b"/>
              <a:pathLst>
                <a:path w="2209825" h="1101280" extrusionOk="0">
                  <a:moveTo>
                    <a:pt x="47058" y="0"/>
                  </a:moveTo>
                  <a:lnTo>
                    <a:pt x="2162767" y="0"/>
                  </a:lnTo>
                  <a:cubicBezTo>
                    <a:pt x="2188756" y="0"/>
                    <a:pt x="2209825" y="21069"/>
                    <a:pt x="2209825" y="47058"/>
                  </a:cubicBezTo>
                  <a:lnTo>
                    <a:pt x="2209825" y="1054222"/>
                  </a:lnTo>
                  <a:cubicBezTo>
                    <a:pt x="2209825" y="1080212"/>
                    <a:pt x="2188756" y="1101280"/>
                    <a:pt x="2162767" y="1101280"/>
                  </a:cubicBezTo>
                  <a:lnTo>
                    <a:pt x="47058" y="1101280"/>
                  </a:lnTo>
                  <a:cubicBezTo>
                    <a:pt x="21069" y="1101280"/>
                    <a:pt x="0" y="1080212"/>
                    <a:pt x="0" y="1054222"/>
                  </a:cubicBezTo>
                  <a:lnTo>
                    <a:pt x="0" y="47058"/>
                  </a:lnTo>
                  <a:cubicBezTo>
                    <a:pt x="0" y="21069"/>
                    <a:pt x="21069" y="0"/>
                    <a:pt x="47058" y="0"/>
                  </a:cubicBezTo>
                  <a:close/>
                </a:path>
              </a:pathLst>
            </a:custGeom>
            <a:solidFill>
              <a:srgbClr val="013040">
                <a:alpha val="800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45" name="Google Shape;745;p39"/>
            <p:cNvSpPr txBox="1"/>
            <p:nvPr/>
          </p:nvSpPr>
          <p:spPr>
            <a:xfrm>
              <a:off x="0" y="-57150"/>
              <a:ext cx="2209825" cy="115843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cxnSp>
        <p:nvCxnSpPr>
          <p:cNvPr id="746" name="Google Shape;746;p39">
            <a:extLst>
              <a:ext uri="{C183D7F6-B498-43B3-948B-1728B52AA6E4}">
                <adec:decorative xmlns:adec="http://schemas.microsoft.com/office/drawing/2017/decorative" val="1"/>
              </a:ext>
            </a:extLst>
          </p:cNvPr>
          <p:cNvCxnSpPr/>
          <p:nvPr/>
        </p:nvCxnSpPr>
        <p:spPr>
          <a:xfrm>
            <a:off x="448924" y="9889190"/>
            <a:ext cx="17390152" cy="0"/>
          </a:xfrm>
          <a:prstGeom prst="straightConnector1">
            <a:avLst/>
          </a:prstGeom>
          <a:noFill/>
          <a:ln w="28575" cap="flat" cmpd="sng">
            <a:solidFill>
              <a:srgbClr val="FFFFFF"/>
            </a:solidFill>
            <a:prstDash val="solid"/>
            <a:round/>
            <a:headEnd type="none" w="sm" len="sm"/>
            <a:tailEnd type="none" w="sm" len="sm"/>
          </a:ln>
        </p:spPr>
      </p:cxnSp>
      <p:sp>
        <p:nvSpPr>
          <p:cNvPr id="747" name="Google Shape;747;p39"/>
          <p:cNvSpPr txBox="1">
            <a:spLocks noGrp="1"/>
          </p:cNvSpPr>
          <p:nvPr>
            <p:ph type="title" idx="4294967295"/>
          </p:nvPr>
        </p:nvSpPr>
        <p:spPr>
          <a:xfrm>
            <a:off x="951899" y="2025479"/>
            <a:ext cx="16375302" cy="2599943"/>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7500" b="0" i="0" u="none" strike="noStrike" kern="0" cap="none" spc="0" normalizeH="0" baseline="0" noProof="0" dirty="0">
                <a:ln>
                  <a:noFill/>
                </a:ln>
                <a:solidFill>
                  <a:srgbClr val="013040"/>
                </a:solidFill>
                <a:effectLst/>
                <a:uLnTx/>
                <a:uFillTx/>
                <a:latin typeface="Arial"/>
                <a:ea typeface="Arial"/>
                <a:cs typeface="Arial"/>
                <a:sym typeface="Arial"/>
              </a:rPr>
              <a:t>How to Recycle These Common Items?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748" name="Google Shape;748;p39"/>
          <p:cNvSpPr txBox="1"/>
          <p:nvPr/>
        </p:nvSpPr>
        <p:spPr>
          <a:xfrm>
            <a:off x="883998" y="835167"/>
            <a:ext cx="6858905" cy="421518"/>
          </a:xfrm>
          <a:prstGeom prst="rect">
            <a:avLst/>
          </a:prstGeom>
          <a:noFill/>
          <a:ln>
            <a:noFill/>
          </a:ln>
        </p:spPr>
        <p:txBody>
          <a:bodyPr spcFirstLastPara="1" wrap="square" lIns="0" tIns="0" rIns="0" bIns="0" anchor="t" anchorCtr="0">
            <a:spAutoFit/>
          </a:bodyPr>
          <a:lstStyle/>
          <a:p>
            <a:pPr marL="0" marR="0" lvl="0" indent="0" algn="l" rtl="0">
              <a:lnSpc>
                <a:spcPct val="94998"/>
              </a:lnSpc>
              <a:spcBef>
                <a:spcPts val="0"/>
              </a:spcBef>
              <a:spcAft>
                <a:spcPts val="0"/>
              </a:spcAft>
              <a:buNone/>
            </a:pPr>
            <a:r>
              <a:rPr lang="en-US" sz="2799" dirty="0">
                <a:solidFill>
                  <a:srgbClr val="002060"/>
                </a:solidFill>
                <a:latin typeface="Poppins"/>
                <a:ea typeface="Poppins"/>
                <a:cs typeface="Poppins"/>
                <a:sym typeface="Poppins"/>
              </a:rPr>
              <a:t>Microplastics: Individual Actions</a:t>
            </a:r>
            <a:endParaRPr dirty="0">
              <a:solidFill>
                <a:srgbClr val="002060"/>
              </a:solidFill>
            </a:endParaRPr>
          </a:p>
        </p:txBody>
      </p:sp>
      <p:grpSp>
        <p:nvGrpSpPr>
          <p:cNvPr id="749" name="Google Shape;749;p39">
            <a:extLst>
              <a:ext uri="{C183D7F6-B498-43B3-948B-1728B52AA6E4}">
                <adec:decorative xmlns:adec="http://schemas.microsoft.com/office/drawing/2017/decorative" val="1"/>
              </a:ext>
            </a:extLst>
          </p:cNvPr>
          <p:cNvGrpSpPr/>
          <p:nvPr/>
        </p:nvGrpSpPr>
        <p:grpSpPr>
          <a:xfrm>
            <a:off x="9256928" y="4859885"/>
            <a:ext cx="8150552" cy="4398415"/>
            <a:chOff x="0" y="-57150"/>
            <a:chExt cx="2146647" cy="1158430"/>
          </a:xfrm>
        </p:grpSpPr>
        <p:sp>
          <p:nvSpPr>
            <p:cNvPr id="750" name="Google Shape;750;p39"/>
            <p:cNvSpPr/>
            <p:nvPr/>
          </p:nvSpPr>
          <p:spPr>
            <a:xfrm>
              <a:off x="0" y="0"/>
              <a:ext cx="2146647" cy="1101280"/>
            </a:xfrm>
            <a:custGeom>
              <a:avLst/>
              <a:gdLst/>
              <a:ahLst/>
              <a:cxnLst/>
              <a:rect l="l" t="t" r="r" b="b"/>
              <a:pathLst>
                <a:path w="2146647" h="1101280" extrusionOk="0">
                  <a:moveTo>
                    <a:pt x="48443" y="0"/>
                  </a:moveTo>
                  <a:lnTo>
                    <a:pt x="2098204" y="0"/>
                  </a:lnTo>
                  <a:cubicBezTo>
                    <a:pt x="2111052" y="0"/>
                    <a:pt x="2123374" y="5104"/>
                    <a:pt x="2132459" y="14189"/>
                  </a:cubicBezTo>
                  <a:cubicBezTo>
                    <a:pt x="2141544" y="23273"/>
                    <a:pt x="2146647" y="35595"/>
                    <a:pt x="2146647" y="48443"/>
                  </a:cubicBezTo>
                  <a:lnTo>
                    <a:pt x="2146647" y="1052837"/>
                  </a:lnTo>
                  <a:cubicBezTo>
                    <a:pt x="2146647" y="1065685"/>
                    <a:pt x="2141544" y="1078007"/>
                    <a:pt x="2132459" y="1087092"/>
                  </a:cubicBezTo>
                  <a:cubicBezTo>
                    <a:pt x="2123374" y="1096177"/>
                    <a:pt x="2111052" y="1101280"/>
                    <a:pt x="2098204" y="1101280"/>
                  </a:cubicBezTo>
                  <a:lnTo>
                    <a:pt x="48443" y="1101280"/>
                  </a:lnTo>
                  <a:cubicBezTo>
                    <a:pt x="35595" y="1101280"/>
                    <a:pt x="23273" y="1096177"/>
                    <a:pt x="14189" y="1087092"/>
                  </a:cubicBezTo>
                  <a:cubicBezTo>
                    <a:pt x="5104" y="1078007"/>
                    <a:pt x="0" y="1065685"/>
                    <a:pt x="0" y="1052837"/>
                  </a:cubicBezTo>
                  <a:lnTo>
                    <a:pt x="0" y="48443"/>
                  </a:lnTo>
                  <a:cubicBezTo>
                    <a:pt x="0" y="35595"/>
                    <a:pt x="5104" y="23273"/>
                    <a:pt x="14189" y="14189"/>
                  </a:cubicBezTo>
                  <a:cubicBezTo>
                    <a:pt x="23273" y="5104"/>
                    <a:pt x="35595" y="0"/>
                    <a:pt x="48443" y="0"/>
                  </a:cubicBezTo>
                  <a:close/>
                </a:path>
              </a:pathLst>
            </a:custGeom>
            <a:solidFill>
              <a:srgbClr val="013040">
                <a:alpha val="800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51" name="Google Shape;751;p39"/>
            <p:cNvSpPr txBox="1"/>
            <p:nvPr/>
          </p:nvSpPr>
          <p:spPr>
            <a:xfrm>
              <a:off x="0" y="-57150"/>
              <a:ext cx="2146647" cy="115843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752" name="Google Shape;752;p39" descr="Animated versions of aluminum cans, cardboard, glass."/>
          <p:cNvSpPr/>
          <p:nvPr/>
        </p:nvSpPr>
        <p:spPr>
          <a:xfrm>
            <a:off x="494023" y="5304862"/>
            <a:ext cx="7717523" cy="3725453"/>
          </a:xfrm>
          <a:custGeom>
            <a:avLst/>
            <a:gdLst/>
            <a:ahLst/>
            <a:cxnLst/>
            <a:rect l="l" t="t" r="r" b="b"/>
            <a:pathLst>
              <a:path w="7717523" h="3725453" extrusionOk="0">
                <a:moveTo>
                  <a:pt x="0" y="0"/>
                </a:moveTo>
                <a:lnTo>
                  <a:pt x="7717523" y="0"/>
                </a:lnTo>
                <a:lnTo>
                  <a:pt x="7717523" y="3725452"/>
                </a:lnTo>
                <a:lnTo>
                  <a:pt x="0" y="3725452"/>
                </a:lnTo>
                <a:lnTo>
                  <a:pt x="0" y="0"/>
                </a:lnTo>
                <a:close/>
              </a:path>
            </a:pathLst>
          </a:custGeom>
          <a:blipFill rotWithShape="1">
            <a:blip r:embed="rId4">
              <a:alphaModFix/>
            </a:blip>
            <a:stretch>
              <a:fillRect l="-284" r="-284"/>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53" name="Google Shape;753;p39" descr="Animated versions of mixed paper, plastic bottles, and steel cans. "/>
          <p:cNvSpPr/>
          <p:nvPr/>
        </p:nvSpPr>
        <p:spPr>
          <a:xfrm>
            <a:off x="9473442" y="5304862"/>
            <a:ext cx="7717523" cy="3676382"/>
          </a:xfrm>
          <a:custGeom>
            <a:avLst/>
            <a:gdLst/>
            <a:ahLst/>
            <a:cxnLst/>
            <a:rect l="l" t="t" r="r" b="b"/>
            <a:pathLst>
              <a:path w="7717523" h="3676382" extrusionOk="0">
                <a:moveTo>
                  <a:pt x="0" y="0"/>
                </a:moveTo>
                <a:lnTo>
                  <a:pt x="7717524" y="0"/>
                </a:lnTo>
                <a:lnTo>
                  <a:pt x="7717524" y="3676382"/>
                </a:lnTo>
                <a:lnTo>
                  <a:pt x="0" y="3676382"/>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54" name="Google Shape;754;p39"/>
          <p:cNvSpPr txBox="1"/>
          <p:nvPr/>
        </p:nvSpPr>
        <p:spPr>
          <a:xfrm>
            <a:off x="14754319" y="8981301"/>
            <a:ext cx="421288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i="1">
                <a:solidFill>
                  <a:schemeClr val="lt1"/>
                </a:solidFill>
                <a:latin typeface="Calibri"/>
                <a:ea typeface="Calibri"/>
                <a:cs typeface="Calibri"/>
                <a:sym typeface="Calibri"/>
              </a:rPr>
              <a:t>FloridaRecycles- Rethink. Reset. Recycle.</a:t>
            </a:r>
            <a:endParaRPr/>
          </a:p>
        </p:txBody>
      </p:sp>
      <p:grpSp>
        <p:nvGrpSpPr>
          <p:cNvPr id="755" name="Google Shape;755;p39">
            <a:extLst>
              <a:ext uri="{C183D7F6-B498-43B3-948B-1728B52AA6E4}">
                <adec:decorative xmlns:adec="http://schemas.microsoft.com/office/drawing/2017/decorative" val="1"/>
              </a:ext>
            </a:extLst>
          </p:cNvPr>
          <p:cNvGrpSpPr/>
          <p:nvPr/>
        </p:nvGrpSpPr>
        <p:grpSpPr>
          <a:xfrm>
            <a:off x="448924" y="499635"/>
            <a:ext cx="17390152" cy="815807"/>
            <a:chOff x="0" y="-57150"/>
            <a:chExt cx="5242105" cy="356032"/>
          </a:xfrm>
        </p:grpSpPr>
        <p:sp>
          <p:nvSpPr>
            <p:cNvPr id="756" name="Google Shape;756;p39"/>
            <p:cNvSpPr/>
            <p:nvPr/>
          </p:nvSpPr>
          <p:spPr>
            <a:xfrm>
              <a:off x="0" y="0"/>
              <a:ext cx="5242105" cy="298882"/>
            </a:xfrm>
            <a:custGeom>
              <a:avLst/>
              <a:gdLst/>
              <a:ahLst/>
              <a:cxnLst/>
              <a:rect l="l" t="t" r="r" b="b"/>
              <a:pathLst>
                <a:path w="5242105" h="298882" extrusionOk="0">
                  <a:moveTo>
                    <a:pt x="44519" y="0"/>
                  </a:moveTo>
                  <a:lnTo>
                    <a:pt x="5197586" y="0"/>
                  </a:lnTo>
                  <a:cubicBezTo>
                    <a:pt x="5209393" y="0"/>
                    <a:pt x="5220717" y="4690"/>
                    <a:pt x="5229066" y="13039"/>
                  </a:cubicBezTo>
                  <a:cubicBezTo>
                    <a:pt x="5237414" y="21388"/>
                    <a:pt x="5242105" y="32712"/>
                    <a:pt x="5242105" y="44519"/>
                  </a:cubicBezTo>
                  <a:lnTo>
                    <a:pt x="5242105" y="254363"/>
                  </a:lnTo>
                  <a:cubicBezTo>
                    <a:pt x="5242105" y="266170"/>
                    <a:pt x="5237414" y="277494"/>
                    <a:pt x="5229066" y="285843"/>
                  </a:cubicBezTo>
                  <a:cubicBezTo>
                    <a:pt x="5220717" y="294192"/>
                    <a:pt x="5209393" y="298882"/>
                    <a:pt x="5197586" y="298882"/>
                  </a:cubicBezTo>
                  <a:lnTo>
                    <a:pt x="44519" y="298882"/>
                  </a:lnTo>
                  <a:cubicBezTo>
                    <a:pt x="32712" y="298882"/>
                    <a:pt x="21388" y="294192"/>
                    <a:pt x="13039" y="285843"/>
                  </a:cubicBezTo>
                  <a:cubicBezTo>
                    <a:pt x="4690" y="277494"/>
                    <a:pt x="0" y="266170"/>
                    <a:pt x="0" y="254363"/>
                  </a:cubicBezTo>
                  <a:lnTo>
                    <a:pt x="0" y="44519"/>
                  </a:lnTo>
                  <a:cubicBezTo>
                    <a:pt x="0" y="32712"/>
                    <a:pt x="4690" y="21388"/>
                    <a:pt x="13039" y="13039"/>
                  </a:cubicBezTo>
                  <a:cubicBezTo>
                    <a:pt x="21388" y="4690"/>
                    <a:pt x="32712" y="0"/>
                    <a:pt x="44519" y="0"/>
                  </a:cubicBezTo>
                  <a:close/>
                </a:path>
              </a:pathLst>
            </a:custGeom>
            <a:solidFill>
              <a:srgbClr val="000000">
                <a:alpha val="0"/>
              </a:srgbClr>
            </a:solidFill>
            <a:ln w="28575" cap="rnd"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57" name="Google Shape;757;p39"/>
            <p:cNvSpPr txBox="1"/>
            <p:nvPr/>
          </p:nvSpPr>
          <p:spPr>
            <a:xfrm>
              <a:off x="0" y="-57150"/>
              <a:ext cx="5242105" cy="356032"/>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13040"/>
        </a:solidFill>
        <a:effectLst/>
      </p:bgPr>
    </p:bg>
    <p:spTree>
      <p:nvGrpSpPr>
        <p:cNvPr id="1" name="Shape 765"/>
        <p:cNvGrpSpPr/>
        <p:nvPr/>
      </p:nvGrpSpPr>
      <p:grpSpPr>
        <a:xfrm>
          <a:off x="0" y="0"/>
          <a:ext cx="0" cy="0"/>
          <a:chOff x="0" y="0"/>
          <a:chExt cx="0" cy="0"/>
        </a:xfrm>
      </p:grpSpPr>
      <p:sp>
        <p:nvSpPr>
          <p:cNvPr id="768" name="Google Shape;768;p40"/>
          <p:cNvSpPr txBox="1">
            <a:spLocks noGrp="1"/>
          </p:cNvSpPr>
          <p:nvPr>
            <p:ph type="title" idx="4294967295"/>
          </p:nvPr>
        </p:nvSpPr>
        <p:spPr>
          <a:xfrm>
            <a:off x="631858" y="1573565"/>
            <a:ext cx="7802854" cy="1295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7500" b="0" i="0" u="none" strike="noStrike" kern="0" cap="none" spc="0" normalizeH="0" baseline="0" noProof="0" dirty="0">
                <a:ln>
                  <a:noFill/>
                </a:ln>
                <a:solidFill>
                  <a:srgbClr val="FFFFFF"/>
                </a:solidFill>
                <a:effectLst/>
                <a:uLnTx/>
                <a:uFillTx/>
                <a:latin typeface="Arial"/>
                <a:ea typeface="Arial"/>
                <a:cs typeface="Arial"/>
                <a:sym typeface="Arial"/>
              </a:rPr>
              <a:t>Recycling Plastics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770" name="Google Shape;770;p40"/>
          <p:cNvSpPr txBox="1"/>
          <p:nvPr/>
        </p:nvSpPr>
        <p:spPr>
          <a:xfrm>
            <a:off x="883998" y="835167"/>
            <a:ext cx="6991641" cy="409215"/>
          </a:xfrm>
          <a:prstGeom prst="rect">
            <a:avLst/>
          </a:prstGeom>
          <a:noFill/>
          <a:ln>
            <a:noFill/>
          </a:ln>
        </p:spPr>
        <p:txBody>
          <a:bodyPr spcFirstLastPara="1" wrap="square" lIns="0" tIns="0" rIns="0" bIns="0" anchor="t" anchorCtr="0">
            <a:spAutoFit/>
          </a:bodyPr>
          <a:lstStyle/>
          <a:p>
            <a:pPr marL="0" marR="0" lvl="0" indent="0" algn="l" rtl="0">
              <a:lnSpc>
                <a:spcPct val="94998"/>
              </a:lnSpc>
              <a:spcBef>
                <a:spcPts val="0"/>
              </a:spcBef>
              <a:spcAft>
                <a:spcPts val="0"/>
              </a:spcAft>
              <a:buNone/>
            </a:pPr>
            <a:r>
              <a:rPr lang="en-US" sz="2799" dirty="0">
                <a:solidFill>
                  <a:srgbClr val="FFFFFF"/>
                </a:solidFill>
                <a:latin typeface="Poppins"/>
                <a:ea typeface="Poppins"/>
                <a:cs typeface="Poppins"/>
                <a:sym typeface="Poppins"/>
              </a:rPr>
              <a:t>Microplastics: Individual Actions</a:t>
            </a:r>
            <a:endParaRPr dirty="0"/>
          </a:p>
        </p:txBody>
      </p:sp>
      <p:grpSp>
        <p:nvGrpSpPr>
          <p:cNvPr id="772" name="Google Shape;772;p40">
            <a:extLst>
              <a:ext uri="{C183D7F6-B498-43B3-948B-1728B52AA6E4}">
                <adec:decorative xmlns:adec="http://schemas.microsoft.com/office/drawing/2017/decorative" val="1"/>
              </a:ext>
            </a:extLst>
          </p:cNvPr>
          <p:cNvGrpSpPr/>
          <p:nvPr/>
        </p:nvGrpSpPr>
        <p:grpSpPr>
          <a:xfrm>
            <a:off x="448924" y="499635"/>
            <a:ext cx="17390152" cy="815807"/>
            <a:chOff x="0" y="-57150"/>
            <a:chExt cx="5242105" cy="356032"/>
          </a:xfrm>
        </p:grpSpPr>
        <p:sp>
          <p:nvSpPr>
            <p:cNvPr id="773" name="Google Shape;773;p40"/>
            <p:cNvSpPr/>
            <p:nvPr/>
          </p:nvSpPr>
          <p:spPr>
            <a:xfrm>
              <a:off x="0" y="0"/>
              <a:ext cx="5242105" cy="298882"/>
            </a:xfrm>
            <a:custGeom>
              <a:avLst/>
              <a:gdLst/>
              <a:ahLst/>
              <a:cxnLst/>
              <a:rect l="l" t="t" r="r" b="b"/>
              <a:pathLst>
                <a:path w="5242105" h="298882" extrusionOk="0">
                  <a:moveTo>
                    <a:pt x="44519" y="0"/>
                  </a:moveTo>
                  <a:lnTo>
                    <a:pt x="5197586" y="0"/>
                  </a:lnTo>
                  <a:cubicBezTo>
                    <a:pt x="5209393" y="0"/>
                    <a:pt x="5220717" y="4690"/>
                    <a:pt x="5229066" y="13039"/>
                  </a:cubicBezTo>
                  <a:cubicBezTo>
                    <a:pt x="5237414" y="21388"/>
                    <a:pt x="5242105" y="32712"/>
                    <a:pt x="5242105" y="44519"/>
                  </a:cubicBezTo>
                  <a:lnTo>
                    <a:pt x="5242105" y="254363"/>
                  </a:lnTo>
                  <a:cubicBezTo>
                    <a:pt x="5242105" y="266170"/>
                    <a:pt x="5237414" y="277494"/>
                    <a:pt x="5229066" y="285843"/>
                  </a:cubicBezTo>
                  <a:cubicBezTo>
                    <a:pt x="5220717" y="294192"/>
                    <a:pt x="5209393" y="298882"/>
                    <a:pt x="5197586" y="298882"/>
                  </a:cubicBezTo>
                  <a:lnTo>
                    <a:pt x="44519" y="298882"/>
                  </a:lnTo>
                  <a:cubicBezTo>
                    <a:pt x="32712" y="298882"/>
                    <a:pt x="21388" y="294192"/>
                    <a:pt x="13039" y="285843"/>
                  </a:cubicBezTo>
                  <a:cubicBezTo>
                    <a:pt x="4690" y="277494"/>
                    <a:pt x="0" y="266170"/>
                    <a:pt x="0" y="254363"/>
                  </a:cubicBezTo>
                  <a:lnTo>
                    <a:pt x="0" y="44519"/>
                  </a:lnTo>
                  <a:cubicBezTo>
                    <a:pt x="0" y="32712"/>
                    <a:pt x="4690" y="21388"/>
                    <a:pt x="13039" y="13039"/>
                  </a:cubicBezTo>
                  <a:cubicBezTo>
                    <a:pt x="21388" y="4690"/>
                    <a:pt x="32712" y="0"/>
                    <a:pt x="44519" y="0"/>
                  </a:cubicBezTo>
                  <a:close/>
                </a:path>
              </a:pathLst>
            </a:custGeom>
            <a:solidFill>
              <a:srgbClr val="000000">
                <a:alpha val="0"/>
              </a:srgbClr>
            </a:solidFill>
            <a:ln w="28575" cap="rnd"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74" name="Google Shape;774;p40"/>
            <p:cNvSpPr txBox="1"/>
            <p:nvPr/>
          </p:nvSpPr>
          <p:spPr>
            <a:xfrm>
              <a:off x="0" y="-57150"/>
              <a:ext cx="5242105" cy="356032"/>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769" name="Google Shape;769;p40"/>
          <p:cNvSpPr txBox="1"/>
          <p:nvPr/>
        </p:nvSpPr>
        <p:spPr>
          <a:xfrm>
            <a:off x="883998" y="3068990"/>
            <a:ext cx="6506875" cy="5756319"/>
          </a:xfrm>
          <a:prstGeom prst="rect">
            <a:avLst/>
          </a:prstGeom>
          <a:noFill/>
          <a:ln>
            <a:noFill/>
          </a:ln>
        </p:spPr>
        <p:txBody>
          <a:bodyPr spcFirstLastPara="1" wrap="square" lIns="0" tIns="0" rIns="0" bIns="0" anchor="t" anchorCtr="0">
            <a:spAutoFit/>
          </a:bodyPr>
          <a:lstStyle/>
          <a:p>
            <a:pPr marL="626110" marR="0" lvl="1" indent="-313055" algn="l" rtl="0">
              <a:lnSpc>
                <a:spcPct val="140000"/>
              </a:lnSpc>
              <a:spcBef>
                <a:spcPts val="0"/>
              </a:spcBef>
              <a:spcAft>
                <a:spcPts val="0"/>
              </a:spcAft>
              <a:buClr>
                <a:srgbClr val="FFFFFF"/>
              </a:buClr>
              <a:buSzPts val="2900"/>
              <a:buFont typeface="Arial"/>
              <a:buChar char="•"/>
            </a:pPr>
            <a:r>
              <a:rPr lang="en-US" sz="2900" b="0" i="0" u="none" strike="noStrike" cap="none" dirty="0">
                <a:solidFill>
                  <a:srgbClr val="FFFFFF"/>
                </a:solidFill>
                <a:latin typeface="Poppins"/>
                <a:ea typeface="Poppins"/>
                <a:cs typeface="Poppins"/>
                <a:sym typeface="Poppins"/>
              </a:rPr>
              <a:t>Try not to purchase single use plastics in the first place</a:t>
            </a:r>
            <a:endParaRPr sz="1800" b="0" i="0" u="none" strike="noStrike" cap="none" dirty="0">
              <a:solidFill>
                <a:schemeClr val="dk1"/>
              </a:solidFill>
              <a:latin typeface="Calibri"/>
              <a:ea typeface="Calibri"/>
              <a:cs typeface="Calibri"/>
              <a:sym typeface="Calibri"/>
            </a:endParaRPr>
          </a:p>
          <a:p>
            <a:pPr marL="626110" marR="0" lvl="1" indent="-313055" algn="l" rtl="0">
              <a:lnSpc>
                <a:spcPct val="140000"/>
              </a:lnSpc>
              <a:spcBef>
                <a:spcPts val="0"/>
              </a:spcBef>
              <a:spcAft>
                <a:spcPts val="0"/>
              </a:spcAft>
              <a:buClr>
                <a:srgbClr val="FFFFFF"/>
              </a:buClr>
              <a:buSzPts val="2900"/>
              <a:buFont typeface="Arial"/>
              <a:buChar char="•"/>
            </a:pPr>
            <a:r>
              <a:rPr lang="en-US" sz="2900" b="0" i="0" u="none" strike="noStrike" cap="none" dirty="0">
                <a:solidFill>
                  <a:srgbClr val="FFFFFF"/>
                </a:solidFill>
                <a:latin typeface="Poppins"/>
                <a:ea typeface="Poppins"/>
                <a:cs typeface="Poppins"/>
                <a:sym typeface="Poppins"/>
              </a:rPr>
              <a:t>If you must purchase them, look at the labels to make sure they can be recycled </a:t>
            </a:r>
            <a:endParaRPr sz="2900" b="0" i="0" u="none" strike="noStrike" cap="none" dirty="0">
              <a:solidFill>
                <a:srgbClr val="FFFFFF"/>
              </a:solidFill>
              <a:latin typeface="Poppins"/>
              <a:ea typeface="Poppins"/>
              <a:cs typeface="Poppins"/>
              <a:sym typeface="Poppins"/>
            </a:endParaRPr>
          </a:p>
          <a:p>
            <a:pPr marL="626110" marR="0" lvl="1" indent="-313055" algn="l" rtl="0">
              <a:lnSpc>
                <a:spcPct val="140000"/>
              </a:lnSpc>
              <a:spcBef>
                <a:spcPts val="0"/>
              </a:spcBef>
              <a:spcAft>
                <a:spcPts val="0"/>
              </a:spcAft>
              <a:buClr>
                <a:srgbClr val="FFFFFF"/>
              </a:buClr>
              <a:buSzPts val="2900"/>
              <a:buFont typeface="Arial"/>
              <a:buChar char="•"/>
            </a:pPr>
            <a:r>
              <a:rPr lang="en-US" sz="2900" b="0" i="0" u="none" strike="noStrike" cap="none" dirty="0">
                <a:solidFill>
                  <a:srgbClr val="FFFFFF"/>
                </a:solidFill>
                <a:latin typeface="Poppins"/>
                <a:ea typeface="Poppins"/>
                <a:cs typeface="Poppins"/>
                <a:sym typeface="Poppins"/>
              </a:rPr>
              <a:t>Rinse the bottles and take off the labels if they are able to go in curbside bin</a:t>
            </a:r>
            <a:endParaRPr sz="2900" b="0" i="0" u="none" strike="noStrike" cap="none" dirty="0">
              <a:solidFill>
                <a:srgbClr val="FFFFFF"/>
              </a:solidFill>
              <a:latin typeface="Poppins"/>
              <a:ea typeface="Poppins"/>
              <a:cs typeface="Poppins"/>
              <a:sym typeface="Poppins"/>
            </a:endParaRPr>
          </a:p>
          <a:p>
            <a:pPr marL="626110" marR="0" lvl="1" indent="-313055" algn="l" rtl="0">
              <a:lnSpc>
                <a:spcPct val="140000"/>
              </a:lnSpc>
              <a:spcBef>
                <a:spcPts val="0"/>
              </a:spcBef>
              <a:spcAft>
                <a:spcPts val="0"/>
              </a:spcAft>
              <a:buClr>
                <a:srgbClr val="FFFFFF"/>
              </a:buClr>
              <a:buSzPts val="2900"/>
              <a:buFont typeface="Arial"/>
              <a:buChar char="•"/>
            </a:pPr>
            <a:r>
              <a:rPr lang="en-US" sz="2900" b="0" i="0" u="none" strike="noStrike" cap="none" dirty="0">
                <a:solidFill>
                  <a:srgbClr val="FFFFFF"/>
                </a:solidFill>
                <a:latin typeface="Poppins"/>
                <a:ea typeface="Poppins"/>
                <a:cs typeface="Poppins"/>
                <a:sym typeface="Poppins"/>
              </a:rPr>
              <a:t>If not, must go to recycling centers to properly dispose of them</a:t>
            </a:r>
            <a:endParaRPr sz="2900" b="0" i="0" u="none" strike="noStrike" cap="none" dirty="0">
              <a:solidFill>
                <a:srgbClr val="FFFFFF"/>
              </a:solidFill>
              <a:latin typeface="Poppins"/>
              <a:ea typeface="Poppins"/>
              <a:cs typeface="Poppins"/>
              <a:sym typeface="Poppins"/>
            </a:endParaRPr>
          </a:p>
        </p:txBody>
      </p:sp>
      <p:sp>
        <p:nvSpPr>
          <p:cNvPr id="766" name="Google Shape;766;p40" descr="Diagram of different types of plastics and how to recycle them properly. "/>
          <p:cNvSpPr/>
          <p:nvPr/>
        </p:nvSpPr>
        <p:spPr>
          <a:xfrm>
            <a:off x="8120760" y="3218930"/>
            <a:ext cx="9958798" cy="5385730"/>
          </a:xfrm>
          <a:custGeom>
            <a:avLst/>
            <a:gdLst/>
            <a:ahLst/>
            <a:cxnLst/>
            <a:rect l="l" t="t" r="r" b="b"/>
            <a:pathLst>
              <a:path w="1380502" h="746577" extrusionOk="0">
                <a:moveTo>
                  <a:pt x="0" y="0"/>
                </a:moveTo>
                <a:lnTo>
                  <a:pt x="1380502" y="0"/>
                </a:lnTo>
                <a:lnTo>
                  <a:pt x="1380502" y="746577"/>
                </a:lnTo>
                <a:lnTo>
                  <a:pt x="0" y="746577"/>
                </a:lnTo>
                <a:close/>
              </a:path>
            </a:pathLst>
          </a:custGeom>
          <a:blipFill rotWithShape="1">
            <a:blip r:embed="rId3">
              <a:alphaModFix/>
            </a:blip>
            <a:stretch>
              <a:fillRect t="-10095" b="-1009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71" name="Google Shape;771;p40"/>
          <p:cNvSpPr txBox="1"/>
          <p:nvPr/>
        </p:nvSpPr>
        <p:spPr>
          <a:xfrm>
            <a:off x="15297561" y="8622050"/>
            <a:ext cx="421288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i="1">
                <a:solidFill>
                  <a:schemeClr val="lt1"/>
                </a:solidFill>
                <a:latin typeface="Calibri"/>
                <a:ea typeface="Calibri"/>
                <a:cs typeface="Calibri"/>
                <a:sym typeface="Calibri"/>
              </a:rPr>
              <a:t>FloridaRecycles- Rethink. Reset. Recycle.</a:t>
            </a:r>
            <a:endParaRPr/>
          </a:p>
        </p:txBody>
      </p:sp>
      <p:cxnSp>
        <p:nvCxnSpPr>
          <p:cNvPr id="767" name="Google Shape;767;p40">
            <a:extLst>
              <a:ext uri="{C183D7F6-B498-43B3-948B-1728B52AA6E4}">
                <adec:decorative xmlns:adec="http://schemas.microsoft.com/office/drawing/2017/decorative" val="1"/>
              </a:ext>
            </a:extLst>
          </p:cNvPr>
          <p:cNvCxnSpPr/>
          <p:nvPr/>
        </p:nvCxnSpPr>
        <p:spPr>
          <a:xfrm>
            <a:off x="448924" y="9889190"/>
            <a:ext cx="17390152" cy="0"/>
          </a:xfrm>
          <a:prstGeom prst="straightConnector1">
            <a:avLst/>
          </a:prstGeom>
          <a:noFill/>
          <a:ln w="28575" cap="flat" cmpd="sng">
            <a:solidFill>
              <a:srgbClr val="FFFFFF"/>
            </a:solidFill>
            <a:prstDash val="solid"/>
            <a:round/>
            <a:headEnd type="none" w="sm" len="sm"/>
            <a:tailEnd type="none" w="sm" len="sm"/>
          </a:ln>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2" name="Title 1">
            <a:extLst>
              <a:ext uri="{FF2B5EF4-FFF2-40B4-BE49-F238E27FC236}">
                <a16:creationId xmlns:a16="http://schemas.microsoft.com/office/drawing/2014/main" id="{ACC55D67-0063-D648-EE42-A811CD4E0D07}"/>
              </a:ext>
            </a:extLst>
          </p:cNvPr>
          <p:cNvSpPr>
            <a:spLocks noGrp="1"/>
          </p:cNvSpPr>
          <p:nvPr>
            <p:ph type="title" idx="4294967295"/>
          </p:nvPr>
        </p:nvSpPr>
        <p:spPr>
          <a:xfrm>
            <a:off x="457200" y="-1143000"/>
            <a:ext cx="8229600" cy="1143000"/>
          </a:xfrm>
        </p:spPr>
        <p:txBody>
          <a:bodyPr spcFirstLastPara="1" wrap="square" lIns="91425" tIns="45700" rIns="91425" bIns="45700" anchor="b" anchorCtr="0">
            <a:normAutofit/>
          </a:bodyPr>
          <a:lstStyle/>
          <a:p>
            <a:r>
              <a:rPr lang="en-US" dirty="0"/>
              <a:t>Group Norms</a:t>
            </a:r>
          </a:p>
        </p:txBody>
      </p:sp>
      <p:sp>
        <p:nvSpPr>
          <p:cNvPr id="149" name="Google Shape;149;p5" descr="Blue water underneath the surface."/>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5" b="-1666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2" name="Google Shape;152;p5"/>
          <p:cNvSpPr txBox="1"/>
          <p:nvPr/>
        </p:nvSpPr>
        <p:spPr>
          <a:xfrm>
            <a:off x="883998" y="835167"/>
            <a:ext cx="3649287" cy="384175"/>
          </a:xfrm>
          <a:prstGeom prst="rect">
            <a:avLst/>
          </a:prstGeom>
          <a:noFill/>
          <a:ln>
            <a:noFill/>
          </a:ln>
        </p:spPr>
        <p:txBody>
          <a:bodyPr spcFirstLastPara="1" wrap="square" lIns="0" tIns="0" rIns="0" bIns="0" anchor="t" anchorCtr="0">
            <a:spAutoFit/>
          </a:bodyPr>
          <a:lstStyle/>
          <a:p>
            <a:pPr marL="0" marR="0" lvl="0" indent="0" algn="l" rtl="0">
              <a:lnSpc>
                <a:spcPct val="94998"/>
              </a:lnSpc>
              <a:spcBef>
                <a:spcPts val="0"/>
              </a:spcBef>
              <a:spcAft>
                <a:spcPts val="0"/>
              </a:spcAft>
              <a:buNone/>
            </a:pPr>
            <a:r>
              <a:rPr lang="en-US" sz="2799">
                <a:solidFill>
                  <a:srgbClr val="FFFFFF"/>
                </a:solidFill>
                <a:latin typeface="Poppins"/>
                <a:ea typeface="Poppins"/>
                <a:cs typeface="Poppins"/>
                <a:sym typeface="Poppins"/>
              </a:rPr>
              <a:t>Microplastics</a:t>
            </a:r>
            <a:endParaRPr/>
          </a:p>
        </p:txBody>
      </p:sp>
      <p:sp>
        <p:nvSpPr>
          <p:cNvPr id="150" name="Google Shape;150;p5"/>
          <p:cNvSpPr txBox="1"/>
          <p:nvPr/>
        </p:nvSpPr>
        <p:spPr>
          <a:xfrm>
            <a:off x="4522988" y="2042242"/>
            <a:ext cx="9225180" cy="153034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1499">
                <a:solidFill>
                  <a:srgbClr val="FFFFFF"/>
                </a:solidFill>
                <a:latin typeface="Arial"/>
                <a:ea typeface="Arial"/>
                <a:cs typeface="Arial"/>
                <a:sym typeface="Arial"/>
              </a:rPr>
              <a:t>Group Norms</a:t>
            </a:r>
            <a:endParaRPr/>
          </a:p>
        </p:txBody>
      </p:sp>
      <p:cxnSp>
        <p:nvCxnSpPr>
          <p:cNvPr id="151" name="Google Shape;151;p5">
            <a:extLst>
              <a:ext uri="{C183D7F6-B498-43B3-948B-1728B52AA6E4}">
                <adec:decorative xmlns:adec="http://schemas.microsoft.com/office/drawing/2017/decorative" val="1"/>
              </a:ext>
            </a:extLst>
          </p:cNvPr>
          <p:cNvCxnSpPr/>
          <p:nvPr/>
        </p:nvCxnSpPr>
        <p:spPr>
          <a:xfrm>
            <a:off x="448924" y="9889190"/>
            <a:ext cx="17390152" cy="0"/>
          </a:xfrm>
          <a:prstGeom prst="straightConnector1">
            <a:avLst/>
          </a:prstGeom>
          <a:noFill/>
          <a:ln w="28575" cap="flat" cmpd="sng">
            <a:solidFill>
              <a:srgbClr val="FFFFFF"/>
            </a:solidFill>
            <a:prstDash val="solid"/>
            <a:round/>
            <a:headEnd type="none" w="sm" len="sm"/>
            <a:tailEnd type="none" w="sm" len="sm"/>
          </a:ln>
        </p:spPr>
      </p:cxnSp>
      <p:sp>
        <p:nvSpPr>
          <p:cNvPr id="153" name="Google Shape;153;p5"/>
          <p:cNvSpPr txBox="1"/>
          <p:nvPr/>
        </p:nvSpPr>
        <p:spPr>
          <a:xfrm>
            <a:off x="3643110" y="3851391"/>
            <a:ext cx="11005531" cy="3712748"/>
          </a:xfrm>
          <a:prstGeom prst="rect">
            <a:avLst/>
          </a:prstGeom>
          <a:noFill/>
          <a:ln>
            <a:noFill/>
          </a:ln>
        </p:spPr>
        <p:txBody>
          <a:bodyPr spcFirstLastPara="1" wrap="square" lIns="0" tIns="0" rIns="0" bIns="0" anchor="t" anchorCtr="0">
            <a:spAutoFit/>
          </a:bodyPr>
          <a:lstStyle/>
          <a:p>
            <a:pPr marL="798195" marR="0" lvl="1" indent="-399415" algn="ctr" rtl="0">
              <a:lnSpc>
                <a:spcPct val="162164"/>
              </a:lnSpc>
              <a:spcBef>
                <a:spcPts val="0"/>
              </a:spcBef>
              <a:spcAft>
                <a:spcPts val="0"/>
              </a:spcAft>
              <a:buClr>
                <a:srgbClr val="FFFFFF"/>
              </a:buClr>
              <a:buSzPts val="3650"/>
              <a:buFont typeface="IBM Plex Sans"/>
              <a:buAutoNum type="arabicPeriod"/>
            </a:pPr>
            <a:r>
              <a:rPr lang="en-US" sz="3650" b="0" i="0" u="none" strike="noStrike" cap="none">
                <a:solidFill>
                  <a:srgbClr val="FFFFFF"/>
                </a:solidFill>
                <a:latin typeface="IBM Plex Sans"/>
                <a:ea typeface="IBM Plex Sans"/>
                <a:cs typeface="IBM Plex Sans"/>
                <a:sym typeface="IBM Plex Sans"/>
              </a:rPr>
              <a:t> We are respectful of each other and our ideas</a:t>
            </a:r>
            <a:endParaRPr sz="3650" b="0" i="0" u="none" strike="noStrike" cap="none">
              <a:solidFill>
                <a:schemeClr val="dk1"/>
              </a:solidFill>
              <a:latin typeface="Calibri"/>
              <a:ea typeface="Calibri"/>
              <a:cs typeface="Calibri"/>
              <a:sym typeface="Calibri"/>
            </a:endParaRPr>
          </a:p>
          <a:p>
            <a:pPr marL="798195" marR="0" lvl="1" indent="-399415" algn="ctr" rtl="0">
              <a:lnSpc>
                <a:spcPct val="162164"/>
              </a:lnSpc>
              <a:spcBef>
                <a:spcPts val="0"/>
              </a:spcBef>
              <a:spcAft>
                <a:spcPts val="0"/>
              </a:spcAft>
              <a:buClr>
                <a:srgbClr val="FFFFFF"/>
              </a:buClr>
              <a:buSzPts val="3650"/>
              <a:buFont typeface="IBM Plex Sans"/>
              <a:buAutoNum type="arabicPeriod"/>
            </a:pPr>
            <a:r>
              <a:rPr lang="en-US" sz="3650" b="0" i="0" u="none" strike="noStrike" cap="none">
                <a:solidFill>
                  <a:srgbClr val="FFFFFF"/>
                </a:solidFill>
                <a:latin typeface="IBM Plex Sans"/>
                <a:ea typeface="IBM Plex Sans"/>
                <a:cs typeface="IBM Plex Sans"/>
                <a:sym typeface="IBM Plex Sans"/>
              </a:rPr>
              <a:t> Asking questions is encouraged</a:t>
            </a:r>
            <a:endParaRPr sz="3650" b="0" i="0" u="none" strike="noStrike" cap="none">
              <a:solidFill>
                <a:srgbClr val="FFFFFF"/>
              </a:solidFill>
              <a:latin typeface="IBM Plex Sans"/>
              <a:ea typeface="IBM Plex Sans"/>
              <a:cs typeface="IBM Plex Sans"/>
              <a:sym typeface="IBM Plex Sans"/>
            </a:endParaRPr>
          </a:p>
          <a:p>
            <a:pPr marL="798195" marR="0" lvl="1" indent="-399415" algn="ctr" rtl="0">
              <a:lnSpc>
                <a:spcPct val="162164"/>
              </a:lnSpc>
              <a:spcBef>
                <a:spcPts val="0"/>
              </a:spcBef>
              <a:spcAft>
                <a:spcPts val="0"/>
              </a:spcAft>
              <a:buClr>
                <a:srgbClr val="FFFFFF"/>
              </a:buClr>
              <a:buSzPts val="3650"/>
              <a:buFont typeface="IBM Plex Sans"/>
              <a:buAutoNum type="arabicPeriod"/>
            </a:pPr>
            <a:r>
              <a:rPr lang="en-US" sz="3650" b="0" i="0" u="none" strike="noStrike" cap="none">
                <a:solidFill>
                  <a:srgbClr val="FFFFFF"/>
                </a:solidFill>
                <a:latin typeface="IBM Plex Sans"/>
                <a:ea typeface="IBM Plex Sans"/>
                <a:cs typeface="IBM Plex Sans"/>
                <a:sym typeface="IBM Plex Sans"/>
              </a:rPr>
              <a:t> All ideas are good ideas, and each contributor has value </a:t>
            </a:r>
            <a:endParaRPr/>
          </a:p>
          <a:p>
            <a:pPr marL="798195" marR="0" lvl="1" indent="-399415" algn="ctr" rtl="0">
              <a:lnSpc>
                <a:spcPct val="162164"/>
              </a:lnSpc>
              <a:spcBef>
                <a:spcPts val="0"/>
              </a:spcBef>
              <a:spcAft>
                <a:spcPts val="0"/>
              </a:spcAft>
              <a:buClr>
                <a:srgbClr val="FFFFFF"/>
              </a:buClr>
              <a:buSzPts val="3650"/>
              <a:buFont typeface="IBM Plex Sans"/>
              <a:buAutoNum type="arabicPeriod"/>
            </a:pPr>
            <a:r>
              <a:rPr lang="en-US" sz="3650" b="0" i="0" u="none" strike="noStrike" cap="none">
                <a:solidFill>
                  <a:srgbClr val="FFFFFF"/>
                </a:solidFill>
                <a:latin typeface="IBM Plex Sans"/>
                <a:ea typeface="IBM Plex Sans"/>
                <a:cs typeface="IBM Plex Sans"/>
                <a:sym typeface="IBM Plex Sans"/>
              </a:rPr>
              <a:t> Any other group norms? </a:t>
            </a:r>
            <a:endParaRPr sz="3650" b="0" i="0" u="none" strike="noStrike" cap="none">
              <a:solidFill>
                <a:srgbClr val="FFFFFF"/>
              </a:solidFill>
              <a:latin typeface="IBM Plex Sans"/>
              <a:ea typeface="IBM Plex Sans"/>
              <a:cs typeface="IBM Plex Sans"/>
              <a:sym typeface="IBM Plex Sans"/>
            </a:endParaRPr>
          </a:p>
        </p:txBody>
      </p:sp>
      <p:grpSp>
        <p:nvGrpSpPr>
          <p:cNvPr id="154" name="Google Shape;154;p5">
            <a:extLst>
              <a:ext uri="{C183D7F6-B498-43B3-948B-1728B52AA6E4}">
                <adec:decorative xmlns:adec="http://schemas.microsoft.com/office/drawing/2017/decorative" val="1"/>
              </a:ext>
            </a:extLst>
          </p:cNvPr>
          <p:cNvGrpSpPr/>
          <p:nvPr/>
        </p:nvGrpSpPr>
        <p:grpSpPr>
          <a:xfrm>
            <a:off x="448924" y="464899"/>
            <a:ext cx="17390152" cy="815807"/>
            <a:chOff x="0" y="-57150"/>
            <a:chExt cx="5242105" cy="356032"/>
          </a:xfrm>
        </p:grpSpPr>
        <p:sp>
          <p:nvSpPr>
            <p:cNvPr id="155" name="Google Shape;155;p5"/>
            <p:cNvSpPr/>
            <p:nvPr/>
          </p:nvSpPr>
          <p:spPr>
            <a:xfrm>
              <a:off x="0" y="0"/>
              <a:ext cx="5242105" cy="298882"/>
            </a:xfrm>
            <a:custGeom>
              <a:avLst/>
              <a:gdLst/>
              <a:ahLst/>
              <a:cxnLst/>
              <a:rect l="l" t="t" r="r" b="b"/>
              <a:pathLst>
                <a:path w="5242105" h="298882" extrusionOk="0">
                  <a:moveTo>
                    <a:pt x="44519" y="0"/>
                  </a:moveTo>
                  <a:lnTo>
                    <a:pt x="5197586" y="0"/>
                  </a:lnTo>
                  <a:cubicBezTo>
                    <a:pt x="5209393" y="0"/>
                    <a:pt x="5220717" y="4690"/>
                    <a:pt x="5229066" y="13039"/>
                  </a:cubicBezTo>
                  <a:cubicBezTo>
                    <a:pt x="5237414" y="21388"/>
                    <a:pt x="5242105" y="32712"/>
                    <a:pt x="5242105" y="44519"/>
                  </a:cubicBezTo>
                  <a:lnTo>
                    <a:pt x="5242105" y="254363"/>
                  </a:lnTo>
                  <a:cubicBezTo>
                    <a:pt x="5242105" y="266170"/>
                    <a:pt x="5237414" y="277494"/>
                    <a:pt x="5229066" y="285843"/>
                  </a:cubicBezTo>
                  <a:cubicBezTo>
                    <a:pt x="5220717" y="294192"/>
                    <a:pt x="5209393" y="298882"/>
                    <a:pt x="5197586" y="298882"/>
                  </a:cubicBezTo>
                  <a:lnTo>
                    <a:pt x="44519" y="298882"/>
                  </a:lnTo>
                  <a:cubicBezTo>
                    <a:pt x="32712" y="298882"/>
                    <a:pt x="21388" y="294192"/>
                    <a:pt x="13039" y="285843"/>
                  </a:cubicBezTo>
                  <a:cubicBezTo>
                    <a:pt x="4690" y="277494"/>
                    <a:pt x="0" y="266170"/>
                    <a:pt x="0" y="254363"/>
                  </a:cubicBezTo>
                  <a:lnTo>
                    <a:pt x="0" y="44519"/>
                  </a:lnTo>
                  <a:cubicBezTo>
                    <a:pt x="0" y="32712"/>
                    <a:pt x="4690" y="21388"/>
                    <a:pt x="13039" y="13039"/>
                  </a:cubicBezTo>
                  <a:cubicBezTo>
                    <a:pt x="21388" y="4690"/>
                    <a:pt x="32712" y="0"/>
                    <a:pt x="44519" y="0"/>
                  </a:cubicBezTo>
                  <a:close/>
                </a:path>
              </a:pathLst>
            </a:custGeom>
            <a:solidFill>
              <a:srgbClr val="000000">
                <a:alpha val="0"/>
              </a:srgbClr>
            </a:solidFill>
            <a:ln w="28575" cap="rnd"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6" name="Google Shape;156;p5"/>
            <p:cNvSpPr txBox="1"/>
            <p:nvPr/>
          </p:nvSpPr>
          <p:spPr>
            <a:xfrm>
              <a:off x="0" y="-57150"/>
              <a:ext cx="5242105" cy="356032"/>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13040"/>
        </a:solidFill>
        <a:effectLst/>
      </p:bgPr>
    </p:bg>
    <p:spTree>
      <p:nvGrpSpPr>
        <p:cNvPr id="1" name="Shape 782"/>
        <p:cNvGrpSpPr/>
        <p:nvPr/>
      </p:nvGrpSpPr>
      <p:grpSpPr>
        <a:xfrm>
          <a:off x="0" y="0"/>
          <a:ext cx="0" cy="0"/>
          <a:chOff x="0" y="0"/>
          <a:chExt cx="0" cy="0"/>
        </a:xfrm>
      </p:grpSpPr>
      <p:sp>
        <p:nvSpPr>
          <p:cNvPr id="786" name="Google Shape;786;p41"/>
          <p:cNvSpPr txBox="1">
            <a:spLocks noGrp="1"/>
          </p:cNvSpPr>
          <p:nvPr>
            <p:ph type="title" idx="4294967295"/>
          </p:nvPr>
        </p:nvSpPr>
        <p:spPr>
          <a:xfrm>
            <a:off x="9144000" y="5438487"/>
            <a:ext cx="8877900" cy="884555"/>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99" b="0" i="0" u="none" strike="noStrike" kern="0" cap="none" spc="0" normalizeH="0" baseline="0" noProof="0" dirty="0">
                <a:ln>
                  <a:noFill/>
                </a:ln>
                <a:solidFill>
                  <a:srgbClr val="FFFFFF"/>
                </a:solidFill>
                <a:effectLst/>
                <a:uLnTx/>
                <a:uFillTx/>
                <a:latin typeface="Arial"/>
                <a:ea typeface="Arial"/>
                <a:cs typeface="Arial"/>
                <a:sym typeface="Arial"/>
              </a:rPr>
              <a:t>Limit Synthetic Fibers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788" name="Google Shape;788;p41"/>
          <p:cNvSpPr txBox="1"/>
          <p:nvPr/>
        </p:nvSpPr>
        <p:spPr>
          <a:xfrm>
            <a:off x="883997" y="835167"/>
            <a:ext cx="7478337" cy="409215"/>
          </a:xfrm>
          <a:prstGeom prst="rect">
            <a:avLst/>
          </a:prstGeom>
          <a:noFill/>
          <a:ln>
            <a:noFill/>
          </a:ln>
        </p:spPr>
        <p:txBody>
          <a:bodyPr spcFirstLastPara="1" wrap="square" lIns="0" tIns="0" rIns="0" bIns="0" anchor="t" anchorCtr="0">
            <a:spAutoFit/>
          </a:bodyPr>
          <a:lstStyle/>
          <a:p>
            <a:pPr marL="0" marR="0" lvl="0" indent="0" algn="l" rtl="0">
              <a:lnSpc>
                <a:spcPct val="94998"/>
              </a:lnSpc>
              <a:spcBef>
                <a:spcPts val="0"/>
              </a:spcBef>
              <a:spcAft>
                <a:spcPts val="0"/>
              </a:spcAft>
              <a:buNone/>
            </a:pPr>
            <a:r>
              <a:rPr lang="en-US" sz="2799" dirty="0">
                <a:solidFill>
                  <a:srgbClr val="FFFFFF"/>
                </a:solidFill>
                <a:latin typeface="Poppins"/>
                <a:ea typeface="Poppins"/>
                <a:cs typeface="Poppins"/>
                <a:sym typeface="Poppins"/>
              </a:rPr>
              <a:t>Microplastics: Individual Actions</a:t>
            </a:r>
            <a:endParaRPr dirty="0"/>
          </a:p>
        </p:txBody>
      </p:sp>
      <p:grpSp>
        <p:nvGrpSpPr>
          <p:cNvPr id="792" name="Google Shape;792;p41">
            <a:extLst>
              <a:ext uri="{C183D7F6-B498-43B3-948B-1728B52AA6E4}">
                <adec:decorative xmlns:adec="http://schemas.microsoft.com/office/drawing/2017/decorative" val="1"/>
              </a:ext>
            </a:extLst>
          </p:cNvPr>
          <p:cNvGrpSpPr/>
          <p:nvPr/>
        </p:nvGrpSpPr>
        <p:grpSpPr>
          <a:xfrm>
            <a:off x="448924" y="499635"/>
            <a:ext cx="17390152" cy="815807"/>
            <a:chOff x="0" y="-57150"/>
            <a:chExt cx="5242105" cy="356032"/>
          </a:xfrm>
        </p:grpSpPr>
        <p:sp>
          <p:nvSpPr>
            <p:cNvPr id="793" name="Google Shape;793;p41"/>
            <p:cNvSpPr/>
            <p:nvPr/>
          </p:nvSpPr>
          <p:spPr>
            <a:xfrm>
              <a:off x="0" y="0"/>
              <a:ext cx="5242105" cy="298882"/>
            </a:xfrm>
            <a:custGeom>
              <a:avLst/>
              <a:gdLst/>
              <a:ahLst/>
              <a:cxnLst/>
              <a:rect l="l" t="t" r="r" b="b"/>
              <a:pathLst>
                <a:path w="5242105" h="298882" extrusionOk="0">
                  <a:moveTo>
                    <a:pt x="44519" y="0"/>
                  </a:moveTo>
                  <a:lnTo>
                    <a:pt x="5197586" y="0"/>
                  </a:lnTo>
                  <a:cubicBezTo>
                    <a:pt x="5209393" y="0"/>
                    <a:pt x="5220717" y="4690"/>
                    <a:pt x="5229066" y="13039"/>
                  </a:cubicBezTo>
                  <a:cubicBezTo>
                    <a:pt x="5237414" y="21388"/>
                    <a:pt x="5242105" y="32712"/>
                    <a:pt x="5242105" y="44519"/>
                  </a:cubicBezTo>
                  <a:lnTo>
                    <a:pt x="5242105" y="254363"/>
                  </a:lnTo>
                  <a:cubicBezTo>
                    <a:pt x="5242105" y="266170"/>
                    <a:pt x="5237414" y="277494"/>
                    <a:pt x="5229066" y="285843"/>
                  </a:cubicBezTo>
                  <a:cubicBezTo>
                    <a:pt x="5220717" y="294192"/>
                    <a:pt x="5209393" y="298882"/>
                    <a:pt x="5197586" y="298882"/>
                  </a:cubicBezTo>
                  <a:lnTo>
                    <a:pt x="44519" y="298882"/>
                  </a:lnTo>
                  <a:cubicBezTo>
                    <a:pt x="32712" y="298882"/>
                    <a:pt x="21388" y="294192"/>
                    <a:pt x="13039" y="285843"/>
                  </a:cubicBezTo>
                  <a:cubicBezTo>
                    <a:pt x="4690" y="277494"/>
                    <a:pt x="0" y="266170"/>
                    <a:pt x="0" y="254363"/>
                  </a:cubicBezTo>
                  <a:lnTo>
                    <a:pt x="0" y="44519"/>
                  </a:lnTo>
                  <a:cubicBezTo>
                    <a:pt x="0" y="32712"/>
                    <a:pt x="4690" y="21388"/>
                    <a:pt x="13039" y="13039"/>
                  </a:cubicBezTo>
                  <a:cubicBezTo>
                    <a:pt x="21388" y="4690"/>
                    <a:pt x="32712" y="0"/>
                    <a:pt x="44519" y="0"/>
                  </a:cubicBezTo>
                  <a:close/>
                </a:path>
              </a:pathLst>
            </a:custGeom>
            <a:solidFill>
              <a:srgbClr val="000000">
                <a:alpha val="0"/>
              </a:srgbClr>
            </a:solidFill>
            <a:ln w="28575" cap="rnd"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94" name="Google Shape;794;p41"/>
            <p:cNvSpPr txBox="1"/>
            <p:nvPr/>
          </p:nvSpPr>
          <p:spPr>
            <a:xfrm>
              <a:off x="0" y="-57150"/>
              <a:ext cx="5242105" cy="356032"/>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784" name="Google Shape;784;p41" descr="Diagram of how clothing can cause microfibers to pollute the ocean. "/>
          <p:cNvSpPr/>
          <p:nvPr/>
        </p:nvSpPr>
        <p:spPr>
          <a:xfrm>
            <a:off x="623631" y="1816424"/>
            <a:ext cx="7962112" cy="7441876"/>
          </a:xfrm>
          <a:custGeom>
            <a:avLst/>
            <a:gdLst/>
            <a:ahLst/>
            <a:cxnLst/>
            <a:rect l="l" t="t" r="r" b="b"/>
            <a:pathLst>
              <a:path w="1211415" h="1132263" extrusionOk="0">
                <a:moveTo>
                  <a:pt x="0" y="0"/>
                </a:moveTo>
                <a:lnTo>
                  <a:pt x="1211415" y="0"/>
                </a:lnTo>
                <a:lnTo>
                  <a:pt x="1211415" y="1132263"/>
                </a:lnTo>
                <a:lnTo>
                  <a:pt x="0" y="1132263"/>
                </a:lnTo>
                <a:close/>
              </a:path>
            </a:pathLst>
          </a:custGeom>
          <a:blipFill rotWithShape="1">
            <a:blip r:embed="rId3">
              <a:alphaModFix/>
            </a:blip>
            <a:stretch>
              <a:fillRect l="-533" r="-53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89" name="Google Shape;789;p41"/>
          <p:cNvSpPr txBox="1"/>
          <p:nvPr/>
        </p:nvSpPr>
        <p:spPr>
          <a:xfrm>
            <a:off x="623631" y="8888968"/>
            <a:ext cx="151447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O’Shea 2023</a:t>
            </a:r>
            <a:endParaRPr/>
          </a:p>
        </p:txBody>
      </p:sp>
      <p:sp>
        <p:nvSpPr>
          <p:cNvPr id="783" name="Google Shape;783;p41" descr="Microfibers found within sea salt, beer, and tap water. "/>
          <p:cNvSpPr/>
          <p:nvPr/>
        </p:nvSpPr>
        <p:spPr>
          <a:xfrm>
            <a:off x="9439992" y="1754850"/>
            <a:ext cx="8193944" cy="3459437"/>
          </a:xfrm>
          <a:custGeom>
            <a:avLst/>
            <a:gdLst/>
            <a:ahLst/>
            <a:cxnLst/>
            <a:rect l="l" t="t" r="r" b="b"/>
            <a:pathLst>
              <a:path w="1198615" h="506048" extrusionOk="0">
                <a:moveTo>
                  <a:pt x="0" y="0"/>
                </a:moveTo>
                <a:lnTo>
                  <a:pt x="1198615" y="0"/>
                </a:lnTo>
                <a:lnTo>
                  <a:pt x="1198615" y="506048"/>
                </a:lnTo>
                <a:lnTo>
                  <a:pt x="0" y="506048"/>
                </a:lnTo>
                <a:close/>
              </a:path>
            </a:pathLst>
          </a:custGeom>
          <a:blipFill rotWithShape="1">
            <a:blip r:embed="rId4">
              <a:alphaModFix/>
            </a:blip>
            <a:stretch>
              <a:fillRect l="-4476" r="-4476"/>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90" name="Google Shape;790;p41"/>
          <p:cNvSpPr txBox="1"/>
          <p:nvPr/>
        </p:nvSpPr>
        <p:spPr>
          <a:xfrm>
            <a:off x="9439992" y="1754850"/>
            <a:ext cx="189041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O’Connor 2018</a:t>
            </a:r>
            <a:endParaRPr/>
          </a:p>
        </p:txBody>
      </p:sp>
      <p:sp>
        <p:nvSpPr>
          <p:cNvPr id="787" name="Google Shape;787;p41"/>
          <p:cNvSpPr txBox="1"/>
          <p:nvPr/>
        </p:nvSpPr>
        <p:spPr>
          <a:xfrm>
            <a:off x="9298347" y="6376351"/>
            <a:ext cx="8351274" cy="3102388"/>
          </a:xfrm>
          <a:prstGeom prst="rect">
            <a:avLst/>
          </a:prstGeom>
          <a:noFill/>
          <a:ln>
            <a:noFill/>
          </a:ln>
        </p:spPr>
        <p:txBody>
          <a:bodyPr spcFirstLastPara="1" wrap="square" lIns="0" tIns="0" rIns="0" bIns="0" anchor="t" anchorCtr="0">
            <a:spAutoFit/>
          </a:bodyPr>
          <a:lstStyle/>
          <a:p>
            <a:pPr marL="0" marR="0" lvl="0" indent="0" algn="l" rtl="0">
              <a:lnSpc>
                <a:spcPct val="139958"/>
              </a:lnSpc>
              <a:spcBef>
                <a:spcPts val="0"/>
              </a:spcBef>
              <a:spcAft>
                <a:spcPts val="0"/>
              </a:spcAft>
              <a:buNone/>
            </a:pPr>
            <a:r>
              <a:rPr lang="en-US" sz="2400" dirty="0">
                <a:solidFill>
                  <a:srgbClr val="FFFFFF"/>
                </a:solidFill>
                <a:latin typeface="Poppins"/>
                <a:ea typeface="Poppins"/>
                <a:cs typeface="Poppins"/>
                <a:sym typeface="Poppins"/>
              </a:rPr>
              <a:t>Limit the release of microfibers in the environment by:</a:t>
            </a:r>
            <a:endParaRPr dirty="0"/>
          </a:p>
          <a:p>
            <a:pPr marL="518160" marR="0" lvl="1" indent="-259080" algn="l" rtl="0">
              <a:lnSpc>
                <a:spcPct val="139958"/>
              </a:lnSpc>
              <a:spcBef>
                <a:spcPts val="0"/>
              </a:spcBef>
              <a:spcAft>
                <a:spcPts val="0"/>
              </a:spcAft>
              <a:buClr>
                <a:srgbClr val="FFFFFF"/>
              </a:buClr>
              <a:buSzPts val="2400"/>
              <a:buFont typeface="Arial"/>
              <a:buChar char="•"/>
            </a:pPr>
            <a:r>
              <a:rPr lang="en-US" sz="2400" b="0" i="0" u="none" strike="noStrike" cap="none" dirty="0">
                <a:solidFill>
                  <a:srgbClr val="FFFFFF"/>
                </a:solidFill>
                <a:latin typeface="Poppins"/>
                <a:ea typeface="Poppins"/>
                <a:cs typeface="Poppins"/>
                <a:sym typeface="Poppins"/>
              </a:rPr>
              <a:t>Purchasing Natural Fibers</a:t>
            </a:r>
            <a:endParaRPr dirty="0"/>
          </a:p>
          <a:p>
            <a:pPr marL="518160" marR="0" lvl="1" indent="-259080" algn="l" rtl="0">
              <a:lnSpc>
                <a:spcPct val="139958"/>
              </a:lnSpc>
              <a:spcBef>
                <a:spcPts val="0"/>
              </a:spcBef>
              <a:spcAft>
                <a:spcPts val="0"/>
              </a:spcAft>
              <a:buClr>
                <a:srgbClr val="FFFFFF"/>
              </a:buClr>
              <a:buSzPts val="2400"/>
              <a:buFont typeface="Arial"/>
              <a:buChar char="•"/>
            </a:pPr>
            <a:r>
              <a:rPr lang="en-US" sz="2400" b="0" i="0" u="none" strike="noStrike" cap="none" dirty="0">
                <a:solidFill>
                  <a:srgbClr val="FFFFFF"/>
                </a:solidFill>
                <a:latin typeface="Poppins"/>
                <a:ea typeface="Poppins"/>
                <a:cs typeface="Poppins"/>
                <a:sym typeface="Poppins"/>
              </a:rPr>
              <a:t>Avoiding Fast Fashion</a:t>
            </a:r>
            <a:endParaRPr dirty="0"/>
          </a:p>
          <a:p>
            <a:pPr marL="518160" marR="0" lvl="1" indent="-259080" algn="l" rtl="0">
              <a:lnSpc>
                <a:spcPct val="139958"/>
              </a:lnSpc>
              <a:spcBef>
                <a:spcPts val="0"/>
              </a:spcBef>
              <a:spcAft>
                <a:spcPts val="0"/>
              </a:spcAft>
              <a:buClr>
                <a:srgbClr val="FFFFFF"/>
              </a:buClr>
              <a:buSzPts val="2400"/>
              <a:buFont typeface="Arial"/>
              <a:buChar char="•"/>
            </a:pPr>
            <a:r>
              <a:rPr lang="en-US" sz="2400" b="0" i="0" u="none" strike="noStrike" cap="none" dirty="0">
                <a:solidFill>
                  <a:srgbClr val="FFFFFF"/>
                </a:solidFill>
                <a:latin typeface="Poppins"/>
                <a:ea typeface="Poppins"/>
                <a:cs typeface="Poppins"/>
                <a:sym typeface="Poppins"/>
              </a:rPr>
              <a:t>Investing in Long-Lasting Pieces</a:t>
            </a:r>
            <a:endParaRPr dirty="0"/>
          </a:p>
          <a:p>
            <a:pPr marL="518160" marR="0" lvl="1" indent="-259080" algn="l" rtl="0">
              <a:lnSpc>
                <a:spcPct val="139958"/>
              </a:lnSpc>
              <a:spcBef>
                <a:spcPts val="0"/>
              </a:spcBef>
              <a:spcAft>
                <a:spcPts val="0"/>
              </a:spcAft>
              <a:buClr>
                <a:srgbClr val="FFFFFF"/>
              </a:buClr>
              <a:buSzPts val="2400"/>
              <a:buFont typeface="Arial"/>
              <a:buChar char="•"/>
            </a:pPr>
            <a:r>
              <a:rPr lang="en-US" sz="2400" b="0" i="0" u="none" strike="noStrike" cap="none" dirty="0">
                <a:solidFill>
                  <a:srgbClr val="FFFFFF"/>
                </a:solidFill>
                <a:latin typeface="Poppins"/>
                <a:ea typeface="Poppins"/>
                <a:cs typeface="Poppins"/>
                <a:sym typeface="Poppins"/>
              </a:rPr>
              <a:t>Using Mild/Liquid Detergent</a:t>
            </a:r>
            <a:endParaRPr dirty="0"/>
          </a:p>
          <a:p>
            <a:pPr marL="518160" marR="0" lvl="1" indent="-259080" algn="l" rtl="0">
              <a:lnSpc>
                <a:spcPct val="139958"/>
              </a:lnSpc>
              <a:spcBef>
                <a:spcPts val="0"/>
              </a:spcBef>
              <a:spcAft>
                <a:spcPts val="0"/>
              </a:spcAft>
              <a:buClr>
                <a:srgbClr val="FFFFFF"/>
              </a:buClr>
              <a:buSzPts val="2400"/>
              <a:buFont typeface="Arial"/>
              <a:buChar char="•"/>
            </a:pPr>
            <a:r>
              <a:rPr lang="en-US" sz="2400" b="0" i="0" u="none" strike="noStrike" cap="none" dirty="0">
                <a:solidFill>
                  <a:srgbClr val="FFFFFF"/>
                </a:solidFill>
                <a:latin typeface="Poppins"/>
                <a:ea typeface="Poppins"/>
                <a:cs typeface="Poppins"/>
                <a:sym typeface="Poppins"/>
              </a:rPr>
              <a:t>Short and Cold Wash Cycles</a:t>
            </a:r>
            <a:endParaRPr dirty="0"/>
          </a:p>
        </p:txBody>
      </p:sp>
      <p:cxnSp>
        <p:nvCxnSpPr>
          <p:cNvPr id="785" name="Google Shape;785;p41">
            <a:extLst>
              <a:ext uri="{C183D7F6-B498-43B3-948B-1728B52AA6E4}">
                <adec:decorative xmlns:adec="http://schemas.microsoft.com/office/drawing/2017/decorative" val="1"/>
              </a:ext>
            </a:extLst>
          </p:cNvPr>
          <p:cNvCxnSpPr/>
          <p:nvPr/>
        </p:nvCxnSpPr>
        <p:spPr>
          <a:xfrm>
            <a:off x="448924" y="9889190"/>
            <a:ext cx="17390152" cy="0"/>
          </a:xfrm>
          <a:prstGeom prst="straightConnector1">
            <a:avLst/>
          </a:prstGeom>
          <a:noFill/>
          <a:ln w="28575" cap="flat" cmpd="sng">
            <a:solidFill>
              <a:srgbClr val="FFFFFF"/>
            </a:solidFill>
            <a:prstDash val="solid"/>
            <a:round/>
            <a:headEnd type="none" w="sm" len="sm"/>
            <a:tailEnd type="none" w="sm" len="sm"/>
          </a:ln>
        </p:spPr>
      </p:cxnSp>
      <p:sp>
        <p:nvSpPr>
          <p:cNvPr id="791" name="Google Shape;791;p41"/>
          <p:cNvSpPr txBox="1"/>
          <p:nvPr/>
        </p:nvSpPr>
        <p:spPr>
          <a:xfrm>
            <a:off x="12622084" y="9615556"/>
            <a:ext cx="566591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Microplastics from textiles: towards a circular economy for textiles in Europe, 2022</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pic>
        <p:nvPicPr>
          <p:cNvPr id="803" name="Google Shape;803;p42" descr="Small fragments of plastic on the surface of the ocean. "/>
          <p:cNvPicPr preferRelativeResize="0"/>
          <p:nvPr/>
        </p:nvPicPr>
        <p:blipFill rotWithShape="1">
          <a:blip r:embed="rId3">
            <a:alphaModFix/>
          </a:blip>
          <a:srcRect t="7386" b="7386"/>
          <a:stretch/>
        </p:blipFill>
        <p:spPr>
          <a:xfrm>
            <a:off x="0" y="0"/>
            <a:ext cx="18288000" cy="10287000"/>
          </a:xfrm>
          <a:prstGeom prst="rect">
            <a:avLst/>
          </a:prstGeom>
          <a:noFill/>
          <a:ln>
            <a:noFill/>
          </a:ln>
        </p:spPr>
      </p:pic>
      <p:sp>
        <p:nvSpPr>
          <p:cNvPr id="806" name="Google Shape;806;p42"/>
          <p:cNvSpPr txBox="1">
            <a:spLocks noGrp="1"/>
          </p:cNvSpPr>
          <p:nvPr>
            <p:ph type="title" idx="4294967295"/>
          </p:nvPr>
        </p:nvSpPr>
        <p:spPr>
          <a:xfrm>
            <a:off x="5732507" y="1770048"/>
            <a:ext cx="6822986" cy="1457325"/>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19989"/>
              </a:lnSpc>
              <a:spcBef>
                <a:spcPts val="0"/>
              </a:spcBef>
              <a:spcAft>
                <a:spcPts val="0"/>
              </a:spcAft>
              <a:buClr>
                <a:srgbClr val="000000"/>
              </a:buClr>
              <a:buSzTx/>
              <a:buFont typeface="Arial"/>
              <a:buNone/>
              <a:tabLst/>
              <a:defRPr/>
            </a:pPr>
            <a:r>
              <a:rPr kumimoji="0" lang="en-US" sz="9600" b="1" i="0" u="none" strike="noStrike" kern="0" cap="none" spc="0" normalizeH="0" baseline="0" noProof="0" dirty="0">
                <a:ln>
                  <a:noFill/>
                </a:ln>
                <a:solidFill>
                  <a:srgbClr val="013040"/>
                </a:solidFill>
                <a:effectLst/>
                <a:uLnTx/>
                <a:uFillTx/>
                <a:latin typeface="Open Sans"/>
                <a:ea typeface="Open Sans"/>
                <a:cs typeface="Open Sans"/>
                <a:sym typeface="Open Sans"/>
              </a:rPr>
              <a:t>The Pledge</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07" name="Google Shape;807;p42"/>
          <p:cNvSpPr txBox="1"/>
          <p:nvPr/>
        </p:nvSpPr>
        <p:spPr>
          <a:xfrm>
            <a:off x="883998" y="835167"/>
            <a:ext cx="6298467" cy="409215"/>
          </a:xfrm>
          <a:prstGeom prst="rect">
            <a:avLst/>
          </a:prstGeom>
          <a:noFill/>
          <a:ln>
            <a:noFill/>
          </a:ln>
        </p:spPr>
        <p:txBody>
          <a:bodyPr spcFirstLastPara="1" wrap="square" lIns="0" tIns="0" rIns="0" bIns="0" anchor="t" anchorCtr="0">
            <a:spAutoFit/>
          </a:bodyPr>
          <a:lstStyle/>
          <a:p>
            <a:pPr marL="0" marR="0" lvl="0" indent="0" algn="l" rtl="0">
              <a:lnSpc>
                <a:spcPct val="94998"/>
              </a:lnSpc>
              <a:spcBef>
                <a:spcPts val="0"/>
              </a:spcBef>
              <a:spcAft>
                <a:spcPts val="0"/>
              </a:spcAft>
              <a:buNone/>
            </a:pPr>
            <a:r>
              <a:rPr lang="en-US" sz="2799" dirty="0">
                <a:solidFill>
                  <a:srgbClr val="FFFFFF"/>
                </a:solidFill>
                <a:latin typeface="Poppins"/>
                <a:ea typeface="Poppins"/>
                <a:cs typeface="Poppins"/>
                <a:sym typeface="Poppins"/>
              </a:rPr>
              <a:t>Microplastics: Individual Actions</a:t>
            </a:r>
            <a:endParaRPr dirty="0"/>
          </a:p>
        </p:txBody>
      </p:sp>
      <p:grpSp>
        <p:nvGrpSpPr>
          <p:cNvPr id="808" name="Google Shape;808;p42">
            <a:extLst>
              <a:ext uri="{C183D7F6-B498-43B3-948B-1728B52AA6E4}">
                <adec:decorative xmlns:adec="http://schemas.microsoft.com/office/drawing/2017/decorative" val="1"/>
              </a:ext>
            </a:extLst>
          </p:cNvPr>
          <p:cNvGrpSpPr/>
          <p:nvPr/>
        </p:nvGrpSpPr>
        <p:grpSpPr>
          <a:xfrm>
            <a:off x="448924" y="499635"/>
            <a:ext cx="17390152" cy="815807"/>
            <a:chOff x="0" y="-57150"/>
            <a:chExt cx="5242105" cy="356032"/>
          </a:xfrm>
        </p:grpSpPr>
        <p:sp>
          <p:nvSpPr>
            <p:cNvPr id="809" name="Google Shape;809;p42"/>
            <p:cNvSpPr/>
            <p:nvPr/>
          </p:nvSpPr>
          <p:spPr>
            <a:xfrm>
              <a:off x="0" y="0"/>
              <a:ext cx="5242105" cy="298882"/>
            </a:xfrm>
            <a:custGeom>
              <a:avLst/>
              <a:gdLst/>
              <a:ahLst/>
              <a:cxnLst/>
              <a:rect l="l" t="t" r="r" b="b"/>
              <a:pathLst>
                <a:path w="5242105" h="298882" extrusionOk="0">
                  <a:moveTo>
                    <a:pt x="44519" y="0"/>
                  </a:moveTo>
                  <a:lnTo>
                    <a:pt x="5197586" y="0"/>
                  </a:lnTo>
                  <a:cubicBezTo>
                    <a:pt x="5209393" y="0"/>
                    <a:pt x="5220717" y="4690"/>
                    <a:pt x="5229066" y="13039"/>
                  </a:cubicBezTo>
                  <a:cubicBezTo>
                    <a:pt x="5237414" y="21388"/>
                    <a:pt x="5242105" y="32712"/>
                    <a:pt x="5242105" y="44519"/>
                  </a:cubicBezTo>
                  <a:lnTo>
                    <a:pt x="5242105" y="254363"/>
                  </a:lnTo>
                  <a:cubicBezTo>
                    <a:pt x="5242105" y="266170"/>
                    <a:pt x="5237414" y="277494"/>
                    <a:pt x="5229066" y="285843"/>
                  </a:cubicBezTo>
                  <a:cubicBezTo>
                    <a:pt x="5220717" y="294192"/>
                    <a:pt x="5209393" y="298882"/>
                    <a:pt x="5197586" y="298882"/>
                  </a:cubicBezTo>
                  <a:lnTo>
                    <a:pt x="44519" y="298882"/>
                  </a:lnTo>
                  <a:cubicBezTo>
                    <a:pt x="32712" y="298882"/>
                    <a:pt x="21388" y="294192"/>
                    <a:pt x="13039" y="285843"/>
                  </a:cubicBezTo>
                  <a:cubicBezTo>
                    <a:pt x="4690" y="277494"/>
                    <a:pt x="0" y="266170"/>
                    <a:pt x="0" y="254363"/>
                  </a:cubicBezTo>
                  <a:lnTo>
                    <a:pt x="0" y="44519"/>
                  </a:lnTo>
                  <a:cubicBezTo>
                    <a:pt x="0" y="32712"/>
                    <a:pt x="4690" y="21388"/>
                    <a:pt x="13039" y="13039"/>
                  </a:cubicBezTo>
                  <a:cubicBezTo>
                    <a:pt x="21388" y="4690"/>
                    <a:pt x="32712" y="0"/>
                    <a:pt x="44519" y="0"/>
                  </a:cubicBezTo>
                  <a:close/>
                </a:path>
              </a:pathLst>
            </a:custGeom>
            <a:solidFill>
              <a:srgbClr val="000000">
                <a:alpha val="0"/>
              </a:srgbClr>
            </a:solidFill>
            <a:ln w="28575" cap="rnd"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10" name="Google Shape;810;p42"/>
            <p:cNvSpPr txBox="1"/>
            <p:nvPr/>
          </p:nvSpPr>
          <p:spPr>
            <a:xfrm>
              <a:off x="0" y="-57150"/>
              <a:ext cx="5242105" cy="356032"/>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805" name="Google Shape;805;p42" descr="Animated fish that has plastic inside of it, which represents the Florida Microplastic awareness project."/>
          <p:cNvSpPr/>
          <p:nvPr/>
        </p:nvSpPr>
        <p:spPr>
          <a:xfrm>
            <a:off x="5338116" y="3894123"/>
            <a:ext cx="7611768" cy="5310536"/>
          </a:xfrm>
          <a:custGeom>
            <a:avLst/>
            <a:gdLst/>
            <a:ahLst/>
            <a:cxnLst/>
            <a:rect l="l" t="t" r="r" b="b"/>
            <a:pathLst>
              <a:path w="7611768" h="5310536" extrusionOk="0">
                <a:moveTo>
                  <a:pt x="0" y="0"/>
                </a:moveTo>
                <a:lnTo>
                  <a:pt x="7611768" y="0"/>
                </a:lnTo>
                <a:lnTo>
                  <a:pt x="7611768" y="5310536"/>
                </a:lnTo>
                <a:lnTo>
                  <a:pt x="0" y="531053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804" name="Google Shape;804;p42">
            <a:extLst>
              <a:ext uri="{C183D7F6-B498-43B3-948B-1728B52AA6E4}">
                <adec:decorative xmlns:adec="http://schemas.microsoft.com/office/drawing/2017/decorative" val="1"/>
              </a:ext>
            </a:extLst>
          </p:cNvPr>
          <p:cNvCxnSpPr/>
          <p:nvPr/>
        </p:nvCxnSpPr>
        <p:spPr>
          <a:xfrm>
            <a:off x="448924" y="9889190"/>
            <a:ext cx="17390152" cy="0"/>
          </a:xfrm>
          <a:prstGeom prst="straightConnector1">
            <a:avLst/>
          </a:prstGeom>
          <a:noFill/>
          <a:ln w="28575" cap="flat" cmpd="sng">
            <a:solidFill>
              <a:srgbClr val="FFFFFF"/>
            </a:solidFill>
            <a:prstDash val="solid"/>
            <a:round/>
            <a:headEnd type="none" w="sm" len="sm"/>
            <a:tailEnd type="none" w="sm" len="sm"/>
          </a:ln>
        </p:spPr>
      </p:cxnSp>
      <p:sp>
        <p:nvSpPr>
          <p:cNvPr id="811" name="Google Shape;811;p42"/>
          <p:cNvSpPr txBox="1"/>
          <p:nvPr/>
        </p:nvSpPr>
        <p:spPr>
          <a:xfrm>
            <a:off x="17158050" y="9943646"/>
            <a:ext cx="136205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Singh, 2025</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13040"/>
        </a:solidFill>
        <a:effectLst/>
      </p:bgPr>
    </p:bg>
    <p:spTree>
      <p:nvGrpSpPr>
        <p:cNvPr id="1" name="Shape 819"/>
        <p:cNvGrpSpPr/>
        <p:nvPr/>
      </p:nvGrpSpPr>
      <p:grpSpPr>
        <a:xfrm>
          <a:off x="0" y="0"/>
          <a:ext cx="0" cy="0"/>
          <a:chOff x="0" y="0"/>
          <a:chExt cx="0" cy="0"/>
        </a:xfrm>
      </p:grpSpPr>
      <p:sp>
        <p:nvSpPr>
          <p:cNvPr id="822" name="Google Shape;822;p43"/>
          <p:cNvSpPr txBox="1">
            <a:spLocks noGrp="1"/>
          </p:cNvSpPr>
          <p:nvPr>
            <p:ph type="title" idx="4294967295"/>
          </p:nvPr>
        </p:nvSpPr>
        <p:spPr>
          <a:xfrm>
            <a:off x="8609203" y="1598178"/>
            <a:ext cx="7802854" cy="1295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7500" b="0" i="0" u="none" strike="noStrike" kern="0" cap="none" spc="0" normalizeH="0" baseline="0" noProof="0" dirty="0">
                <a:ln>
                  <a:noFill/>
                </a:ln>
                <a:solidFill>
                  <a:srgbClr val="FFFFFF"/>
                </a:solidFill>
                <a:effectLst/>
                <a:uLnTx/>
                <a:uFillTx/>
                <a:latin typeface="Arial"/>
                <a:ea typeface="Arial"/>
                <a:cs typeface="Arial"/>
                <a:sym typeface="Arial"/>
              </a:rPr>
              <a:t>Actions in Pledge</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24" name="Google Shape;824;p43"/>
          <p:cNvSpPr txBox="1"/>
          <p:nvPr/>
        </p:nvSpPr>
        <p:spPr>
          <a:xfrm>
            <a:off x="883998" y="835167"/>
            <a:ext cx="6431202" cy="409215"/>
          </a:xfrm>
          <a:prstGeom prst="rect">
            <a:avLst/>
          </a:prstGeom>
          <a:noFill/>
          <a:ln>
            <a:noFill/>
          </a:ln>
        </p:spPr>
        <p:txBody>
          <a:bodyPr spcFirstLastPara="1" wrap="square" lIns="0" tIns="0" rIns="0" bIns="0" anchor="t" anchorCtr="0">
            <a:spAutoFit/>
          </a:bodyPr>
          <a:lstStyle/>
          <a:p>
            <a:pPr marL="0" marR="0" lvl="0" indent="0" algn="l" rtl="0">
              <a:lnSpc>
                <a:spcPct val="94998"/>
              </a:lnSpc>
              <a:spcBef>
                <a:spcPts val="0"/>
              </a:spcBef>
              <a:spcAft>
                <a:spcPts val="0"/>
              </a:spcAft>
              <a:buNone/>
            </a:pPr>
            <a:r>
              <a:rPr lang="en-US" sz="2799" dirty="0">
                <a:solidFill>
                  <a:srgbClr val="FFFFFF"/>
                </a:solidFill>
                <a:latin typeface="Poppins"/>
                <a:ea typeface="Poppins"/>
                <a:cs typeface="Poppins"/>
                <a:sym typeface="Poppins"/>
              </a:rPr>
              <a:t>Microplastics: Individual Actions</a:t>
            </a:r>
            <a:endParaRPr dirty="0"/>
          </a:p>
        </p:txBody>
      </p:sp>
      <p:grpSp>
        <p:nvGrpSpPr>
          <p:cNvPr id="825" name="Google Shape;825;p43">
            <a:extLst>
              <a:ext uri="{C183D7F6-B498-43B3-948B-1728B52AA6E4}">
                <adec:decorative xmlns:adec="http://schemas.microsoft.com/office/drawing/2017/decorative" val="1"/>
              </a:ext>
            </a:extLst>
          </p:cNvPr>
          <p:cNvGrpSpPr/>
          <p:nvPr/>
        </p:nvGrpSpPr>
        <p:grpSpPr>
          <a:xfrm>
            <a:off x="448924" y="499635"/>
            <a:ext cx="17390152" cy="815807"/>
            <a:chOff x="0" y="-57150"/>
            <a:chExt cx="5242105" cy="356032"/>
          </a:xfrm>
        </p:grpSpPr>
        <p:sp>
          <p:nvSpPr>
            <p:cNvPr id="826" name="Google Shape;826;p43"/>
            <p:cNvSpPr/>
            <p:nvPr/>
          </p:nvSpPr>
          <p:spPr>
            <a:xfrm>
              <a:off x="0" y="0"/>
              <a:ext cx="5242105" cy="298882"/>
            </a:xfrm>
            <a:custGeom>
              <a:avLst/>
              <a:gdLst/>
              <a:ahLst/>
              <a:cxnLst/>
              <a:rect l="l" t="t" r="r" b="b"/>
              <a:pathLst>
                <a:path w="5242105" h="298882" extrusionOk="0">
                  <a:moveTo>
                    <a:pt x="44519" y="0"/>
                  </a:moveTo>
                  <a:lnTo>
                    <a:pt x="5197586" y="0"/>
                  </a:lnTo>
                  <a:cubicBezTo>
                    <a:pt x="5209393" y="0"/>
                    <a:pt x="5220717" y="4690"/>
                    <a:pt x="5229066" y="13039"/>
                  </a:cubicBezTo>
                  <a:cubicBezTo>
                    <a:pt x="5237414" y="21388"/>
                    <a:pt x="5242105" y="32712"/>
                    <a:pt x="5242105" y="44519"/>
                  </a:cubicBezTo>
                  <a:lnTo>
                    <a:pt x="5242105" y="254363"/>
                  </a:lnTo>
                  <a:cubicBezTo>
                    <a:pt x="5242105" y="266170"/>
                    <a:pt x="5237414" y="277494"/>
                    <a:pt x="5229066" y="285843"/>
                  </a:cubicBezTo>
                  <a:cubicBezTo>
                    <a:pt x="5220717" y="294192"/>
                    <a:pt x="5209393" y="298882"/>
                    <a:pt x="5197586" y="298882"/>
                  </a:cubicBezTo>
                  <a:lnTo>
                    <a:pt x="44519" y="298882"/>
                  </a:lnTo>
                  <a:cubicBezTo>
                    <a:pt x="32712" y="298882"/>
                    <a:pt x="21388" y="294192"/>
                    <a:pt x="13039" y="285843"/>
                  </a:cubicBezTo>
                  <a:cubicBezTo>
                    <a:pt x="4690" y="277494"/>
                    <a:pt x="0" y="266170"/>
                    <a:pt x="0" y="254363"/>
                  </a:cubicBezTo>
                  <a:lnTo>
                    <a:pt x="0" y="44519"/>
                  </a:lnTo>
                  <a:cubicBezTo>
                    <a:pt x="0" y="32712"/>
                    <a:pt x="4690" y="21388"/>
                    <a:pt x="13039" y="13039"/>
                  </a:cubicBezTo>
                  <a:cubicBezTo>
                    <a:pt x="21388" y="4690"/>
                    <a:pt x="32712" y="0"/>
                    <a:pt x="44519" y="0"/>
                  </a:cubicBezTo>
                  <a:close/>
                </a:path>
              </a:pathLst>
            </a:custGeom>
            <a:solidFill>
              <a:srgbClr val="000000">
                <a:alpha val="0"/>
              </a:srgbClr>
            </a:solidFill>
            <a:ln w="28575" cap="rnd"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27" name="Google Shape;827;p43"/>
            <p:cNvSpPr txBox="1"/>
            <p:nvPr/>
          </p:nvSpPr>
          <p:spPr>
            <a:xfrm>
              <a:off x="0" y="-57150"/>
              <a:ext cx="5242105" cy="356032"/>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821" name="Google Shape;821;p43" descr="Animated sticker that states &quot;I pledge to cut microplastics&quot;"/>
          <p:cNvSpPr/>
          <p:nvPr/>
        </p:nvSpPr>
        <p:spPr>
          <a:xfrm>
            <a:off x="448924" y="2368643"/>
            <a:ext cx="6349012" cy="6356958"/>
          </a:xfrm>
          <a:custGeom>
            <a:avLst/>
            <a:gdLst/>
            <a:ahLst/>
            <a:cxnLst/>
            <a:rect l="l" t="t" r="r" b="b"/>
            <a:pathLst>
              <a:path w="6349012" h="6356958" extrusionOk="0">
                <a:moveTo>
                  <a:pt x="0" y="0"/>
                </a:moveTo>
                <a:lnTo>
                  <a:pt x="6349012" y="0"/>
                </a:lnTo>
                <a:lnTo>
                  <a:pt x="6349012" y="6356958"/>
                </a:lnTo>
                <a:lnTo>
                  <a:pt x="0" y="6356958"/>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23" name="Google Shape;823;p43"/>
          <p:cNvSpPr txBox="1"/>
          <p:nvPr/>
        </p:nvSpPr>
        <p:spPr>
          <a:xfrm>
            <a:off x="7182185" y="3053025"/>
            <a:ext cx="10656891" cy="5517921"/>
          </a:xfrm>
          <a:prstGeom prst="rect">
            <a:avLst/>
          </a:prstGeom>
          <a:noFill/>
          <a:ln>
            <a:noFill/>
          </a:ln>
        </p:spPr>
        <p:txBody>
          <a:bodyPr spcFirstLastPara="1" wrap="square" lIns="0" tIns="0" rIns="0" bIns="0" anchor="t" anchorCtr="0">
            <a:spAutoFit/>
          </a:bodyPr>
          <a:lstStyle/>
          <a:p>
            <a:pPr marL="561340" marR="0" lvl="1" indent="-280670" algn="l" rtl="0">
              <a:lnSpc>
                <a:spcPct val="140000"/>
              </a:lnSpc>
              <a:spcBef>
                <a:spcPts val="0"/>
              </a:spcBef>
              <a:spcAft>
                <a:spcPts val="0"/>
              </a:spcAft>
              <a:buClr>
                <a:srgbClr val="FFFFFF"/>
              </a:buClr>
              <a:buSzPts val="2600"/>
              <a:buFont typeface="Arial"/>
              <a:buChar char="•"/>
            </a:pPr>
            <a:r>
              <a:rPr lang="en-US" sz="2600" b="0" i="0" u="none" strike="noStrike" cap="none">
                <a:solidFill>
                  <a:srgbClr val="FFFFFF"/>
                </a:solidFill>
                <a:latin typeface="Poppins"/>
                <a:ea typeface="Poppins"/>
                <a:cs typeface="Poppins"/>
                <a:sym typeface="Poppins"/>
              </a:rPr>
              <a:t>Read labels on personal care products and avoid products containing polyethylene </a:t>
            </a:r>
            <a:endParaRPr sz="1800" b="0" i="0" u="none" strike="noStrike" cap="none">
              <a:solidFill>
                <a:schemeClr val="dk1"/>
              </a:solidFill>
              <a:latin typeface="Calibri"/>
              <a:ea typeface="Calibri"/>
              <a:cs typeface="Calibri"/>
              <a:sym typeface="Calibri"/>
            </a:endParaRPr>
          </a:p>
          <a:p>
            <a:pPr marL="561340" marR="0" lvl="1" indent="-280670" algn="l" rtl="0">
              <a:lnSpc>
                <a:spcPct val="140000"/>
              </a:lnSpc>
              <a:spcBef>
                <a:spcPts val="0"/>
              </a:spcBef>
              <a:spcAft>
                <a:spcPts val="0"/>
              </a:spcAft>
              <a:buClr>
                <a:srgbClr val="FFFFFF"/>
              </a:buClr>
              <a:buSzPts val="2600"/>
              <a:buFont typeface="Arial"/>
              <a:buChar char="•"/>
            </a:pPr>
            <a:r>
              <a:rPr lang="en-US" sz="2600" b="0" i="0" u="none" strike="noStrike" cap="none">
                <a:solidFill>
                  <a:srgbClr val="FFFFFF"/>
                </a:solidFill>
                <a:latin typeface="Poppins"/>
                <a:ea typeface="Poppins"/>
                <a:cs typeface="Poppins"/>
                <a:sym typeface="Poppins"/>
              </a:rPr>
              <a:t>Use paper or reusable shopping bags instead of single use plastic ones </a:t>
            </a:r>
            <a:endParaRPr sz="2600" b="0" i="0" u="none" strike="noStrike" cap="none">
              <a:solidFill>
                <a:srgbClr val="FFFFFF"/>
              </a:solidFill>
              <a:latin typeface="Poppins"/>
              <a:ea typeface="Poppins"/>
              <a:cs typeface="Poppins"/>
              <a:sym typeface="Poppins"/>
            </a:endParaRPr>
          </a:p>
          <a:p>
            <a:pPr marL="561340" marR="0" lvl="1" indent="-280670" algn="l" rtl="0">
              <a:lnSpc>
                <a:spcPct val="140000"/>
              </a:lnSpc>
              <a:spcBef>
                <a:spcPts val="0"/>
              </a:spcBef>
              <a:spcAft>
                <a:spcPts val="0"/>
              </a:spcAft>
              <a:buClr>
                <a:srgbClr val="FFFFFF"/>
              </a:buClr>
              <a:buSzPts val="2600"/>
              <a:buFont typeface="Arial"/>
              <a:buChar char="•"/>
            </a:pPr>
            <a:r>
              <a:rPr lang="en-US" sz="2600" b="0" i="0" u="none" strike="noStrike" cap="none">
                <a:solidFill>
                  <a:srgbClr val="FFFFFF"/>
                </a:solidFill>
                <a:latin typeface="Poppins"/>
                <a:ea typeface="Poppins"/>
                <a:cs typeface="Poppins"/>
                <a:sym typeface="Poppins"/>
              </a:rPr>
              <a:t>Avoid using plastic straws</a:t>
            </a:r>
            <a:endParaRPr sz="2600" b="0" i="0" u="none" strike="noStrike" cap="none">
              <a:solidFill>
                <a:srgbClr val="FFFFFF"/>
              </a:solidFill>
              <a:latin typeface="Poppins"/>
              <a:ea typeface="Poppins"/>
              <a:cs typeface="Poppins"/>
              <a:sym typeface="Poppins"/>
            </a:endParaRPr>
          </a:p>
          <a:p>
            <a:pPr marL="561340" marR="0" lvl="1" indent="-280670" algn="l" rtl="0">
              <a:lnSpc>
                <a:spcPct val="140000"/>
              </a:lnSpc>
              <a:spcBef>
                <a:spcPts val="0"/>
              </a:spcBef>
              <a:spcAft>
                <a:spcPts val="0"/>
              </a:spcAft>
              <a:buClr>
                <a:srgbClr val="FFFFFF"/>
              </a:buClr>
              <a:buSzPts val="2600"/>
              <a:buFont typeface="Arial"/>
              <a:buChar char="•"/>
            </a:pPr>
            <a:r>
              <a:rPr lang="en-US" sz="2600" b="0" i="0" u="none" strike="noStrike" cap="none">
                <a:solidFill>
                  <a:srgbClr val="FFFFFF"/>
                </a:solidFill>
                <a:latin typeface="Poppins"/>
                <a:ea typeface="Poppins"/>
                <a:cs typeface="Poppins"/>
                <a:sym typeface="Poppins"/>
              </a:rPr>
              <a:t>Bring  reusable water bottle/cup instead of single-use</a:t>
            </a:r>
            <a:endParaRPr sz="2600" b="0" i="0" u="none" strike="noStrike" cap="none">
              <a:solidFill>
                <a:srgbClr val="FFFFFF"/>
              </a:solidFill>
              <a:latin typeface="Poppins"/>
              <a:ea typeface="Poppins"/>
              <a:cs typeface="Poppins"/>
              <a:sym typeface="Poppins"/>
            </a:endParaRPr>
          </a:p>
          <a:p>
            <a:pPr marL="561340" marR="0" lvl="1" indent="-280670" algn="l" rtl="0">
              <a:lnSpc>
                <a:spcPct val="140000"/>
              </a:lnSpc>
              <a:spcBef>
                <a:spcPts val="0"/>
              </a:spcBef>
              <a:spcAft>
                <a:spcPts val="0"/>
              </a:spcAft>
              <a:buClr>
                <a:srgbClr val="FFFFFF"/>
              </a:buClr>
              <a:buSzPts val="2600"/>
              <a:buFont typeface="Arial"/>
              <a:buChar char="•"/>
            </a:pPr>
            <a:r>
              <a:rPr lang="en-US" sz="2600" b="0" i="0" u="none" strike="noStrike" cap="none">
                <a:solidFill>
                  <a:srgbClr val="FFFFFF"/>
                </a:solidFill>
                <a:latin typeface="Poppins"/>
                <a:ea typeface="Poppins"/>
                <a:cs typeface="Poppins"/>
                <a:sym typeface="Poppins"/>
              </a:rPr>
              <a:t>Bring washable coffee/hot drink cup instead of using a disposable one</a:t>
            </a:r>
            <a:endParaRPr sz="2600" b="0" i="0" u="none" strike="noStrike" cap="none">
              <a:solidFill>
                <a:srgbClr val="FFFFFF"/>
              </a:solidFill>
              <a:latin typeface="Poppins"/>
              <a:ea typeface="Poppins"/>
              <a:cs typeface="Poppins"/>
              <a:sym typeface="Poppins"/>
            </a:endParaRPr>
          </a:p>
          <a:p>
            <a:pPr marL="561340" marR="0" lvl="1" indent="-280670" algn="l" rtl="0">
              <a:lnSpc>
                <a:spcPct val="140000"/>
              </a:lnSpc>
              <a:spcBef>
                <a:spcPts val="0"/>
              </a:spcBef>
              <a:spcAft>
                <a:spcPts val="0"/>
              </a:spcAft>
              <a:buClr>
                <a:srgbClr val="FFFFFF"/>
              </a:buClr>
              <a:buSzPts val="2600"/>
              <a:buFont typeface="Arial"/>
              <a:buChar char="•"/>
            </a:pPr>
            <a:r>
              <a:rPr lang="en-US" sz="2600" b="0" i="0" u="none" strike="noStrike" cap="none">
                <a:solidFill>
                  <a:srgbClr val="FFFFFF"/>
                </a:solidFill>
                <a:latin typeface="Poppins"/>
                <a:ea typeface="Poppins"/>
                <a:cs typeface="Poppins"/>
                <a:sym typeface="Poppins"/>
              </a:rPr>
              <a:t>Bring foil or washable to container for leftovers or lunch</a:t>
            </a:r>
            <a:endParaRPr sz="2600" b="0" i="0" u="none" strike="noStrike" cap="none">
              <a:solidFill>
                <a:srgbClr val="FFFFFF"/>
              </a:solidFill>
              <a:latin typeface="Poppins"/>
              <a:ea typeface="Poppins"/>
              <a:cs typeface="Poppins"/>
              <a:sym typeface="Poppins"/>
            </a:endParaRPr>
          </a:p>
          <a:p>
            <a:pPr marL="561340" marR="0" lvl="1" indent="-280670" algn="l" rtl="0">
              <a:lnSpc>
                <a:spcPct val="140000"/>
              </a:lnSpc>
              <a:spcBef>
                <a:spcPts val="0"/>
              </a:spcBef>
              <a:spcAft>
                <a:spcPts val="0"/>
              </a:spcAft>
              <a:buClr>
                <a:srgbClr val="FFFFFF"/>
              </a:buClr>
              <a:buSzPts val="2600"/>
              <a:buFont typeface="Arial"/>
              <a:buChar char="•"/>
            </a:pPr>
            <a:r>
              <a:rPr lang="en-US" sz="2600" b="0" i="0" u="none" strike="noStrike" cap="none">
                <a:solidFill>
                  <a:srgbClr val="FFFFFF"/>
                </a:solidFill>
                <a:latin typeface="Poppins"/>
                <a:ea typeface="Poppins"/>
                <a:cs typeface="Poppins"/>
                <a:sym typeface="Poppins"/>
              </a:rPr>
              <a:t>Recycle as many plastic items as possible</a:t>
            </a:r>
            <a:endParaRPr sz="2600" b="0" i="0" u="none" strike="noStrike" cap="none">
              <a:solidFill>
                <a:srgbClr val="FFFFFF"/>
              </a:solidFill>
              <a:latin typeface="Poppins"/>
              <a:ea typeface="Poppins"/>
              <a:cs typeface="Poppins"/>
              <a:sym typeface="Poppins"/>
            </a:endParaRPr>
          </a:p>
          <a:p>
            <a:pPr marL="561340" marR="0" lvl="1" indent="-280670" algn="l" rtl="0">
              <a:lnSpc>
                <a:spcPct val="140000"/>
              </a:lnSpc>
              <a:spcBef>
                <a:spcPts val="0"/>
              </a:spcBef>
              <a:spcAft>
                <a:spcPts val="0"/>
              </a:spcAft>
              <a:buClr>
                <a:srgbClr val="FFFFFF"/>
              </a:buClr>
              <a:buSzPts val="2600"/>
              <a:buFont typeface="Arial"/>
              <a:buChar char="•"/>
            </a:pPr>
            <a:r>
              <a:rPr lang="en-US" sz="2600" b="0" i="0" u="none" strike="noStrike" cap="none">
                <a:solidFill>
                  <a:srgbClr val="FFFFFF"/>
                </a:solidFill>
                <a:latin typeface="Poppins"/>
                <a:ea typeface="Poppins"/>
                <a:cs typeface="Poppins"/>
                <a:sym typeface="Poppins"/>
              </a:rPr>
              <a:t>Choose more natural fabrics rather than microfiber or synthetic ones</a:t>
            </a:r>
            <a:endParaRPr sz="2600" b="0" i="0" u="none" strike="noStrike" cap="none">
              <a:solidFill>
                <a:srgbClr val="FFFFFF"/>
              </a:solidFill>
              <a:latin typeface="Poppins"/>
              <a:ea typeface="Poppins"/>
              <a:cs typeface="Poppins"/>
              <a:sym typeface="Poppins"/>
            </a:endParaRPr>
          </a:p>
        </p:txBody>
      </p:sp>
      <p:cxnSp>
        <p:nvCxnSpPr>
          <p:cNvPr id="820" name="Google Shape;820;p43">
            <a:extLst>
              <a:ext uri="{C183D7F6-B498-43B3-948B-1728B52AA6E4}">
                <adec:decorative xmlns:adec="http://schemas.microsoft.com/office/drawing/2017/decorative" val="1"/>
              </a:ext>
            </a:extLst>
          </p:cNvPr>
          <p:cNvCxnSpPr/>
          <p:nvPr/>
        </p:nvCxnSpPr>
        <p:spPr>
          <a:xfrm>
            <a:off x="448924" y="9889190"/>
            <a:ext cx="17390152" cy="0"/>
          </a:xfrm>
          <a:prstGeom prst="straightConnector1">
            <a:avLst/>
          </a:prstGeom>
          <a:noFill/>
          <a:ln w="28575" cap="flat" cmpd="sng">
            <a:solidFill>
              <a:srgbClr val="FFFFFF"/>
            </a:solidFill>
            <a:prstDash val="solid"/>
            <a:round/>
            <a:headEnd type="none" w="sm" len="sm"/>
            <a:tailEnd type="none" w="sm" len="sm"/>
          </a:ln>
        </p:spPr>
      </p:cxn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13040"/>
        </a:solidFill>
        <a:effectLst/>
      </p:bgPr>
    </p:bg>
    <p:spTree>
      <p:nvGrpSpPr>
        <p:cNvPr id="1" name="Shape 835"/>
        <p:cNvGrpSpPr/>
        <p:nvPr/>
      </p:nvGrpSpPr>
      <p:grpSpPr>
        <a:xfrm>
          <a:off x="0" y="0"/>
          <a:ext cx="0" cy="0"/>
          <a:chOff x="0" y="0"/>
          <a:chExt cx="0" cy="0"/>
        </a:xfrm>
      </p:grpSpPr>
      <p:sp>
        <p:nvSpPr>
          <p:cNvPr id="841" name="Google Shape;841;p44"/>
          <p:cNvSpPr txBox="1">
            <a:spLocks noGrp="1"/>
          </p:cNvSpPr>
          <p:nvPr>
            <p:ph type="title" idx="4294967295"/>
          </p:nvPr>
        </p:nvSpPr>
        <p:spPr>
          <a:xfrm>
            <a:off x="9861295" y="2090900"/>
            <a:ext cx="5156245" cy="884555"/>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99" b="0" i="0" u="none" strike="noStrike" kern="0" cap="none" spc="0" normalizeH="0" baseline="0" noProof="0" dirty="0">
                <a:ln>
                  <a:noFill/>
                </a:ln>
                <a:solidFill>
                  <a:srgbClr val="FFFFFF"/>
                </a:solidFill>
                <a:effectLst/>
                <a:uLnTx/>
                <a:uFillTx/>
                <a:latin typeface="Arial"/>
                <a:ea typeface="Arial"/>
                <a:cs typeface="Arial"/>
                <a:sym typeface="Arial"/>
              </a:rPr>
              <a:t>Volunteering</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39" name="Google Shape;839;p44"/>
          <p:cNvSpPr txBox="1"/>
          <p:nvPr/>
        </p:nvSpPr>
        <p:spPr>
          <a:xfrm>
            <a:off x="883997" y="835168"/>
            <a:ext cx="6190747" cy="409215"/>
          </a:xfrm>
          <a:prstGeom prst="rect">
            <a:avLst/>
          </a:prstGeom>
          <a:noFill/>
          <a:ln>
            <a:noFill/>
          </a:ln>
        </p:spPr>
        <p:txBody>
          <a:bodyPr spcFirstLastPara="1" wrap="square" lIns="0" tIns="0" rIns="0" bIns="0" anchor="t" anchorCtr="0">
            <a:spAutoFit/>
          </a:bodyPr>
          <a:lstStyle/>
          <a:p>
            <a:pPr marL="0" marR="0" lvl="0" indent="0" algn="l" rtl="0">
              <a:lnSpc>
                <a:spcPct val="94998"/>
              </a:lnSpc>
              <a:spcBef>
                <a:spcPts val="0"/>
              </a:spcBef>
              <a:spcAft>
                <a:spcPts val="0"/>
              </a:spcAft>
              <a:buNone/>
            </a:pPr>
            <a:r>
              <a:rPr lang="en-US" sz="2799" dirty="0">
                <a:solidFill>
                  <a:srgbClr val="FFFFFF"/>
                </a:solidFill>
                <a:latin typeface="Poppins"/>
                <a:ea typeface="Poppins"/>
                <a:cs typeface="Poppins"/>
                <a:sym typeface="Poppins"/>
              </a:rPr>
              <a:t>Microplastics: Individual Actions</a:t>
            </a:r>
            <a:endParaRPr dirty="0"/>
          </a:p>
        </p:txBody>
      </p:sp>
      <p:grpSp>
        <p:nvGrpSpPr>
          <p:cNvPr id="843" name="Google Shape;843;p44">
            <a:extLst>
              <a:ext uri="{C183D7F6-B498-43B3-948B-1728B52AA6E4}">
                <adec:decorative xmlns:adec="http://schemas.microsoft.com/office/drawing/2017/decorative" val="1"/>
              </a:ext>
            </a:extLst>
          </p:cNvPr>
          <p:cNvGrpSpPr/>
          <p:nvPr/>
        </p:nvGrpSpPr>
        <p:grpSpPr>
          <a:xfrm>
            <a:off x="448924" y="499635"/>
            <a:ext cx="17390152" cy="815807"/>
            <a:chOff x="0" y="-57150"/>
            <a:chExt cx="5242105" cy="356032"/>
          </a:xfrm>
        </p:grpSpPr>
        <p:sp>
          <p:nvSpPr>
            <p:cNvPr id="844" name="Google Shape;844;p44"/>
            <p:cNvSpPr/>
            <p:nvPr/>
          </p:nvSpPr>
          <p:spPr>
            <a:xfrm>
              <a:off x="0" y="0"/>
              <a:ext cx="5242105" cy="298882"/>
            </a:xfrm>
            <a:custGeom>
              <a:avLst/>
              <a:gdLst/>
              <a:ahLst/>
              <a:cxnLst/>
              <a:rect l="l" t="t" r="r" b="b"/>
              <a:pathLst>
                <a:path w="5242105" h="298882" extrusionOk="0">
                  <a:moveTo>
                    <a:pt x="44519" y="0"/>
                  </a:moveTo>
                  <a:lnTo>
                    <a:pt x="5197586" y="0"/>
                  </a:lnTo>
                  <a:cubicBezTo>
                    <a:pt x="5209393" y="0"/>
                    <a:pt x="5220717" y="4690"/>
                    <a:pt x="5229066" y="13039"/>
                  </a:cubicBezTo>
                  <a:cubicBezTo>
                    <a:pt x="5237414" y="21388"/>
                    <a:pt x="5242105" y="32712"/>
                    <a:pt x="5242105" y="44519"/>
                  </a:cubicBezTo>
                  <a:lnTo>
                    <a:pt x="5242105" y="254363"/>
                  </a:lnTo>
                  <a:cubicBezTo>
                    <a:pt x="5242105" y="266170"/>
                    <a:pt x="5237414" y="277494"/>
                    <a:pt x="5229066" y="285843"/>
                  </a:cubicBezTo>
                  <a:cubicBezTo>
                    <a:pt x="5220717" y="294192"/>
                    <a:pt x="5209393" y="298882"/>
                    <a:pt x="5197586" y="298882"/>
                  </a:cubicBezTo>
                  <a:lnTo>
                    <a:pt x="44519" y="298882"/>
                  </a:lnTo>
                  <a:cubicBezTo>
                    <a:pt x="32712" y="298882"/>
                    <a:pt x="21388" y="294192"/>
                    <a:pt x="13039" y="285843"/>
                  </a:cubicBezTo>
                  <a:cubicBezTo>
                    <a:pt x="4690" y="277494"/>
                    <a:pt x="0" y="266170"/>
                    <a:pt x="0" y="254363"/>
                  </a:cubicBezTo>
                  <a:lnTo>
                    <a:pt x="0" y="44519"/>
                  </a:lnTo>
                  <a:cubicBezTo>
                    <a:pt x="0" y="32712"/>
                    <a:pt x="4690" y="21388"/>
                    <a:pt x="13039" y="13039"/>
                  </a:cubicBezTo>
                  <a:cubicBezTo>
                    <a:pt x="21388" y="4690"/>
                    <a:pt x="32712" y="0"/>
                    <a:pt x="44519" y="0"/>
                  </a:cubicBezTo>
                  <a:close/>
                </a:path>
              </a:pathLst>
            </a:custGeom>
            <a:solidFill>
              <a:srgbClr val="000000">
                <a:alpha val="0"/>
              </a:srgbClr>
            </a:solidFill>
            <a:ln w="28575" cap="rnd"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5" name="Google Shape;845;p44"/>
            <p:cNvSpPr txBox="1"/>
            <p:nvPr/>
          </p:nvSpPr>
          <p:spPr>
            <a:xfrm>
              <a:off x="0" y="-57150"/>
              <a:ext cx="5242105" cy="356032"/>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840" name="Google Shape;840;p44"/>
          <p:cNvSpPr txBox="1"/>
          <p:nvPr/>
        </p:nvSpPr>
        <p:spPr>
          <a:xfrm>
            <a:off x="448924" y="2090900"/>
            <a:ext cx="6625821" cy="88455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6699">
                <a:solidFill>
                  <a:srgbClr val="FFFFFF"/>
                </a:solidFill>
                <a:latin typeface="Arial"/>
                <a:ea typeface="Arial"/>
                <a:cs typeface="Arial"/>
                <a:sym typeface="Arial"/>
              </a:rPr>
              <a:t>Take the Pledge!</a:t>
            </a:r>
            <a:endParaRPr/>
          </a:p>
        </p:txBody>
      </p:sp>
      <p:sp>
        <p:nvSpPr>
          <p:cNvPr id="837" name="Google Shape;837;p44" descr="QR code for the pledge"/>
          <p:cNvSpPr/>
          <p:nvPr/>
        </p:nvSpPr>
        <p:spPr>
          <a:xfrm>
            <a:off x="693171" y="3404080"/>
            <a:ext cx="5984802" cy="5974877"/>
          </a:xfrm>
          <a:custGeom>
            <a:avLst/>
            <a:gdLst/>
            <a:ahLst/>
            <a:cxnLst/>
            <a:rect l="l" t="t" r="r" b="b"/>
            <a:pathLst>
              <a:path w="5984802" h="5974877" extrusionOk="0">
                <a:moveTo>
                  <a:pt x="0" y="0"/>
                </a:moveTo>
                <a:lnTo>
                  <a:pt x="5984802" y="0"/>
                </a:lnTo>
                <a:lnTo>
                  <a:pt x="5984802" y="5974877"/>
                </a:lnTo>
                <a:lnTo>
                  <a:pt x="0" y="597487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2" name="Google Shape;842;p44"/>
          <p:cNvSpPr txBox="1"/>
          <p:nvPr/>
        </p:nvSpPr>
        <p:spPr>
          <a:xfrm>
            <a:off x="7712162" y="3230995"/>
            <a:ext cx="9454510" cy="182943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600" dirty="0">
                <a:solidFill>
                  <a:srgbClr val="FFFFFF"/>
                </a:solidFill>
                <a:latin typeface="Poppins"/>
                <a:ea typeface="Poppins"/>
                <a:cs typeface="Poppins"/>
                <a:sym typeface="Poppins"/>
              </a:rPr>
              <a:t>Citizens can volunteer to help with two aspects of the Florida Microplastics Awareness Project:</a:t>
            </a:r>
            <a:endParaRPr dirty="0"/>
          </a:p>
          <a:p>
            <a:pPr marL="561342" marR="0" lvl="1" indent="-280671" algn="l" rtl="0">
              <a:lnSpc>
                <a:spcPct val="140000"/>
              </a:lnSpc>
              <a:spcBef>
                <a:spcPts val="0"/>
              </a:spcBef>
              <a:spcAft>
                <a:spcPts val="0"/>
              </a:spcAft>
              <a:buClr>
                <a:srgbClr val="FFFFFF"/>
              </a:buClr>
              <a:buSzPts val="2600"/>
              <a:buFont typeface="Arial"/>
              <a:buChar char="•"/>
            </a:pPr>
            <a:r>
              <a:rPr lang="en-US" sz="2600" b="0" i="0" u="none" strike="noStrike" cap="none" dirty="0">
                <a:solidFill>
                  <a:srgbClr val="FFFFFF"/>
                </a:solidFill>
                <a:latin typeface="Poppins"/>
                <a:ea typeface="Poppins"/>
                <a:cs typeface="Poppins"/>
                <a:sym typeface="Poppins"/>
              </a:rPr>
              <a:t>Collecting Data</a:t>
            </a:r>
            <a:endParaRPr dirty="0"/>
          </a:p>
          <a:p>
            <a:pPr marL="561342" marR="0" lvl="1" indent="-280671" algn="l" rtl="0">
              <a:lnSpc>
                <a:spcPct val="140000"/>
              </a:lnSpc>
              <a:spcBef>
                <a:spcPts val="0"/>
              </a:spcBef>
              <a:spcAft>
                <a:spcPts val="0"/>
              </a:spcAft>
              <a:buClr>
                <a:srgbClr val="FFFFFF"/>
              </a:buClr>
              <a:buSzPts val="2600"/>
              <a:buFont typeface="Arial"/>
              <a:buChar char="•"/>
            </a:pPr>
            <a:r>
              <a:rPr lang="en-US" sz="2600" b="0" i="0" u="none" strike="noStrike" cap="none" dirty="0">
                <a:solidFill>
                  <a:srgbClr val="FFFFFF"/>
                </a:solidFill>
                <a:latin typeface="Poppins"/>
                <a:ea typeface="Poppins"/>
                <a:cs typeface="Poppins"/>
                <a:sym typeface="Poppins"/>
              </a:rPr>
              <a:t>Educational Outreach</a:t>
            </a:r>
            <a:endParaRPr dirty="0"/>
          </a:p>
        </p:txBody>
      </p:sp>
      <p:sp>
        <p:nvSpPr>
          <p:cNvPr id="838" name="Google Shape;838;p44" descr="Microplastics citizen science event."/>
          <p:cNvSpPr/>
          <p:nvPr/>
        </p:nvSpPr>
        <p:spPr>
          <a:xfrm>
            <a:off x="7208343" y="5500628"/>
            <a:ext cx="10462148" cy="3878329"/>
          </a:xfrm>
          <a:custGeom>
            <a:avLst/>
            <a:gdLst/>
            <a:ahLst/>
            <a:cxnLst/>
            <a:rect l="l" t="t" r="r" b="b"/>
            <a:pathLst>
              <a:path w="10462148" h="3878329" extrusionOk="0">
                <a:moveTo>
                  <a:pt x="0" y="0"/>
                </a:moveTo>
                <a:lnTo>
                  <a:pt x="10462149" y="0"/>
                </a:lnTo>
                <a:lnTo>
                  <a:pt x="10462149" y="3878329"/>
                </a:lnTo>
                <a:lnTo>
                  <a:pt x="0" y="3878329"/>
                </a:lnTo>
                <a:lnTo>
                  <a:pt x="0" y="0"/>
                </a:lnTo>
                <a:close/>
              </a:path>
            </a:pathLst>
          </a:custGeom>
          <a:blipFill rotWithShape="1">
            <a:blip r:embed="rId4">
              <a:alphaModFix/>
            </a:blip>
            <a:stretch>
              <a:fillRect l="-13150" r="-17876"/>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836" name="Google Shape;836;p44">
            <a:extLst>
              <a:ext uri="{C183D7F6-B498-43B3-948B-1728B52AA6E4}">
                <adec:decorative xmlns:adec="http://schemas.microsoft.com/office/drawing/2017/decorative" val="1"/>
              </a:ext>
            </a:extLst>
          </p:cNvPr>
          <p:cNvCxnSpPr/>
          <p:nvPr/>
        </p:nvCxnSpPr>
        <p:spPr>
          <a:xfrm>
            <a:off x="448924" y="9889190"/>
            <a:ext cx="17390152" cy="0"/>
          </a:xfrm>
          <a:prstGeom prst="straightConnector1">
            <a:avLst/>
          </a:prstGeom>
          <a:noFill/>
          <a:ln w="28575" cap="flat" cmpd="sng">
            <a:solidFill>
              <a:srgbClr val="FFFFFF"/>
            </a:solidFill>
            <a:prstDash val="solid"/>
            <a:round/>
            <a:headEnd type="none" w="sm" len="sm"/>
            <a:tailEnd type="none" w="sm" len="sm"/>
          </a:ln>
        </p:spPr>
      </p:cxn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13040"/>
        </a:solidFill>
        <a:effectLst/>
      </p:bgPr>
    </p:bg>
    <p:spTree>
      <p:nvGrpSpPr>
        <p:cNvPr id="1" name="Shape 853"/>
        <p:cNvGrpSpPr/>
        <p:nvPr/>
      </p:nvGrpSpPr>
      <p:grpSpPr>
        <a:xfrm>
          <a:off x="0" y="0"/>
          <a:ext cx="0" cy="0"/>
          <a:chOff x="0" y="0"/>
          <a:chExt cx="0" cy="0"/>
        </a:xfrm>
      </p:grpSpPr>
      <p:sp>
        <p:nvSpPr>
          <p:cNvPr id="854" name="Google Shape;854;p45" descr="Black background with microplastics bordering the bottom. "/>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666" b="-666"/>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855" name="Google Shape;855;p45">
            <a:extLst>
              <a:ext uri="{C183D7F6-B498-43B3-948B-1728B52AA6E4}">
                <adec:decorative xmlns:adec="http://schemas.microsoft.com/office/drawing/2017/decorative" val="1"/>
              </a:ext>
            </a:extLst>
          </p:cNvPr>
          <p:cNvCxnSpPr/>
          <p:nvPr/>
        </p:nvCxnSpPr>
        <p:spPr>
          <a:xfrm>
            <a:off x="448924" y="9889190"/>
            <a:ext cx="17390152" cy="0"/>
          </a:xfrm>
          <a:prstGeom prst="straightConnector1">
            <a:avLst/>
          </a:prstGeom>
          <a:noFill/>
          <a:ln w="28575" cap="flat" cmpd="sng">
            <a:solidFill>
              <a:srgbClr val="FFFFFF"/>
            </a:solidFill>
            <a:prstDash val="solid"/>
            <a:round/>
            <a:headEnd type="none" w="sm" len="sm"/>
            <a:tailEnd type="none" w="sm" len="sm"/>
          </a:ln>
        </p:spPr>
      </p:cxnSp>
      <p:sp>
        <p:nvSpPr>
          <p:cNvPr id="856" name="Google Shape;856;p45"/>
          <p:cNvSpPr txBox="1">
            <a:spLocks noGrp="1"/>
          </p:cNvSpPr>
          <p:nvPr>
            <p:ph type="title" idx="4294967295"/>
          </p:nvPr>
        </p:nvSpPr>
        <p:spPr>
          <a:xfrm>
            <a:off x="1028700" y="2561993"/>
            <a:ext cx="14499796" cy="291465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19989"/>
              </a:lnSpc>
              <a:spcBef>
                <a:spcPts val="0"/>
              </a:spcBef>
              <a:spcAft>
                <a:spcPts val="0"/>
              </a:spcAft>
              <a:buClr>
                <a:srgbClr val="000000"/>
              </a:buClr>
              <a:buSzTx/>
              <a:buFont typeface="Arial"/>
              <a:buNone/>
              <a:tabLst/>
              <a:defRPr/>
            </a:pPr>
            <a:r>
              <a:rPr kumimoji="0" lang="en-US" sz="9600" b="1" i="0" u="none" strike="noStrike" kern="0" cap="none" spc="0" normalizeH="0" baseline="0" noProof="0" dirty="0">
                <a:ln>
                  <a:noFill/>
                </a:ln>
                <a:solidFill>
                  <a:srgbClr val="FFFFFF"/>
                </a:solidFill>
                <a:effectLst/>
                <a:uLnTx/>
                <a:uFillTx/>
                <a:latin typeface="Open Sans"/>
                <a:ea typeface="Open Sans"/>
                <a:cs typeface="Open Sans"/>
                <a:sym typeface="Open Sans"/>
              </a:rPr>
              <a:t>Municipalities &amp; Nations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57" name="Google Shape;857;p45"/>
          <p:cNvSpPr txBox="1"/>
          <p:nvPr/>
        </p:nvSpPr>
        <p:spPr>
          <a:xfrm>
            <a:off x="883998" y="835167"/>
            <a:ext cx="3649287" cy="384175"/>
          </a:xfrm>
          <a:prstGeom prst="rect">
            <a:avLst/>
          </a:prstGeom>
          <a:noFill/>
          <a:ln>
            <a:noFill/>
          </a:ln>
        </p:spPr>
        <p:txBody>
          <a:bodyPr spcFirstLastPara="1" wrap="square" lIns="0" tIns="0" rIns="0" bIns="0" anchor="t" anchorCtr="0">
            <a:spAutoFit/>
          </a:bodyPr>
          <a:lstStyle/>
          <a:p>
            <a:pPr marL="0" marR="0" lvl="0" indent="0" algn="l" rtl="0">
              <a:lnSpc>
                <a:spcPct val="94998"/>
              </a:lnSpc>
              <a:spcBef>
                <a:spcPts val="0"/>
              </a:spcBef>
              <a:spcAft>
                <a:spcPts val="0"/>
              </a:spcAft>
              <a:buNone/>
            </a:pPr>
            <a:r>
              <a:rPr lang="en-US" sz="2799">
                <a:solidFill>
                  <a:srgbClr val="FFFFFF"/>
                </a:solidFill>
                <a:latin typeface="Poppins"/>
                <a:ea typeface="Poppins"/>
                <a:cs typeface="Poppins"/>
                <a:sym typeface="Poppins"/>
              </a:rPr>
              <a:t>Microplastics</a:t>
            </a:r>
            <a:endParaRPr/>
          </a:p>
        </p:txBody>
      </p:sp>
      <p:sp>
        <p:nvSpPr>
          <p:cNvPr id="858" name="Google Shape;858;p45"/>
          <p:cNvSpPr txBox="1"/>
          <p:nvPr/>
        </p:nvSpPr>
        <p:spPr>
          <a:xfrm>
            <a:off x="448924" y="9567205"/>
            <a:ext cx="9448111" cy="369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chemeClr val="lt1"/>
                </a:solidFill>
                <a:latin typeface="Calibri"/>
                <a:ea typeface="Calibri"/>
                <a:cs typeface="Calibri"/>
                <a:sym typeface="Calibri"/>
              </a:rPr>
              <a:t>The Invisible Threat: How Microplastics Are Devastating Marine Ecosystems</a:t>
            </a:r>
            <a:endParaRPr/>
          </a:p>
        </p:txBody>
      </p:sp>
      <p:grpSp>
        <p:nvGrpSpPr>
          <p:cNvPr id="859" name="Google Shape;859;p45">
            <a:extLst>
              <a:ext uri="{C183D7F6-B498-43B3-948B-1728B52AA6E4}">
                <adec:decorative xmlns:adec="http://schemas.microsoft.com/office/drawing/2017/decorative" val="1"/>
              </a:ext>
            </a:extLst>
          </p:cNvPr>
          <p:cNvGrpSpPr/>
          <p:nvPr/>
        </p:nvGrpSpPr>
        <p:grpSpPr>
          <a:xfrm>
            <a:off x="448924" y="499635"/>
            <a:ext cx="17390152" cy="815807"/>
            <a:chOff x="0" y="-57150"/>
            <a:chExt cx="5242105" cy="356032"/>
          </a:xfrm>
        </p:grpSpPr>
        <p:sp>
          <p:nvSpPr>
            <p:cNvPr id="860" name="Google Shape;860;p45"/>
            <p:cNvSpPr/>
            <p:nvPr/>
          </p:nvSpPr>
          <p:spPr>
            <a:xfrm>
              <a:off x="0" y="0"/>
              <a:ext cx="5242105" cy="298882"/>
            </a:xfrm>
            <a:custGeom>
              <a:avLst/>
              <a:gdLst/>
              <a:ahLst/>
              <a:cxnLst/>
              <a:rect l="l" t="t" r="r" b="b"/>
              <a:pathLst>
                <a:path w="5242105" h="298882" extrusionOk="0">
                  <a:moveTo>
                    <a:pt x="44519" y="0"/>
                  </a:moveTo>
                  <a:lnTo>
                    <a:pt x="5197586" y="0"/>
                  </a:lnTo>
                  <a:cubicBezTo>
                    <a:pt x="5209393" y="0"/>
                    <a:pt x="5220717" y="4690"/>
                    <a:pt x="5229066" y="13039"/>
                  </a:cubicBezTo>
                  <a:cubicBezTo>
                    <a:pt x="5237414" y="21388"/>
                    <a:pt x="5242105" y="32712"/>
                    <a:pt x="5242105" y="44519"/>
                  </a:cubicBezTo>
                  <a:lnTo>
                    <a:pt x="5242105" y="254363"/>
                  </a:lnTo>
                  <a:cubicBezTo>
                    <a:pt x="5242105" y="266170"/>
                    <a:pt x="5237414" y="277494"/>
                    <a:pt x="5229066" y="285843"/>
                  </a:cubicBezTo>
                  <a:cubicBezTo>
                    <a:pt x="5220717" y="294192"/>
                    <a:pt x="5209393" y="298882"/>
                    <a:pt x="5197586" y="298882"/>
                  </a:cubicBezTo>
                  <a:lnTo>
                    <a:pt x="44519" y="298882"/>
                  </a:lnTo>
                  <a:cubicBezTo>
                    <a:pt x="32712" y="298882"/>
                    <a:pt x="21388" y="294192"/>
                    <a:pt x="13039" y="285843"/>
                  </a:cubicBezTo>
                  <a:cubicBezTo>
                    <a:pt x="4690" y="277494"/>
                    <a:pt x="0" y="266170"/>
                    <a:pt x="0" y="254363"/>
                  </a:cubicBezTo>
                  <a:lnTo>
                    <a:pt x="0" y="44519"/>
                  </a:lnTo>
                  <a:cubicBezTo>
                    <a:pt x="0" y="32712"/>
                    <a:pt x="4690" y="21388"/>
                    <a:pt x="13039" y="13039"/>
                  </a:cubicBezTo>
                  <a:cubicBezTo>
                    <a:pt x="21388" y="4690"/>
                    <a:pt x="32712" y="0"/>
                    <a:pt x="44519" y="0"/>
                  </a:cubicBezTo>
                  <a:close/>
                </a:path>
              </a:pathLst>
            </a:custGeom>
            <a:solidFill>
              <a:srgbClr val="000000">
                <a:alpha val="0"/>
              </a:srgbClr>
            </a:solidFill>
            <a:ln w="28575" cap="rnd"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61" name="Google Shape;861;p45"/>
            <p:cNvSpPr txBox="1"/>
            <p:nvPr/>
          </p:nvSpPr>
          <p:spPr>
            <a:xfrm>
              <a:off x="0" y="-57150"/>
              <a:ext cx="5242105" cy="356032"/>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13040"/>
        </a:solidFill>
        <a:effectLst/>
      </p:bgPr>
    </p:bg>
    <p:spTree>
      <p:nvGrpSpPr>
        <p:cNvPr id="1" name="Shape 869"/>
        <p:cNvGrpSpPr/>
        <p:nvPr/>
      </p:nvGrpSpPr>
      <p:grpSpPr>
        <a:xfrm>
          <a:off x="0" y="0"/>
          <a:ext cx="0" cy="0"/>
          <a:chOff x="0" y="0"/>
          <a:chExt cx="0" cy="0"/>
        </a:xfrm>
      </p:grpSpPr>
      <p:sp>
        <p:nvSpPr>
          <p:cNvPr id="870" name="Google Shape;870;p46" descr="A plastic waste cleanup near a creek. A person is picking up trash. "/>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9110" b="-9110"/>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878" name="Google Shape;878;p46">
            <a:extLst>
              <a:ext uri="{C183D7F6-B498-43B3-948B-1728B52AA6E4}">
                <adec:decorative xmlns:adec="http://schemas.microsoft.com/office/drawing/2017/decorative" val="1"/>
              </a:ext>
            </a:extLst>
          </p:cNvPr>
          <p:cNvGrpSpPr/>
          <p:nvPr/>
        </p:nvGrpSpPr>
        <p:grpSpPr>
          <a:xfrm>
            <a:off x="3646021" y="1049421"/>
            <a:ext cx="10363504" cy="2483429"/>
            <a:chOff x="0" y="-57150"/>
            <a:chExt cx="2619332" cy="1976185"/>
          </a:xfrm>
        </p:grpSpPr>
        <p:sp>
          <p:nvSpPr>
            <p:cNvPr id="879" name="Google Shape;879;p46"/>
            <p:cNvSpPr/>
            <p:nvPr/>
          </p:nvSpPr>
          <p:spPr>
            <a:xfrm>
              <a:off x="27630" y="673476"/>
              <a:ext cx="2591702" cy="1245559"/>
            </a:xfrm>
            <a:custGeom>
              <a:avLst/>
              <a:gdLst/>
              <a:ahLst/>
              <a:cxnLst/>
              <a:rect l="l" t="t" r="r" b="b"/>
              <a:pathLst>
                <a:path w="2591702" h="1245559" extrusionOk="0">
                  <a:moveTo>
                    <a:pt x="40124" y="0"/>
                  </a:moveTo>
                  <a:lnTo>
                    <a:pt x="2551578" y="0"/>
                  </a:lnTo>
                  <a:cubicBezTo>
                    <a:pt x="2573738" y="0"/>
                    <a:pt x="2591702" y="17964"/>
                    <a:pt x="2591702" y="40124"/>
                  </a:cubicBezTo>
                  <a:lnTo>
                    <a:pt x="2591702" y="1205435"/>
                  </a:lnTo>
                  <a:cubicBezTo>
                    <a:pt x="2591702" y="1216077"/>
                    <a:pt x="2587475" y="1226282"/>
                    <a:pt x="2579950" y="1233807"/>
                  </a:cubicBezTo>
                  <a:cubicBezTo>
                    <a:pt x="2572425" y="1241332"/>
                    <a:pt x="2562220" y="1245559"/>
                    <a:pt x="2551578" y="1245559"/>
                  </a:cubicBezTo>
                  <a:lnTo>
                    <a:pt x="40124" y="1245559"/>
                  </a:lnTo>
                  <a:cubicBezTo>
                    <a:pt x="29483" y="1245559"/>
                    <a:pt x="19277" y="1241332"/>
                    <a:pt x="11752" y="1233807"/>
                  </a:cubicBezTo>
                  <a:cubicBezTo>
                    <a:pt x="4227" y="1226282"/>
                    <a:pt x="0" y="1216077"/>
                    <a:pt x="0" y="1205435"/>
                  </a:cubicBezTo>
                  <a:lnTo>
                    <a:pt x="0" y="40124"/>
                  </a:lnTo>
                  <a:cubicBezTo>
                    <a:pt x="0" y="29483"/>
                    <a:pt x="4227" y="19277"/>
                    <a:pt x="11752" y="11752"/>
                  </a:cubicBezTo>
                  <a:cubicBezTo>
                    <a:pt x="19277" y="4227"/>
                    <a:pt x="29483" y="0"/>
                    <a:pt x="40124" y="0"/>
                  </a:cubicBezTo>
                  <a:close/>
                </a:path>
              </a:pathLst>
            </a:custGeom>
            <a:solidFill>
              <a:srgbClr val="013040">
                <a:alpha val="800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0" name="Google Shape;880;p46"/>
            <p:cNvSpPr txBox="1"/>
            <p:nvPr/>
          </p:nvSpPr>
          <p:spPr>
            <a:xfrm>
              <a:off x="0" y="-57150"/>
              <a:ext cx="2591702" cy="1302709"/>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881" name="Google Shape;881;p46"/>
          <p:cNvSpPr txBox="1">
            <a:spLocks noGrp="1"/>
          </p:cNvSpPr>
          <p:nvPr>
            <p:ph type="title" idx="4294967295"/>
          </p:nvPr>
        </p:nvSpPr>
        <p:spPr>
          <a:xfrm>
            <a:off x="4278473" y="2274203"/>
            <a:ext cx="9731052" cy="100965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500" b="0" i="0" u="none" strike="noStrike" kern="0" cap="none" spc="0" normalizeH="0" baseline="0" noProof="0" dirty="0">
                <a:ln>
                  <a:noFill/>
                </a:ln>
                <a:solidFill>
                  <a:srgbClr val="FFFFFF"/>
                </a:solidFill>
                <a:effectLst/>
                <a:uLnTx/>
                <a:uFillTx/>
                <a:latin typeface="Arial"/>
                <a:ea typeface="Arial"/>
                <a:cs typeface="Arial"/>
                <a:sym typeface="Arial"/>
              </a:rPr>
              <a:t>Community Cleanups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72" name="Google Shape;872;p46"/>
          <p:cNvSpPr txBox="1"/>
          <p:nvPr/>
        </p:nvSpPr>
        <p:spPr>
          <a:xfrm>
            <a:off x="883998" y="835167"/>
            <a:ext cx="7655318" cy="409343"/>
          </a:xfrm>
          <a:prstGeom prst="rect">
            <a:avLst/>
          </a:prstGeom>
          <a:noFill/>
          <a:ln>
            <a:noFill/>
          </a:ln>
        </p:spPr>
        <p:txBody>
          <a:bodyPr spcFirstLastPara="1" wrap="square" lIns="0" tIns="0" rIns="0" bIns="0" anchor="t" anchorCtr="0">
            <a:spAutoFit/>
          </a:bodyPr>
          <a:lstStyle/>
          <a:p>
            <a:pPr marL="0" marR="0" lvl="0" indent="0" algn="l" rtl="0">
              <a:lnSpc>
                <a:spcPct val="94964"/>
              </a:lnSpc>
              <a:spcBef>
                <a:spcPts val="0"/>
              </a:spcBef>
              <a:spcAft>
                <a:spcPts val="0"/>
              </a:spcAft>
              <a:buNone/>
            </a:pPr>
            <a:r>
              <a:rPr lang="en-US" sz="2799" dirty="0">
                <a:solidFill>
                  <a:srgbClr val="FFFFFF"/>
                </a:solidFill>
                <a:latin typeface="Poppins"/>
                <a:ea typeface="Poppins"/>
                <a:cs typeface="Poppins"/>
                <a:sym typeface="Poppins"/>
              </a:rPr>
              <a:t>Microplastics: </a:t>
            </a:r>
            <a:r>
              <a:rPr lang="en-US" sz="2800" dirty="0">
                <a:solidFill>
                  <a:srgbClr val="FFFFFF"/>
                </a:solidFill>
                <a:latin typeface="Poppins"/>
                <a:ea typeface="Poppins"/>
                <a:cs typeface="Poppins"/>
                <a:sym typeface="Poppins"/>
              </a:rPr>
              <a:t>Municipalities &amp; Nations</a:t>
            </a:r>
            <a:endParaRPr dirty="0"/>
          </a:p>
        </p:txBody>
      </p:sp>
      <p:grpSp>
        <p:nvGrpSpPr>
          <p:cNvPr id="882" name="Google Shape;882;p46">
            <a:extLst>
              <a:ext uri="{C183D7F6-B498-43B3-948B-1728B52AA6E4}">
                <adec:decorative xmlns:adec="http://schemas.microsoft.com/office/drawing/2017/decorative" val="1"/>
              </a:ext>
            </a:extLst>
          </p:cNvPr>
          <p:cNvGrpSpPr/>
          <p:nvPr/>
        </p:nvGrpSpPr>
        <p:grpSpPr>
          <a:xfrm>
            <a:off x="448924" y="-56956"/>
            <a:ext cx="17390152" cy="1351986"/>
            <a:chOff x="0" y="-57150"/>
            <a:chExt cx="5242105" cy="590030"/>
          </a:xfrm>
        </p:grpSpPr>
        <p:sp>
          <p:nvSpPr>
            <p:cNvPr id="883" name="Google Shape;883;p46"/>
            <p:cNvSpPr/>
            <p:nvPr/>
          </p:nvSpPr>
          <p:spPr>
            <a:xfrm>
              <a:off x="0" y="233998"/>
              <a:ext cx="5242105" cy="298882"/>
            </a:xfrm>
            <a:custGeom>
              <a:avLst/>
              <a:gdLst/>
              <a:ahLst/>
              <a:cxnLst/>
              <a:rect l="l" t="t" r="r" b="b"/>
              <a:pathLst>
                <a:path w="5242105" h="298882" extrusionOk="0">
                  <a:moveTo>
                    <a:pt x="44519" y="0"/>
                  </a:moveTo>
                  <a:lnTo>
                    <a:pt x="5197586" y="0"/>
                  </a:lnTo>
                  <a:cubicBezTo>
                    <a:pt x="5209393" y="0"/>
                    <a:pt x="5220717" y="4690"/>
                    <a:pt x="5229066" y="13039"/>
                  </a:cubicBezTo>
                  <a:cubicBezTo>
                    <a:pt x="5237414" y="21388"/>
                    <a:pt x="5242105" y="32712"/>
                    <a:pt x="5242105" y="44519"/>
                  </a:cubicBezTo>
                  <a:lnTo>
                    <a:pt x="5242105" y="254363"/>
                  </a:lnTo>
                  <a:cubicBezTo>
                    <a:pt x="5242105" y="266170"/>
                    <a:pt x="5237414" y="277494"/>
                    <a:pt x="5229066" y="285843"/>
                  </a:cubicBezTo>
                  <a:cubicBezTo>
                    <a:pt x="5220717" y="294192"/>
                    <a:pt x="5209393" y="298882"/>
                    <a:pt x="5197586" y="298882"/>
                  </a:cubicBezTo>
                  <a:lnTo>
                    <a:pt x="44519" y="298882"/>
                  </a:lnTo>
                  <a:cubicBezTo>
                    <a:pt x="32712" y="298882"/>
                    <a:pt x="21388" y="294192"/>
                    <a:pt x="13039" y="285843"/>
                  </a:cubicBezTo>
                  <a:cubicBezTo>
                    <a:pt x="4690" y="277494"/>
                    <a:pt x="0" y="266170"/>
                    <a:pt x="0" y="254363"/>
                  </a:cubicBezTo>
                  <a:lnTo>
                    <a:pt x="0" y="44519"/>
                  </a:lnTo>
                  <a:cubicBezTo>
                    <a:pt x="0" y="32712"/>
                    <a:pt x="4690" y="21388"/>
                    <a:pt x="13039" y="13039"/>
                  </a:cubicBezTo>
                  <a:cubicBezTo>
                    <a:pt x="21388" y="4690"/>
                    <a:pt x="32712" y="0"/>
                    <a:pt x="44519" y="0"/>
                  </a:cubicBezTo>
                  <a:close/>
                </a:path>
              </a:pathLst>
            </a:custGeom>
            <a:solidFill>
              <a:srgbClr val="000000">
                <a:alpha val="0"/>
              </a:srgbClr>
            </a:solidFill>
            <a:ln w="28575" cap="rnd"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4" name="Google Shape;884;p46"/>
            <p:cNvSpPr txBox="1"/>
            <p:nvPr/>
          </p:nvSpPr>
          <p:spPr>
            <a:xfrm>
              <a:off x="0" y="-57150"/>
              <a:ext cx="5242105" cy="356032"/>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873" name="Google Shape;873;p46">
            <a:extLst>
              <a:ext uri="{C183D7F6-B498-43B3-948B-1728B52AA6E4}">
                <adec:decorative xmlns:adec="http://schemas.microsoft.com/office/drawing/2017/decorative" val="1"/>
              </a:ext>
            </a:extLst>
          </p:cNvPr>
          <p:cNvGrpSpPr/>
          <p:nvPr/>
        </p:nvGrpSpPr>
        <p:grpSpPr>
          <a:xfrm>
            <a:off x="4223815" y="3781848"/>
            <a:ext cx="9840369" cy="4946224"/>
            <a:chOff x="0" y="-57150"/>
            <a:chExt cx="2591702" cy="1302709"/>
          </a:xfrm>
        </p:grpSpPr>
        <p:sp>
          <p:nvSpPr>
            <p:cNvPr id="874" name="Google Shape;874;p46"/>
            <p:cNvSpPr/>
            <p:nvPr/>
          </p:nvSpPr>
          <p:spPr>
            <a:xfrm>
              <a:off x="0" y="0"/>
              <a:ext cx="2591702" cy="1245559"/>
            </a:xfrm>
            <a:custGeom>
              <a:avLst/>
              <a:gdLst/>
              <a:ahLst/>
              <a:cxnLst/>
              <a:rect l="l" t="t" r="r" b="b"/>
              <a:pathLst>
                <a:path w="2591702" h="1245559" extrusionOk="0">
                  <a:moveTo>
                    <a:pt x="40124" y="0"/>
                  </a:moveTo>
                  <a:lnTo>
                    <a:pt x="2551578" y="0"/>
                  </a:lnTo>
                  <a:cubicBezTo>
                    <a:pt x="2573738" y="0"/>
                    <a:pt x="2591702" y="17964"/>
                    <a:pt x="2591702" y="40124"/>
                  </a:cubicBezTo>
                  <a:lnTo>
                    <a:pt x="2591702" y="1205435"/>
                  </a:lnTo>
                  <a:cubicBezTo>
                    <a:pt x="2591702" y="1216077"/>
                    <a:pt x="2587475" y="1226282"/>
                    <a:pt x="2579950" y="1233807"/>
                  </a:cubicBezTo>
                  <a:cubicBezTo>
                    <a:pt x="2572425" y="1241332"/>
                    <a:pt x="2562220" y="1245559"/>
                    <a:pt x="2551578" y="1245559"/>
                  </a:cubicBezTo>
                  <a:lnTo>
                    <a:pt x="40124" y="1245559"/>
                  </a:lnTo>
                  <a:cubicBezTo>
                    <a:pt x="29483" y="1245559"/>
                    <a:pt x="19277" y="1241332"/>
                    <a:pt x="11752" y="1233807"/>
                  </a:cubicBezTo>
                  <a:cubicBezTo>
                    <a:pt x="4227" y="1226282"/>
                    <a:pt x="0" y="1216077"/>
                    <a:pt x="0" y="1205435"/>
                  </a:cubicBezTo>
                  <a:lnTo>
                    <a:pt x="0" y="40124"/>
                  </a:lnTo>
                  <a:cubicBezTo>
                    <a:pt x="0" y="29483"/>
                    <a:pt x="4227" y="19277"/>
                    <a:pt x="11752" y="11752"/>
                  </a:cubicBezTo>
                  <a:cubicBezTo>
                    <a:pt x="19277" y="4227"/>
                    <a:pt x="29483" y="0"/>
                    <a:pt x="40124" y="0"/>
                  </a:cubicBezTo>
                  <a:close/>
                </a:path>
              </a:pathLst>
            </a:custGeom>
            <a:solidFill>
              <a:srgbClr val="013040">
                <a:alpha val="800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75" name="Google Shape;875;p46"/>
            <p:cNvSpPr txBox="1"/>
            <p:nvPr/>
          </p:nvSpPr>
          <p:spPr>
            <a:xfrm>
              <a:off x="0" y="-57150"/>
              <a:ext cx="2591702" cy="1302709"/>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876" name="Google Shape;876;p46"/>
          <p:cNvSpPr txBox="1"/>
          <p:nvPr/>
        </p:nvSpPr>
        <p:spPr>
          <a:xfrm>
            <a:off x="5318569" y="4567041"/>
            <a:ext cx="7650861" cy="3497580"/>
          </a:xfrm>
          <a:prstGeom prst="rect">
            <a:avLst/>
          </a:prstGeom>
          <a:noFill/>
          <a:ln>
            <a:noFill/>
          </a:ln>
        </p:spPr>
        <p:txBody>
          <a:bodyPr spcFirstLastPara="1" wrap="square" lIns="0" tIns="0" rIns="0" bIns="0" anchor="t" anchorCtr="0">
            <a:spAutoFit/>
          </a:bodyPr>
          <a:lstStyle/>
          <a:p>
            <a:pPr marL="712468" marR="0" lvl="1" indent="-356234" algn="l" rtl="0">
              <a:lnSpc>
                <a:spcPct val="140012"/>
              </a:lnSpc>
              <a:spcBef>
                <a:spcPts val="0"/>
              </a:spcBef>
              <a:spcAft>
                <a:spcPts val="0"/>
              </a:spcAft>
              <a:buClr>
                <a:srgbClr val="FFFFFF"/>
              </a:buClr>
              <a:buSzPts val="3299"/>
              <a:buFont typeface="Arial"/>
              <a:buChar char="•"/>
            </a:pPr>
            <a:r>
              <a:rPr lang="en-US" sz="3299" b="0" i="0" u="none" strike="noStrike" cap="none">
                <a:solidFill>
                  <a:srgbClr val="FFFFFF"/>
                </a:solidFill>
                <a:latin typeface="Poppins"/>
                <a:ea typeface="Poppins"/>
                <a:cs typeface="Poppins"/>
                <a:sym typeface="Poppins"/>
              </a:rPr>
              <a:t>Prevents the creation of secondary microplastics</a:t>
            </a:r>
            <a:endParaRPr/>
          </a:p>
          <a:p>
            <a:pPr marL="712468" marR="0" lvl="1" indent="-356234" algn="l" rtl="0">
              <a:lnSpc>
                <a:spcPct val="140012"/>
              </a:lnSpc>
              <a:spcBef>
                <a:spcPts val="0"/>
              </a:spcBef>
              <a:spcAft>
                <a:spcPts val="0"/>
              </a:spcAft>
              <a:buClr>
                <a:srgbClr val="FFFFFF"/>
              </a:buClr>
              <a:buSzPts val="3299"/>
              <a:buFont typeface="Arial"/>
              <a:buChar char="•"/>
            </a:pPr>
            <a:r>
              <a:rPr lang="en-US" sz="3299" b="0" i="0" u="none" strike="noStrike" cap="none">
                <a:solidFill>
                  <a:srgbClr val="FFFFFF"/>
                </a:solidFill>
                <a:latin typeface="Poppins"/>
                <a:ea typeface="Poppins"/>
                <a:cs typeface="Poppins"/>
                <a:sym typeface="Poppins"/>
              </a:rPr>
              <a:t>Raises public awareness of plastics in local environment</a:t>
            </a:r>
            <a:endParaRPr/>
          </a:p>
          <a:p>
            <a:pPr marL="712468" marR="0" lvl="1" indent="-356234" algn="l" rtl="0">
              <a:lnSpc>
                <a:spcPct val="140012"/>
              </a:lnSpc>
              <a:spcBef>
                <a:spcPts val="0"/>
              </a:spcBef>
              <a:spcAft>
                <a:spcPts val="0"/>
              </a:spcAft>
              <a:buClr>
                <a:srgbClr val="FFFFFF"/>
              </a:buClr>
              <a:buSzPts val="3299"/>
              <a:buFont typeface="Arial"/>
              <a:buChar char="•"/>
            </a:pPr>
            <a:r>
              <a:rPr lang="en-US" sz="3299" b="0" i="0" u="none" strike="noStrike" cap="none">
                <a:solidFill>
                  <a:srgbClr val="FFFFFF"/>
                </a:solidFill>
                <a:latin typeface="Poppins"/>
                <a:ea typeface="Poppins"/>
                <a:cs typeface="Poppins"/>
                <a:sym typeface="Poppins"/>
              </a:rPr>
              <a:t>Citizens can with local cleanup businesses</a:t>
            </a:r>
            <a:endParaRPr/>
          </a:p>
        </p:txBody>
      </p:sp>
      <p:cxnSp>
        <p:nvCxnSpPr>
          <p:cNvPr id="871" name="Google Shape;871;p46">
            <a:extLst>
              <a:ext uri="{C183D7F6-B498-43B3-948B-1728B52AA6E4}">
                <adec:decorative xmlns:adec="http://schemas.microsoft.com/office/drawing/2017/decorative" val="1"/>
              </a:ext>
            </a:extLst>
          </p:cNvPr>
          <p:cNvCxnSpPr/>
          <p:nvPr/>
        </p:nvCxnSpPr>
        <p:spPr>
          <a:xfrm>
            <a:off x="448924" y="9889190"/>
            <a:ext cx="17390152" cy="0"/>
          </a:xfrm>
          <a:prstGeom prst="straightConnector1">
            <a:avLst/>
          </a:prstGeom>
          <a:noFill/>
          <a:ln w="28575" cap="flat" cmpd="sng">
            <a:solidFill>
              <a:srgbClr val="FFFFFF"/>
            </a:solidFill>
            <a:prstDash val="solid"/>
            <a:round/>
            <a:headEnd type="none" w="sm" len="sm"/>
            <a:tailEnd type="none" w="sm" len="sm"/>
          </a:ln>
        </p:spPr>
      </p:cxnSp>
      <p:sp>
        <p:nvSpPr>
          <p:cNvPr id="877" name="Google Shape;877;p46"/>
          <p:cNvSpPr txBox="1"/>
          <p:nvPr/>
        </p:nvSpPr>
        <p:spPr>
          <a:xfrm>
            <a:off x="448925" y="9567205"/>
            <a:ext cx="137987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Crider 2024</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13040"/>
        </a:solidFill>
        <a:effectLst/>
      </p:bgPr>
    </p:bg>
    <p:spTree>
      <p:nvGrpSpPr>
        <p:cNvPr id="1" name="Shape 892"/>
        <p:cNvGrpSpPr/>
        <p:nvPr/>
      </p:nvGrpSpPr>
      <p:grpSpPr>
        <a:xfrm>
          <a:off x="0" y="0"/>
          <a:ext cx="0" cy="0"/>
          <a:chOff x="0" y="0"/>
          <a:chExt cx="0" cy="0"/>
        </a:xfrm>
      </p:grpSpPr>
      <p:sp>
        <p:nvSpPr>
          <p:cNvPr id="896" name="Google Shape;896;p47"/>
          <p:cNvSpPr txBox="1">
            <a:spLocks noGrp="1"/>
          </p:cNvSpPr>
          <p:nvPr>
            <p:ph type="title" idx="4294967295"/>
          </p:nvPr>
        </p:nvSpPr>
        <p:spPr>
          <a:xfrm>
            <a:off x="562092" y="5733415"/>
            <a:ext cx="8581908" cy="92075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999" b="0" i="0" u="none" strike="noStrike" kern="0" cap="none" spc="0" normalizeH="0" baseline="0" noProof="0" dirty="0">
                <a:ln>
                  <a:noFill/>
                </a:ln>
                <a:solidFill>
                  <a:srgbClr val="FFFFFF"/>
                </a:solidFill>
                <a:effectLst/>
                <a:uLnTx/>
                <a:uFillTx/>
                <a:latin typeface="Arial"/>
                <a:ea typeface="Arial"/>
                <a:cs typeface="Arial"/>
                <a:sym typeface="Arial"/>
              </a:rPr>
              <a:t>Green Infrastructure</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902" name="Google Shape;902;p47">
            <a:extLst>
              <a:ext uri="{C183D7F6-B498-43B3-948B-1728B52AA6E4}">
                <adec:decorative xmlns:adec="http://schemas.microsoft.com/office/drawing/2017/decorative" val="1"/>
              </a:ext>
            </a:extLst>
          </p:cNvPr>
          <p:cNvGrpSpPr/>
          <p:nvPr/>
        </p:nvGrpSpPr>
        <p:grpSpPr>
          <a:xfrm>
            <a:off x="448924" y="572023"/>
            <a:ext cx="17390152" cy="815803"/>
            <a:chOff x="0" y="-57150"/>
            <a:chExt cx="5242105" cy="356032"/>
          </a:xfrm>
        </p:grpSpPr>
        <p:sp>
          <p:nvSpPr>
            <p:cNvPr id="903" name="Google Shape;903;p47"/>
            <p:cNvSpPr/>
            <p:nvPr/>
          </p:nvSpPr>
          <p:spPr>
            <a:xfrm>
              <a:off x="0" y="-35272"/>
              <a:ext cx="5242105" cy="298882"/>
            </a:xfrm>
            <a:custGeom>
              <a:avLst/>
              <a:gdLst/>
              <a:ahLst/>
              <a:cxnLst/>
              <a:rect l="l" t="t" r="r" b="b"/>
              <a:pathLst>
                <a:path w="5242105" h="298882" extrusionOk="0">
                  <a:moveTo>
                    <a:pt x="44519" y="0"/>
                  </a:moveTo>
                  <a:lnTo>
                    <a:pt x="5197586" y="0"/>
                  </a:lnTo>
                  <a:cubicBezTo>
                    <a:pt x="5209393" y="0"/>
                    <a:pt x="5220717" y="4690"/>
                    <a:pt x="5229066" y="13039"/>
                  </a:cubicBezTo>
                  <a:cubicBezTo>
                    <a:pt x="5237414" y="21388"/>
                    <a:pt x="5242105" y="32712"/>
                    <a:pt x="5242105" y="44519"/>
                  </a:cubicBezTo>
                  <a:lnTo>
                    <a:pt x="5242105" y="254363"/>
                  </a:lnTo>
                  <a:cubicBezTo>
                    <a:pt x="5242105" y="266170"/>
                    <a:pt x="5237414" y="277494"/>
                    <a:pt x="5229066" y="285843"/>
                  </a:cubicBezTo>
                  <a:cubicBezTo>
                    <a:pt x="5220717" y="294192"/>
                    <a:pt x="5209393" y="298882"/>
                    <a:pt x="5197586" y="298882"/>
                  </a:cubicBezTo>
                  <a:lnTo>
                    <a:pt x="44519" y="298882"/>
                  </a:lnTo>
                  <a:cubicBezTo>
                    <a:pt x="32712" y="298882"/>
                    <a:pt x="21388" y="294192"/>
                    <a:pt x="13039" y="285843"/>
                  </a:cubicBezTo>
                  <a:cubicBezTo>
                    <a:pt x="4690" y="277494"/>
                    <a:pt x="0" y="266170"/>
                    <a:pt x="0" y="254363"/>
                  </a:cubicBezTo>
                  <a:lnTo>
                    <a:pt x="0" y="44519"/>
                  </a:lnTo>
                  <a:cubicBezTo>
                    <a:pt x="0" y="32712"/>
                    <a:pt x="4690" y="21388"/>
                    <a:pt x="13039" y="13039"/>
                  </a:cubicBezTo>
                  <a:cubicBezTo>
                    <a:pt x="21388" y="4690"/>
                    <a:pt x="32712" y="0"/>
                    <a:pt x="44519" y="0"/>
                  </a:cubicBezTo>
                  <a:close/>
                </a:path>
              </a:pathLst>
            </a:custGeom>
            <a:solidFill>
              <a:srgbClr val="000000">
                <a:alpha val="0"/>
              </a:srgbClr>
            </a:solidFill>
            <a:ln w="28575" cap="rnd"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04" name="Google Shape;904;p47"/>
            <p:cNvSpPr txBox="1"/>
            <p:nvPr/>
          </p:nvSpPr>
          <p:spPr>
            <a:xfrm>
              <a:off x="0" y="-57150"/>
              <a:ext cx="5242105" cy="356032"/>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905" name="Google Shape;905;p47"/>
          <p:cNvSpPr txBox="1"/>
          <p:nvPr/>
        </p:nvSpPr>
        <p:spPr>
          <a:xfrm>
            <a:off x="883997" y="835167"/>
            <a:ext cx="7389847" cy="409343"/>
          </a:xfrm>
          <a:prstGeom prst="rect">
            <a:avLst/>
          </a:prstGeom>
          <a:noFill/>
          <a:ln>
            <a:noFill/>
          </a:ln>
        </p:spPr>
        <p:txBody>
          <a:bodyPr spcFirstLastPara="1" wrap="square" lIns="0" tIns="0" rIns="0" bIns="0" anchor="t" anchorCtr="0">
            <a:spAutoFit/>
          </a:bodyPr>
          <a:lstStyle/>
          <a:p>
            <a:pPr marL="0" marR="0" lvl="0" indent="0" algn="l" rtl="0">
              <a:lnSpc>
                <a:spcPct val="94964"/>
              </a:lnSpc>
              <a:spcBef>
                <a:spcPts val="0"/>
              </a:spcBef>
              <a:spcAft>
                <a:spcPts val="0"/>
              </a:spcAft>
              <a:buNone/>
            </a:pPr>
            <a:r>
              <a:rPr lang="en-US" sz="2799" dirty="0">
                <a:solidFill>
                  <a:srgbClr val="FFFFFF"/>
                </a:solidFill>
                <a:latin typeface="Poppins"/>
                <a:ea typeface="Poppins"/>
                <a:cs typeface="Poppins"/>
                <a:sym typeface="Poppins"/>
              </a:rPr>
              <a:t>Microplastics: </a:t>
            </a:r>
            <a:r>
              <a:rPr lang="en-US" sz="2800" dirty="0">
                <a:solidFill>
                  <a:srgbClr val="FFFFFF"/>
                </a:solidFill>
                <a:latin typeface="Poppins"/>
                <a:ea typeface="Poppins"/>
                <a:cs typeface="Poppins"/>
                <a:sym typeface="Poppins"/>
              </a:rPr>
              <a:t>Municipalities &amp; Nations</a:t>
            </a:r>
            <a:endParaRPr dirty="0"/>
          </a:p>
        </p:txBody>
      </p:sp>
      <p:sp>
        <p:nvSpPr>
          <p:cNvPr id="893" name="Google Shape;893;p47" descr="A bioretention system outside."/>
          <p:cNvSpPr/>
          <p:nvPr/>
        </p:nvSpPr>
        <p:spPr>
          <a:xfrm>
            <a:off x="1028700" y="1877116"/>
            <a:ext cx="7819308" cy="3266384"/>
          </a:xfrm>
          <a:custGeom>
            <a:avLst/>
            <a:gdLst/>
            <a:ahLst/>
            <a:cxnLst/>
            <a:rect l="l" t="t" r="r" b="b"/>
            <a:pathLst>
              <a:path w="1211415" h="506048" extrusionOk="0">
                <a:moveTo>
                  <a:pt x="0" y="0"/>
                </a:moveTo>
                <a:lnTo>
                  <a:pt x="1211415" y="0"/>
                </a:lnTo>
                <a:lnTo>
                  <a:pt x="1211415" y="506048"/>
                </a:lnTo>
                <a:lnTo>
                  <a:pt x="0" y="506048"/>
                </a:lnTo>
                <a:close/>
              </a:path>
            </a:pathLst>
          </a:custGeom>
          <a:blipFill rotWithShape="1">
            <a:blip r:embed="rId3">
              <a:alphaModFix/>
            </a:blip>
            <a:stretch>
              <a:fillRect t="-17202" b="-17202"/>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99" name="Google Shape;899;p47"/>
          <p:cNvSpPr txBox="1"/>
          <p:nvPr/>
        </p:nvSpPr>
        <p:spPr>
          <a:xfrm>
            <a:off x="6187935" y="4711134"/>
            <a:ext cx="288174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chemeClr val="lt1"/>
                </a:solidFill>
                <a:latin typeface="Calibri"/>
                <a:ea typeface="Calibri"/>
                <a:cs typeface="Calibri"/>
                <a:sym typeface="Calibri"/>
              </a:rPr>
              <a:t>Bioretention systems </a:t>
            </a:r>
            <a:r>
              <a:rPr lang="en-US" sz="1800">
                <a:solidFill>
                  <a:schemeClr val="lt1"/>
                </a:solidFill>
                <a:latin typeface="Calibri"/>
                <a:ea typeface="Calibri"/>
                <a:cs typeface="Calibri"/>
                <a:sym typeface="Calibri"/>
              </a:rPr>
              <a:t>2020</a:t>
            </a:r>
            <a:endParaRPr/>
          </a:p>
        </p:txBody>
      </p:sp>
      <p:sp>
        <p:nvSpPr>
          <p:cNvPr id="897" name="Google Shape;897;p47"/>
          <p:cNvSpPr txBox="1"/>
          <p:nvPr/>
        </p:nvSpPr>
        <p:spPr>
          <a:xfrm>
            <a:off x="1028700" y="6737985"/>
            <a:ext cx="7819308" cy="2101215"/>
          </a:xfrm>
          <a:prstGeom prst="rect">
            <a:avLst/>
          </a:prstGeom>
          <a:noFill/>
          <a:ln>
            <a:noFill/>
          </a:ln>
        </p:spPr>
        <p:txBody>
          <a:bodyPr spcFirstLastPara="1" wrap="square" lIns="0" tIns="0" rIns="0" bIns="0" anchor="t" anchorCtr="0">
            <a:spAutoFit/>
          </a:bodyPr>
          <a:lstStyle/>
          <a:p>
            <a:pPr marL="0" marR="0" lvl="0" indent="0" algn="l" rtl="0">
              <a:lnSpc>
                <a:spcPct val="139958"/>
              </a:lnSpc>
              <a:spcBef>
                <a:spcPts val="0"/>
              </a:spcBef>
              <a:spcAft>
                <a:spcPts val="0"/>
              </a:spcAft>
              <a:buNone/>
            </a:pPr>
            <a:r>
              <a:rPr lang="en-US" sz="2400">
                <a:solidFill>
                  <a:srgbClr val="FFFFFF"/>
                </a:solidFill>
                <a:latin typeface="Poppins"/>
                <a:ea typeface="Poppins"/>
                <a:cs typeface="Poppins"/>
                <a:sym typeface="Poppins"/>
              </a:rPr>
              <a:t>Infrastructure such as: </a:t>
            </a:r>
            <a:endParaRPr/>
          </a:p>
          <a:p>
            <a:pPr marL="518160" marR="0" lvl="1" indent="-259080" algn="l" rtl="0">
              <a:lnSpc>
                <a:spcPct val="139958"/>
              </a:lnSpc>
              <a:spcBef>
                <a:spcPts val="0"/>
              </a:spcBef>
              <a:spcAft>
                <a:spcPts val="0"/>
              </a:spcAft>
              <a:buClr>
                <a:srgbClr val="FFFFFF"/>
              </a:buClr>
              <a:buSzPts val="2400"/>
              <a:buFont typeface="Arial"/>
              <a:buChar char="•"/>
            </a:pPr>
            <a:r>
              <a:rPr lang="en-US" sz="2400" b="0" i="0" u="none" strike="noStrike" cap="none">
                <a:solidFill>
                  <a:srgbClr val="FFFFFF"/>
                </a:solidFill>
                <a:latin typeface="Poppins"/>
                <a:ea typeface="Poppins"/>
                <a:cs typeface="Poppins"/>
                <a:sym typeface="Poppins"/>
              </a:rPr>
              <a:t>Bioretention Systems </a:t>
            </a:r>
            <a:endParaRPr/>
          </a:p>
          <a:p>
            <a:pPr marL="518160" marR="0" lvl="1" indent="-259080" algn="l" rtl="0">
              <a:lnSpc>
                <a:spcPct val="139958"/>
              </a:lnSpc>
              <a:spcBef>
                <a:spcPts val="0"/>
              </a:spcBef>
              <a:spcAft>
                <a:spcPts val="0"/>
              </a:spcAft>
              <a:buClr>
                <a:srgbClr val="FFFFFF"/>
              </a:buClr>
              <a:buSzPts val="2400"/>
              <a:buFont typeface="Arial"/>
              <a:buChar char="•"/>
            </a:pPr>
            <a:r>
              <a:rPr lang="en-US" sz="2400" b="0" i="0" u="none" strike="noStrike" cap="none">
                <a:solidFill>
                  <a:srgbClr val="FFFFFF"/>
                </a:solidFill>
                <a:latin typeface="Poppins"/>
                <a:ea typeface="Poppins"/>
                <a:cs typeface="Poppins"/>
                <a:sym typeface="Poppins"/>
              </a:rPr>
              <a:t>Stormwater Ponds</a:t>
            </a:r>
            <a:endParaRPr/>
          </a:p>
          <a:p>
            <a:pPr marL="518160" marR="0" lvl="1" indent="-259080" algn="l" rtl="0">
              <a:lnSpc>
                <a:spcPct val="139958"/>
              </a:lnSpc>
              <a:spcBef>
                <a:spcPts val="0"/>
              </a:spcBef>
              <a:spcAft>
                <a:spcPts val="0"/>
              </a:spcAft>
              <a:buClr>
                <a:srgbClr val="FFFFFF"/>
              </a:buClr>
              <a:buSzPts val="2400"/>
              <a:buFont typeface="Arial"/>
              <a:buChar char="•"/>
            </a:pPr>
            <a:r>
              <a:rPr lang="en-US" sz="2400" b="0" i="0" u="none" strike="noStrike" cap="none">
                <a:solidFill>
                  <a:srgbClr val="FFFFFF"/>
                </a:solidFill>
                <a:latin typeface="Poppins"/>
                <a:ea typeface="Poppins"/>
                <a:cs typeface="Poppins"/>
                <a:sym typeface="Poppins"/>
              </a:rPr>
              <a:t>Permeable Pavements </a:t>
            </a:r>
            <a:endParaRPr/>
          </a:p>
          <a:p>
            <a:pPr marL="518160" marR="0" lvl="1" indent="-259080" algn="l" rtl="0">
              <a:lnSpc>
                <a:spcPct val="139958"/>
              </a:lnSpc>
              <a:spcBef>
                <a:spcPts val="0"/>
              </a:spcBef>
              <a:spcAft>
                <a:spcPts val="0"/>
              </a:spcAft>
              <a:buClr>
                <a:srgbClr val="FFFFFF"/>
              </a:buClr>
              <a:buSzPts val="2400"/>
              <a:buFont typeface="Arial"/>
              <a:buChar char="•"/>
            </a:pPr>
            <a:r>
              <a:rPr lang="en-US" sz="2400" b="0" i="0" u="none" strike="noStrike" cap="none">
                <a:solidFill>
                  <a:srgbClr val="FFFFFF"/>
                </a:solidFill>
                <a:latin typeface="Poppins"/>
                <a:ea typeface="Poppins"/>
                <a:cs typeface="Poppins"/>
                <a:sym typeface="Poppins"/>
              </a:rPr>
              <a:t>Constructed Wetlands</a:t>
            </a:r>
            <a:endParaRPr/>
          </a:p>
        </p:txBody>
      </p:sp>
      <p:sp>
        <p:nvSpPr>
          <p:cNvPr id="894" name="Google Shape;894;p47" descr="Diagram showing how the bioretention system works to filter water. "/>
          <p:cNvSpPr/>
          <p:nvPr/>
        </p:nvSpPr>
        <p:spPr>
          <a:xfrm>
            <a:off x="9588172" y="2081848"/>
            <a:ext cx="7819308" cy="5182691"/>
          </a:xfrm>
          <a:custGeom>
            <a:avLst/>
            <a:gdLst/>
            <a:ahLst/>
            <a:cxnLst/>
            <a:rect l="l" t="t" r="r" b="b"/>
            <a:pathLst>
              <a:path w="1211415" h="802934" extrusionOk="0">
                <a:moveTo>
                  <a:pt x="0" y="0"/>
                </a:moveTo>
                <a:lnTo>
                  <a:pt x="1211415" y="0"/>
                </a:lnTo>
                <a:lnTo>
                  <a:pt x="1211415" y="802934"/>
                </a:lnTo>
                <a:lnTo>
                  <a:pt x="0" y="802934"/>
                </a:lnTo>
                <a:close/>
              </a:path>
            </a:pathLst>
          </a:custGeom>
          <a:blipFill rotWithShape="1">
            <a:blip r:embed="rId4">
              <a:alphaModFix/>
            </a:blip>
            <a:stretch>
              <a:fillRect t="-5411" b="-541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00" name="Google Shape;900;p47"/>
          <p:cNvSpPr txBox="1"/>
          <p:nvPr/>
        </p:nvSpPr>
        <p:spPr>
          <a:xfrm>
            <a:off x="14957331" y="6895207"/>
            <a:ext cx="288174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chemeClr val="dk1"/>
                </a:solidFill>
                <a:latin typeface="Calibri"/>
                <a:ea typeface="Calibri"/>
                <a:cs typeface="Calibri"/>
                <a:sym typeface="Calibri"/>
              </a:rPr>
              <a:t>Garcia-Haba et al. 2024</a:t>
            </a:r>
            <a:endParaRPr sz="1800">
              <a:solidFill>
                <a:schemeClr val="dk1"/>
              </a:solidFill>
              <a:latin typeface="Calibri"/>
              <a:ea typeface="Calibri"/>
              <a:cs typeface="Calibri"/>
              <a:sym typeface="Calibri"/>
            </a:endParaRPr>
          </a:p>
        </p:txBody>
      </p:sp>
      <p:sp>
        <p:nvSpPr>
          <p:cNvPr id="898" name="Google Shape;898;p47"/>
          <p:cNvSpPr txBox="1"/>
          <p:nvPr/>
        </p:nvSpPr>
        <p:spPr>
          <a:xfrm>
            <a:off x="9439992" y="7502672"/>
            <a:ext cx="7819308" cy="843915"/>
          </a:xfrm>
          <a:prstGeom prst="rect">
            <a:avLst/>
          </a:prstGeom>
          <a:noFill/>
          <a:ln>
            <a:noFill/>
          </a:ln>
        </p:spPr>
        <p:txBody>
          <a:bodyPr spcFirstLastPara="1" wrap="square" lIns="0" tIns="0" rIns="0" bIns="0" anchor="t" anchorCtr="0">
            <a:spAutoFit/>
          </a:bodyPr>
          <a:lstStyle/>
          <a:p>
            <a:pPr marL="0" marR="0" lvl="0" indent="0" algn="ctr" rtl="0">
              <a:lnSpc>
                <a:spcPct val="139958"/>
              </a:lnSpc>
              <a:spcBef>
                <a:spcPts val="0"/>
              </a:spcBef>
              <a:spcAft>
                <a:spcPts val="0"/>
              </a:spcAft>
              <a:buNone/>
            </a:pPr>
            <a:r>
              <a:rPr lang="en-US" sz="2400">
                <a:solidFill>
                  <a:srgbClr val="FFFFFF"/>
                </a:solidFill>
                <a:latin typeface="Poppins"/>
                <a:ea typeface="Poppins"/>
                <a:cs typeface="Poppins"/>
                <a:sym typeface="Poppins"/>
              </a:rPr>
              <a:t>Filters out about 28-99% of large plastics before it reaches other bodies of water</a:t>
            </a:r>
            <a:endParaRPr/>
          </a:p>
        </p:txBody>
      </p:sp>
      <p:cxnSp>
        <p:nvCxnSpPr>
          <p:cNvPr id="895" name="Google Shape;895;p47">
            <a:extLst>
              <a:ext uri="{C183D7F6-B498-43B3-948B-1728B52AA6E4}">
                <adec:decorative xmlns:adec="http://schemas.microsoft.com/office/drawing/2017/decorative" val="1"/>
              </a:ext>
            </a:extLst>
          </p:cNvPr>
          <p:cNvCxnSpPr/>
          <p:nvPr/>
        </p:nvCxnSpPr>
        <p:spPr>
          <a:xfrm>
            <a:off x="448924" y="9889190"/>
            <a:ext cx="17390152" cy="0"/>
          </a:xfrm>
          <a:prstGeom prst="straightConnector1">
            <a:avLst/>
          </a:prstGeom>
          <a:noFill/>
          <a:ln w="28575" cap="flat" cmpd="sng">
            <a:solidFill>
              <a:srgbClr val="FFFFFF"/>
            </a:solidFill>
            <a:prstDash val="solid"/>
            <a:round/>
            <a:headEnd type="none" w="sm" len="sm"/>
            <a:tailEnd type="none" w="sm" len="sm"/>
          </a:ln>
        </p:spPr>
      </p:cxnSp>
      <p:sp>
        <p:nvSpPr>
          <p:cNvPr id="901" name="Google Shape;901;p47"/>
          <p:cNvSpPr txBox="1"/>
          <p:nvPr/>
        </p:nvSpPr>
        <p:spPr>
          <a:xfrm>
            <a:off x="13633994" y="9519858"/>
            <a:ext cx="465400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Garcia-Haba et al. 2024; Ahmad et al., 2025</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13040"/>
        </a:solidFill>
        <a:effectLst/>
      </p:bgPr>
    </p:bg>
    <p:spTree>
      <p:nvGrpSpPr>
        <p:cNvPr id="1" name="Shape 913"/>
        <p:cNvGrpSpPr/>
        <p:nvPr/>
      </p:nvGrpSpPr>
      <p:grpSpPr>
        <a:xfrm>
          <a:off x="0" y="0"/>
          <a:ext cx="0" cy="0"/>
          <a:chOff x="0" y="0"/>
          <a:chExt cx="0" cy="0"/>
        </a:xfrm>
      </p:grpSpPr>
      <p:sp>
        <p:nvSpPr>
          <p:cNvPr id="917" name="Google Shape;917;p48"/>
          <p:cNvSpPr txBox="1">
            <a:spLocks noGrp="1"/>
          </p:cNvSpPr>
          <p:nvPr>
            <p:ph type="title" idx="4294967295"/>
          </p:nvPr>
        </p:nvSpPr>
        <p:spPr>
          <a:xfrm>
            <a:off x="1028700" y="1899365"/>
            <a:ext cx="7866233" cy="1085215"/>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40006"/>
              </a:lnSpc>
              <a:spcBef>
                <a:spcPts val="0"/>
              </a:spcBef>
              <a:spcAft>
                <a:spcPts val="0"/>
              </a:spcAft>
              <a:buClr>
                <a:srgbClr val="000000"/>
              </a:buClr>
              <a:buSzTx/>
              <a:buFont typeface="Arial"/>
              <a:buNone/>
              <a:tabLst/>
              <a:defRPr/>
            </a:pPr>
            <a:r>
              <a:rPr kumimoji="0" lang="en-US" sz="6399" b="0" i="0" u="none" strike="noStrike" kern="0" cap="none" spc="0" normalizeH="0" baseline="0" noProof="0" dirty="0">
                <a:ln>
                  <a:noFill/>
                </a:ln>
                <a:solidFill>
                  <a:srgbClr val="FFFFFF"/>
                </a:solidFill>
                <a:effectLst/>
                <a:uLnTx/>
                <a:uFillTx/>
                <a:latin typeface="Arial"/>
                <a:ea typeface="Arial"/>
                <a:cs typeface="Arial"/>
                <a:sym typeface="Arial"/>
              </a:rPr>
              <a:t>Improving Education</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16" name="Google Shape;916;p48"/>
          <p:cNvSpPr txBox="1"/>
          <p:nvPr/>
        </p:nvSpPr>
        <p:spPr>
          <a:xfrm>
            <a:off x="883998" y="835167"/>
            <a:ext cx="3649287" cy="384175"/>
          </a:xfrm>
          <a:prstGeom prst="rect">
            <a:avLst/>
          </a:prstGeom>
          <a:noFill/>
          <a:ln>
            <a:noFill/>
          </a:ln>
        </p:spPr>
        <p:txBody>
          <a:bodyPr spcFirstLastPara="1" wrap="square" lIns="0" tIns="0" rIns="0" bIns="0" anchor="t" anchorCtr="0">
            <a:spAutoFit/>
          </a:bodyPr>
          <a:lstStyle/>
          <a:p>
            <a:pPr marL="0" marR="0" lvl="0" indent="0" algn="l" rtl="0">
              <a:lnSpc>
                <a:spcPct val="94998"/>
              </a:lnSpc>
              <a:spcBef>
                <a:spcPts val="0"/>
              </a:spcBef>
              <a:spcAft>
                <a:spcPts val="0"/>
              </a:spcAft>
              <a:buNone/>
            </a:pPr>
            <a:r>
              <a:rPr lang="en-US" sz="2799">
                <a:solidFill>
                  <a:srgbClr val="FFFFFF"/>
                </a:solidFill>
                <a:latin typeface="Poppins"/>
                <a:ea typeface="Poppins"/>
                <a:cs typeface="Poppins"/>
                <a:sym typeface="Poppins"/>
              </a:rPr>
              <a:t>Microplastics</a:t>
            </a:r>
            <a:endParaRPr/>
          </a:p>
        </p:txBody>
      </p:sp>
      <p:grpSp>
        <p:nvGrpSpPr>
          <p:cNvPr id="919" name="Google Shape;919;p48">
            <a:extLst>
              <a:ext uri="{C183D7F6-B498-43B3-948B-1728B52AA6E4}">
                <adec:decorative xmlns:adec="http://schemas.microsoft.com/office/drawing/2017/decorative" val="1"/>
              </a:ext>
            </a:extLst>
          </p:cNvPr>
          <p:cNvGrpSpPr/>
          <p:nvPr/>
        </p:nvGrpSpPr>
        <p:grpSpPr>
          <a:xfrm>
            <a:off x="448924" y="499020"/>
            <a:ext cx="17390152" cy="815807"/>
            <a:chOff x="0" y="-57150"/>
            <a:chExt cx="5242105" cy="356032"/>
          </a:xfrm>
        </p:grpSpPr>
        <p:sp>
          <p:nvSpPr>
            <p:cNvPr id="920" name="Google Shape;920;p48"/>
            <p:cNvSpPr/>
            <p:nvPr/>
          </p:nvSpPr>
          <p:spPr>
            <a:xfrm>
              <a:off x="0" y="0"/>
              <a:ext cx="5242105" cy="298882"/>
            </a:xfrm>
            <a:custGeom>
              <a:avLst/>
              <a:gdLst/>
              <a:ahLst/>
              <a:cxnLst/>
              <a:rect l="l" t="t" r="r" b="b"/>
              <a:pathLst>
                <a:path w="5242105" h="298882" extrusionOk="0">
                  <a:moveTo>
                    <a:pt x="44519" y="0"/>
                  </a:moveTo>
                  <a:lnTo>
                    <a:pt x="5197586" y="0"/>
                  </a:lnTo>
                  <a:cubicBezTo>
                    <a:pt x="5209393" y="0"/>
                    <a:pt x="5220717" y="4690"/>
                    <a:pt x="5229066" y="13039"/>
                  </a:cubicBezTo>
                  <a:cubicBezTo>
                    <a:pt x="5237414" y="21388"/>
                    <a:pt x="5242105" y="32712"/>
                    <a:pt x="5242105" y="44519"/>
                  </a:cubicBezTo>
                  <a:lnTo>
                    <a:pt x="5242105" y="254363"/>
                  </a:lnTo>
                  <a:cubicBezTo>
                    <a:pt x="5242105" y="266170"/>
                    <a:pt x="5237414" y="277494"/>
                    <a:pt x="5229066" y="285843"/>
                  </a:cubicBezTo>
                  <a:cubicBezTo>
                    <a:pt x="5220717" y="294192"/>
                    <a:pt x="5209393" y="298882"/>
                    <a:pt x="5197586" y="298882"/>
                  </a:cubicBezTo>
                  <a:lnTo>
                    <a:pt x="44519" y="298882"/>
                  </a:lnTo>
                  <a:cubicBezTo>
                    <a:pt x="32712" y="298882"/>
                    <a:pt x="21388" y="294192"/>
                    <a:pt x="13039" y="285843"/>
                  </a:cubicBezTo>
                  <a:cubicBezTo>
                    <a:pt x="4690" y="277494"/>
                    <a:pt x="0" y="266170"/>
                    <a:pt x="0" y="254363"/>
                  </a:cubicBezTo>
                  <a:lnTo>
                    <a:pt x="0" y="44519"/>
                  </a:lnTo>
                  <a:cubicBezTo>
                    <a:pt x="0" y="32712"/>
                    <a:pt x="4690" y="21388"/>
                    <a:pt x="13039" y="13039"/>
                  </a:cubicBezTo>
                  <a:cubicBezTo>
                    <a:pt x="21388" y="4690"/>
                    <a:pt x="32712" y="0"/>
                    <a:pt x="44519" y="0"/>
                  </a:cubicBezTo>
                  <a:close/>
                </a:path>
              </a:pathLst>
            </a:custGeom>
            <a:solidFill>
              <a:srgbClr val="000000">
                <a:alpha val="0"/>
              </a:srgbClr>
            </a:solidFill>
            <a:ln w="28575" cap="rnd"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21" name="Google Shape;921;p48"/>
            <p:cNvSpPr txBox="1"/>
            <p:nvPr/>
          </p:nvSpPr>
          <p:spPr>
            <a:xfrm>
              <a:off x="0" y="-57150"/>
              <a:ext cx="5242105" cy="356032"/>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922" name="Google Shape;922;p48"/>
          <p:cNvSpPr txBox="1"/>
          <p:nvPr/>
        </p:nvSpPr>
        <p:spPr>
          <a:xfrm>
            <a:off x="883997" y="835167"/>
            <a:ext cx="7139125" cy="409343"/>
          </a:xfrm>
          <a:prstGeom prst="rect">
            <a:avLst/>
          </a:prstGeom>
          <a:noFill/>
          <a:ln>
            <a:noFill/>
          </a:ln>
        </p:spPr>
        <p:txBody>
          <a:bodyPr spcFirstLastPara="1" wrap="square" lIns="0" tIns="0" rIns="0" bIns="0" anchor="t" anchorCtr="0">
            <a:spAutoFit/>
          </a:bodyPr>
          <a:lstStyle/>
          <a:p>
            <a:pPr marL="0" marR="0" lvl="0" indent="0" algn="l" rtl="0">
              <a:lnSpc>
                <a:spcPct val="94964"/>
              </a:lnSpc>
              <a:spcBef>
                <a:spcPts val="0"/>
              </a:spcBef>
              <a:spcAft>
                <a:spcPts val="0"/>
              </a:spcAft>
              <a:buNone/>
            </a:pPr>
            <a:r>
              <a:rPr lang="en-US" sz="2799" dirty="0">
                <a:solidFill>
                  <a:srgbClr val="FFFFFF"/>
                </a:solidFill>
                <a:latin typeface="Poppins"/>
                <a:ea typeface="Poppins"/>
                <a:cs typeface="Poppins"/>
                <a:sym typeface="Poppins"/>
              </a:rPr>
              <a:t>Microplastics: </a:t>
            </a:r>
            <a:r>
              <a:rPr lang="en-US" sz="2800" dirty="0">
                <a:solidFill>
                  <a:srgbClr val="FFFFFF"/>
                </a:solidFill>
                <a:latin typeface="Poppins"/>
                <a:ea typeface="Poppins"/>
                <a:cs typeface="Poppins"/>
                <a:sym typeface="Poppins"/>
              </a:rPr>
              <a:t>Municipalities &amp; Nations</a:t>
            </a:r>
            <a:endParaRPr dirty="0"/>
          </a:p>
        </p:txBody>
      </p:sp>
      <p:sp>
        <p:nvSpPr>
          <p:cNvPr id="918" name="Google Shape;918;p48"/>
          <p:cNvSpPr txBox="1"/>
          <p:nvPr/>
        </p:nvSpPr>
        <p:spPr>
          <a:xfrm>
            <a:off x="1173338" y="3517930"/>
            <a:ext cx="7576957" cy="514604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900">
                <a:solidFill>
                  <a:srgbClr val="FFFFFF"/>
                </a:solidFill>
                <a:latin typeface="Poppins"/>
                <a:ea typeface="Poppins"/>
                <a:cs typeface="Poppins"/>
                <a:sym typeface="Poppins"/>
              </a:rPr>
              <a:t>Actions to Improve Education:</a:t>
            </a:r>
            <a:endParaRPr/>
          </a:p>
          <a:p>
            <a:pPr marL="626111" marR="0" lvl="1" indent="-313055" algn="l" rtl="0">
              <a:lnSpc>
                <a:spcPct val="140000"/>
              </a:lnSpc>
              <a:spcBef>
                <a:spcPts val="0"/>
              </a:spcBef>
              <a:spcAft>
                <a:spcPts val="0"/>
              </a:spcAft>
              <a:buClr>
                <a:srgbClr val="FFFFFF"/>
              </a:buClr>
              <a:buSzPts val="2900"/>
              <a:buFont typeface="Arial"/>
              <a:buChar char="•"/>
            </a:pPr>
            <a:r>
              <a:rPr lang="en-US" sz="2900" b="0" i="0" u="none" strike="noStrike" cap="none">
                <a:solidFill>
                  <a:srgbClr val="FFFFFF"/>
                </a:solidFill>
                <a:latin typeface="Poppins"/>
                <a:ea typeface="Poppins"/>
                <a:cs typeface="Poppins"/>
                <a:sym typeface="Poppins"/>
              </a:rPr>
              <a:t>Providing alternatives to single-use plastic available in public spaces</a:t>
            </a:r>
            <a:endParaRPr/>
          </a:p>
          <a:p>
            <a:pPr marL="626111" marR="0" lvl="1" indent="-313055" algn="l" rtl="0">
              <a:lnSpc>
                <a:spcPct val="140000"/>
              </a:lnSpc>
              <a:spcBef>
                <a:spcPts val="0"/>
              </a:spcBef>
              <a:spcAft>
                <a:spcPts val="0"/>
              </a:spcAft>
              <a:buClr>
                <a:srgbClr val="FFFFFF"/>
              </a:buClr>
              <a:buSzPts val="2900"/>
              <a:buFont typeface="Arial"/>
              <a:buChar char="•"/>
            </a:pPr>
            <a:r>
              <a:rPr lang="en-US" sz="2900" b="0" i="0" u="none" strike="noStrike" cap="none">
                <a:solidFill>
                  <a:srgbClr val="FFFFFF"/>
                </a:solidFill>
                <a:latin typeface="Poppins"/>
                <a:ea typeface="Poppins"/>
                <a:cs typeface="Poppins"/>
                <a:sym typeface="Poppins"/>
              </a:rPr>
              <a:t>Uploading infographics and videos on social media</a:t>
            </a:r>
            <a:endParaRPr/>
          </a:p>
          <a:p>
            <a:pPr marL="626111" marR="0" lvl="1" indent="-313055" algn="l" rtl="0">
              <a:lnSpc>
                <a:spcPct val="140000"/>
              </a:lnSpc>
              <a:spcBef>
                <a:spcPts val="0"/>
              </a:spcBef>
              <a:spcAft>
                <a:spcPts val="0"/>
              </a:spcAft>
              <a:buClr>
                <a:srgbClr val="FFFFFF"/>
              </a:buClr>
              <a:buSzPts val="2900"/>
              <a:buFont typeface="Arial"/>
              <a:buChar char="•"/>
            </a:pPr>
            <a:r>
              <a:rPr lang="en-US" sz="2900" b="0" i="0" u="none" strike="noStrike" cap="none">
                <a:solidFill>
                  <a:srgbClr val="FFFFFF"/>
                </a:solidFill>
                <a:latin typeface="Poppins"/>
                <a:ea typeface="Poppins"/>
                <a:cs typeface="Poppins"/>
                <a:sym typeface="Poppins"/>
              </a:rPr>
              <a:t>Hosting workshops</a:t>
            </a:r>
            <a:endParaRPr/>
          </a:p>
          <a:p>
            <a:pPr marL="626111" marR="0" lvl="1" indent="-313055" algn="l" rtl="0">
              <a:lnSpc>
                <a:spcPct val="140000"/>
              </a:lnSpc>
              <a:spcBef>
                <a:spcPts val="0"/>
              </a:spcBef>
              <a:spcAft>
                <a:spcPts val="0"/>
              </a:spcAft>
              <a:buClr>
                <a:srgbClr val="FFFFFF"/>
              </a:buClr>
              <a:buSzPts val="2900"/>
              <a:buFont typeface="Arial"/>
              <a:buChar char="•"/>
            </a:pPr>
            <a:r>
              <a:rPr lang="en-US" sz="2900" b="0" i="0" u="none" strike="noStrike" cap="none">
                <a:solidFill>
                  <a:srgbClr val="FFFFFF"/>
                </a:solidFill>
                <a:latin typeface="Poppins"/>
                <a:ea typeface="Poppins"/>
                <a:cs typeface="Poppins"/>
                <a:sym typeface="Poppins"/>
              </a:rPr>
              <a:t>Putting posters up in public spaces</a:t>
            </a:r>
            <a:endParaRPr/>
          </a:p>
          <a:p>
            <a:pPr marL="626111" marR="0" lvl="1" indent="-313055" algn="l" rtl="0">
              <a:lnSpc>
                <a:spcPct val="140000"/>
              </a:lnSpc>
              <a:spcBef>
                <a:spcPts val="0"/>
              </a:spcBef>
              <a:spcAft>
                <a:spcPts val="0"/>
              </a:spcAft>
              <a:buClr>
                <a:srgbClr val="FFFFFF"/>
              </a:buClr>
              <a:buSzPts val="2900"/>
              <a:buFont typeface="Arial"/>
              <a:buChar char="•"/>
            </a:pPr>
            <a:r>
              <a:rPr lang="en-US" sz="2900" b="0" i="0" u="none" strike="noStrike" cap="none">
                <a:solidFill>
                  <a:srgbClr val="FFFFFF"/>
                </a:solidFill>
                <a:latin typeface="Poppins"/>
                <a:ea typeface="Poppins"/>
                <a:cs typeface="Poppins"/>
                <a:sym typeface="Poppins"/>
              </a:rPr>
              <a:t>Creating new educational materials on reducing microplastics</a:t>
            </a:r>
            <a:endParaRPr/>
          </a:p>
          <a:p>
            <a:pPr marL="626111" marR="0" lvl="1" indent="-313055" algn="l" rtl="0">
              <a:lnSpc>
                <a:spcPct val="140000"/>
              </a:lnSpc>
              <a:spcBef>
                <a:spcPts val="0"/>
              </a:spcBef>
              <a:spcAft>
                <a:spcPts val="0"/>
              </a:spcAft>
              <a:buClr>
                <a:srgbClr val="FFFFFF"/>
              </a:buClr>
              <a:buSzPts val="2900"/>
              <a:buFont typeface="Arial"/>
              <a:buChar char="•"/>
            </a:pPr>
            <a:r>
              <a:rPr lang="en-US" sz="2900" b="0" i="0" u="none" strike="noStrike" cap="none">
                <a:solidFill>
                  <a:srgbClr val="FFFFFF"/>
                </a:solidFill>
                <a:latin typeface="Poppins"/>
                <a:ea typeface="Poppins"/>
                <a:cs typeface="Poppins"/>
                <a:sym typeface="Poppins"/>
              </a:rPr>
              <a:t>Educating local schools </a:t>
            </a:r>
            <a:endParaRPr/>
          </a:p>
        </p:txBody>
      </p:sp>
      <p:sp>
        <p:nvSpPr>
          <p:cNvPr id="915" name="Google Shape;915;p48" descr="Cover of a paper named &quot;Marine Debris and Plastic Source Reduction Toolkit for Colleges and Universities.&quot;"/>
          <p:cNvSpPr/>
          <p:nvPr/>
        </p:nvSpPr>
        <p:spPr>
          <a:xfrm>
            <a:off x="9700199" y="2062609"/>
            <a:ext cx="7707281" cy="7195691"/>
          </a:xfrm>
          <a:custGeom>
            <a:avLst/>
            <a:gdLst/>
            <a:ahLst/>
            <a:cxnLst/>
            <a:rect l="l" t="t" r="r" b="b"/>
            <a:pathLst>
              <a:path w="1194059" h="1114801" extrusionOk="0">
                <a:moveTo>
                  <a:pt x="0" y="0"/>
                </a:moveTo>
                <a:lnTo>
                  <a:pt x="1194059" y="0"/>
                </a:lnTo>
                <a:lnTo>
                  <a:pt x="1194059" y="1114801"/>
                </a:lnTo>
                <a:lnTo>
                  <a:pt x="0" y="1114801"/>
                </a:lnTo>
                <a:close/>
              </a:path>
            </a:pathLst>
          </a:custGeom>
          <a:blipFill rotWithShape="1">
            <a:blip r:embed="rId3">
              <a:alphaModFix/>
            </a:blip>
            <a:stretch>
              <a:fillRect t="-19778" b="-19778"/>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914" name="Google Shape;914;p48">
            <a:extLst>
              <a:ext uri="{C183D7F6-B498-43B3-948B-1728B52AA6E4}">
                <adec:decorative xmlns:adec="http://schemas.microsoft.com/office/drawing/2017/decorative" val="1"/>
              </a:ext>
            </a:extLst>
          </p:cNvPr>
          <p:cNvCxnSpPr/>
          <p:nvPr/>
        </p:nvCxnSpPr>
        <p:spPr>
          <a:xfrm>
            <a:off x="448924" y="9889190"/>
            <a:ext cx="17390152" cy="0"/>
          </a:xfrm>
          <a:prstGeom prst="straightConnector1">
            <a:avLst/>
          </a:prstGeom>
          <a:noFill/>
          <a:ln w="28575" cap="flat" cmpd="sng">
            <a:solidFill>
              <a:srgbClr val="FFFFFF"/>
            </a:solidFill>
            <a:prstDash val="solid"/>
            <a:round/>
            <a:headEnd type="none" w="sm" len="sm"/>
            <a:tailEnd type="none" w="sm" len="sm"/>
          </a:ln>
        </p:spPr>
      </p:cxn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13040"/>
        </a:solidFill>
        <a:effectLst/>
      </p:bgPr>
    </p:bg>
    <p:spTree>
      <p:nvGrpSpPr>
        <p:cNvPr id="1" name="Shape 930"/>
        <p:cNvGrpSpPr/>
        <p:nvPr/>
      </p:nvGrpSpPr>
      <p:grpSpPr>
        <a:xfrm>
          <a:off x="0" y="0"/>
          <a:ext cx="0" cy="0"/>
          <a:chOff x="0" y="0"/>
          <a:chExt cx="0" cy="0"/>
        </a:xfrm>
      </p:grpSpPr>
      <p:sp>
        <p:nvSpPr>
          <p:cNvPr id="931" name="Google Shape;931;p49" descr="Blue background with bioplastics on it. "/>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888" b="-1888"/>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36" name="Google Shape;936;p49"/>
          <p:cNvSpPr txBox="1">
            <a:spLocks noGrp="1"/>
          </p:cNvSpPr>
          <p:nvPr>
            <p:ph type="title" idx="4294967295"/>
          </p:nvPr>
        </p:nvSpPr>
        <p:spPr>
          <a:xfrm>
            <a:off x="6842960" y="1756866"/>
            <a:ext cx="4602080" cy="1295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7500" b="0" i="0" u="none" strike="noStrike" kern="0" cap="none" spc="0" normalizeH="0" baseline="0" noProof="0" dirty="0">
                <a:ln>
                  <a:noFill/>
                </a:ln>
                <a:solidFill>
                  <a:srgbClr val="FFFFFF"/>
                </a:solidFill>
                <a:effectLst/>
                <a:uLnTx/>
                <a:uFillTx/>
                <a:latin typeface="Arial"/>
                <a:ea typeface="Arial"/>
                <a:cs typeface="Arial"/>
                <a:sym typeface="Arial"/>
              </a:rPr>
              <a:t>Bioplastics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940" name="Google Shape;940;p49">
            <a:extLst>
              <a:ext uri="{C183D7F6-B498-43B3-948B-1728B52AA6E4}">
                <adec:decorative xmlns:adec="http://schemas.microsoft.com/office/drawing/2017/decorative" val="1"/>
              </a:ext>
            </a:extLst>
          </p:cNvPr>
          <p:cNvGrpSpPr/>
          <p:nvPr/>
        </p:nvGrpSpPr>
        <p:grpSpPr>
          <a:xfrm>
            <a:off x="448924" y="497736"/>
            <a:ext cx="17390152" cy="815807"/>
            <a:chOff x="0" y="-57150"/>
            <a:chExt cx="5242105" cy="356032"/>
          </a:xfrm>
        </p:grpSpPr>
        <p:sp>
          <p:nvSpPr>
            <p:cNvPr id="941" name="Google Shape;941;p49"/>
            <p:cNvSpPr/>
            <p:nvPr/>
          </p:nvSpPr>
          <p:spPr>
            <a:xfrm>
              <a:off x="0" y="0"/>
              <a:ext cx="5242105" cy="298882"/>
            </a:xfrm>
            <a:custGeom>
              <a:avLst/>
              <a:gdLst/>
              <a:ahLst/>
              <a:cxnLst/>
              <a:rect l="l" t="t" r="r" b="b"/>
              <a:pathLst>
                <a:path w="5242105" h="298882" extrusionOk="0">
                  <a:moveTo>
                    <a:pt x="44519" y="0"/>
                  </a:moveTo>
                  <a:lnTo>
                    <a:pt x="5197586" y="0"/>
                  </a:lnTo>
                  <a:cubicBezTo>
                    <a:pt x="5209393" y="0"/>
                    <a:pt x="5220717" y="4690"/>
                    <a:pt x="5229066" y="13039"/>
                  </a:cubicBezTo>
                  <a:cubicBezTo>
                    <a:pt x="5237414" y="21388"/>
                    <a:pt x="5242105" y="32712"/>
                    <a:pt x="5242105" y="44519"/>
                  </a:cubicBezTo>
                  <a:lnTo>
                    <a:pt x="5242105" y="254363"/>
                  </a:lnTo>
                  <a:cubicBezTo>
                    <a:pt x="5242105" y="266170"/>
                    <a:pt x="5237414" y="277494"/>
                    <a:pt x="5229066" y="285843"/>
                  </a:cubicBezTo>
                  <a:cubicBezTo>
                    <a:pt x="5220717" y="294192"/>
                    <a:pt x="5209393" y="298882"/>
                    <a:pt x="5197586" y="298882"/>
                  </a:cubicBezTo>
                  <a:lnTo>
                    <a:pt x="44519" y="298882"/>
                  </a:lnTo>
                  <a:cubicBezTo>
                    <a:pt x="32712" y="298882"/>
                    <a:pt x="21388" y="294192"/>
                    <a:pt x="13039" y="285843"/>
                  </a:cubicBezTo>
                  <a:cubicBezTo>
                    <a:pt x="4690" y="277494"/>
                    <a:pt x="0" y="266170"/>
                    <a:pt x="0" y="254363"/>
                  </a:cubicBezTo>
                  <a:lnTo>
                    <a:pt x="0" y="44519"/>
                  </a:lnTo>
                  <a:cubicBezTo>
                    <a:pt x="0" y="32712"/>
                    <a:pt x="4690" y="21388"/>
                    <a:pt x="13039" y="13039"/>
                  </a:cubicBezTo>
                  <a:cubicBezTo>
                    <a:pt x="21388" y="4690"/>
                    <a:pt x="32712" y="0"/>
                    <a:pt x="44519" y="0"/>
                  </a:cubicBezTo>
                  <a:close/>
                </a:path>
              </a:pathLst>
            </a:custGeom>
            <a:solidFill>
              <a:srgbClr val="000000">
                <a:alpha val="0"/>
              </a:srgbClr>
            </a:solidFill>
            <a:ln w="28575" cap="rnd"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42" name="Google Shape;942;p49"/>
            <p:cNvSpPr txBox="1"/>
            <p:nvPr/>
          </p:nvSpPr>
          <p:spPr>
            <a:xfrm>
              <a:off x="0" y="-57150"/>
              <a:ext cx="5242105" cy="356032"/>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943" name="Google Shape;943;p49"/>
          <p:cNvSpPr txBox="1"/>
          <p:nvPr/>
        </p:nvSpPr>
        <p:spPr>
          <a:xfrm>
            <a:off x="883997" y="835167"/>
            <a:ext cx="7316105" cy="409343"/>
          </a:xfrm>
          <a:prstGeom prst="rect">
            <a:avLst/>
          </a:prstGeom>
          <a:noFill/>
          <a:ln>
            <a:noFill/>
          </a:ln>
        </p:spPr>
        <p:txBody>
          <a:bodyPr spcFirstLastPara="1" wrap="square" lIns="0" tIns="0" rIns="0" bIns="0" anchor="t" anchorCtr="0">
            <a:spAutoFit/>
          </a:bodyPr>
          <a:lstStyle/>
          <a:p>
            <a:pPr marL="0" marR="0" lvl="0" indent="0" algn="l" rtl="0">
              <a:lnSpc>
                <a:spcPct val="94964"/>
              </a:lnSpc>
              <a:spcBef>
                <a:spcPts val="0"/>
              </a:spcBef>
              <a:spcAft>
                <a:spcPts val="0"/>
              </a:spcAft>
              <a:buNone/>
            </a:pPr>
            <a:r>
              <a:rPr lang="en-US" sz="2799" dirty="0">
                <a:solidFill>
                  <a:srgbClr val="FFFFFF"/>
                </a:solidFill>
                <a:latin typeface="Poppins"/>
                <a:ea typeface="Poppins"/>
                <a:cs typeface="Poppins"/>
                <a:sym typeface="Poppins"/>
              </a:rPr>
              <a:t>Microplastics: </a:t>
            </a:r>
            <a:r>
              <a:rPr lang="en-US" sz="2800" dirty="0">
                <a:solidFill>
                  <a:srgbClr val="FFFFFF"/>
                </a:solidFill>
                <a:latin typeface="Poppins"/>
                <a:ea typeface="Poppins"/>
                <a:cs typeface="Poppins"/>
                <a:sym typeface="Poppins"/>
              </a:rPr>
              <a:t>Municipalities &amp; Nations</a:t>
            </a:r>
            <a:endParaRPr dirty="0"/>
          </a:p>
        </p:txBody>
      </p:sp>
      <p:grpSp>
        <p:nvGrpSpPr>
          <p:cNvPr id="933" name="Google Shape;933;p49">
            <a:extLst>
              <a:ext uri="{C183D7F6-B498-43B3-948B-1728B52AA6E4}">
                <adec:decorative xmlns:adec="http://schemas.microsoft.com/office/drawing/2017/decorative" val="1"/>
              </a:ext>
            </a:extLst>
          </p:cNvPr>
          <p:cNvGrpSpPr/>
          <p:nvPr/>
        </p:nvGrpSpPr>
        <p:grpSpPr>
          <a:xfrm>
            <a:off x="3670075" y="3632044"/>
            <a:ext cx="10947850" cy="5626256"/>
            <a:chOff x="0" y="-57150"/>
            <a:chExt cx="2883384" cy="1481812"/>
          </a:xfrm>
        </p:grpSpPr>
        <p:sp>
          <p:nvSpPr>
            <p:cNvPr id="934" name="Google Shape;934;p49"/>
            <p:cNvSpPr/>
            <p:nvPr/>
          </p:nvSpPr>
          <p:spPr>
            <a:xfrm>
              <a:off x="0" y="0"/>
              <a:ext cx="2883384" cy="1424662"/>
            </a:xfrm>
            <a:custGeom>
              <a:avLst/>
              <a:gdLst/>
              <a:ahLst/>
              <a:cxnLst/>
              <a:rect l="l" t="t" r="r" b="b"/>
              <a:pathLst>
                <a:path w="2883384" h="1424662" extrusionOk="0">
                  <a:moveTo>
                    <a:pt x="36065" y="0"/>
                  </a:moveTo>
                  <a:lnTo>
                    <a:pt x="2847319" y="0"/>
                  </a:lnTo>
                  <a:cubicBezTo>
                    <a:pt x="2856884" y="0"/>
                    <a:pt x="2866057" y="3800"/>
                    <a:pt x="2872821" y="10563"/>
                  </a:cubicBezTo>
                  <a:cubicBezTo>
                    <a:pt x="2879585" y="17327"/>
                    <a:pt x="2883384" y="26500"/>
                    <a:pt x="2883384" y="36065"/>
                  </a:cubicBezTo>
                  <a:lnTo>
                    <a:pt x="2883384" y="1388597"/>
                  </a:lnTo>
                  <a:cubicBezTo>
                    <a:pt x="2883384" y="1398162"/>
                    <a:pt x="2879585" y="1407336"/>
                    <a:pt x="2872821" y="1414099"/>
                  </a:cubicBezTo>
                  <a:cubicBezTo>
                    <a:pt x="2866057" y="1420863"/>
                    <a:pt x="2856884" y="1424662"/>
                    <a:pt x="2847319" y="1424662"/>
                  </a:cubicBezTo>
                  <a:lnTo>
                    <a:pt x="36065" y="1424662"/>
                  </a:lnTo>
                  <a:cubicBezTo>
                    <a:pt x="26500" y="1424662"/>
                    <a:pt x="17327" y="1420863"/>
                    <a:pt x="10563" y="1414099"/>
                  </a:cubicBezTo>
                  <a:cubicBezTo>
                    <a:pt x="3800" y="1407336"/>
                    <a:pt x="0" y="1398162"/>
                    <a:pt x="0" y="1388597"/>
                  </a:cubicBezTo>
                  <a:lnTo>
                    <a:pt x="0" y="36065"/>
                  </a:lnTo>
                  <a:cubicBezTo>
                    <a:pt x="0" y="26500"/>
                    <a:pt x="3800" y="17327"/>
                    <a:pt x="10563" y="10563"/>
                  </a:cubicBezTo>
                  <a:cubicBezTo>
                    <a:pt x="17327" y="3800"/>
                    <a:pt x="26500" y="0"/>
                    <a:pt x="36065" y="0"/>
                  </a:cubicBezTo>
                  <a:close/>
                </a:path>
              </a:pathLst>
            </a:custGeom>
            <a:solidFill>
              <a:srgbClr val="013040">
                <a:alpha val="800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35" name="Google Shape;935;p49"/>
            <p:cNvSpPr txBox="1"/>
            <p:nvPr/>
          </p:nvSpPr>
          <p:spPr>
            <a:xfrm>
              <a:off x="0" y="-57150"/>
              <a:ext cx="2883384" cy="1481812"/>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937" name="Google Shape;937;p49"/>
          <p:cNvSpPr txBox="1"/>
          <p:nvPr/>
        </p:nvSpPr>
        <p:spPr>
          <a:xfrm>
            <a:off x="5074312" y="4549023"/>
            <a:ext cx="8139376" cy="3730353"/>
          </a:xfrm>
          <a:prstGeom prst="rect">
            <a:avLst/>
          </a:prstGeom>
          <a:noFill/>
          <a:ln>
            <a:noFill/>
          </a:ln>
        </p:spPr>
        <p:txBody>
          <a:bodyPr spcFirstLastPara="1" wrap="square" lIns="0" tIns="0" rIns="0" bIns="0" anchor="t" anchorCtr="0">
            <a:spAutoFit/>
          </a:bodyPr>
          <a:lstStyle/>
          <a:p>
            <a:pPr marL="757960" marR="0" lvl="1" indent="-378980" algn="l" rtl="0">
              <a:lnSpc>
                <a:spcPct val="140039"/>
              </a:lnSpc>
              <a:spcBef>
                <a:spcPts val="0"/>
              </a:spcBef>
              <a:spcAft>
                <a:spcPts val="0"/>
              </a:spcAft>
              <a:buClr>
                <a:srgbClr val="FFFFFF"/>
              </a:buClr>
              <a:buSzPts val="3509"/>
              <a:buFont typeface="Arial"/>
              <a:buChar char="•"/>
            </a:pPr>
            <a:r>
              <a:rPr lang="en-US" sz="3510" b="0" i="0" u="none" strike="noStrike" cap="none">
                <a:solidFill>
                  <a:srgbClr val="FFFFFF"/>
                </a:solidFill>
                <a:latin typeface="Poppins"/>
                <a:ea typeface="Poppins"/>
                <a:cs typeface="Poppins"/>
                <a:sym typeface="Poppins"/>
              </a:rPr>
              <a:t>Bioplastics are biodegradable plastics created from bacteria</a:t>
            </a:r>
            <a:endParaRPr/>
          </a:p>
          <a:p>
            <a:pPr marL="757960" marR="0" lvl="1" indent="-378980" algn="l" rtl="0">
              <a:lnSpc>
                <a:spcPct val="140039"/>
              </a:lnSpc>
              <a:spcBef>
                <a:spcPts val="0"/>
              </a:spcBef>
              <a:spcAft>
                <a:spcPts val="0"/>
              </a:spcAft>
              <a:buClr>
                <a:srgbClr val="FFFFFF"/>
              </a:buClr>
              <a:buSzPts val="3509"/>
              <a:buFont typeface="Arial"/>
              <a:buChar char="•"/>
            </a:pPr>
            <a:r>
              <a:rPr lang="en-US" sz="3510" b="0" i="0" u="none" strike="noStrike" cap="none">
                <a:solidFill>
                  <a:srgbClr val="FFFFFF"/>
                </a:solidFill>
                <a:latin typeface="Poppins"/>
                <a:ea typeface="Poppins"/>
                <a:cs typeface="Poppins"/>
                <a:sym typeface="Poppins"/>
              </a:rPr>
              <a:t>Has its own pros and cons</a:t>
            </a:r>
            <a:endParaRPr/>
          </a:p>
          <a:p>
            <a:pPr marL="757960" marR="0" lvl="1" indent="-378980" algn="l" rtl="0">
              <a:lnSpc>
                <a:spcPct val="140039"/>
              </a:lnSpc>
              <a:spcBef>
                <a:spcPts val="0"/>
              </a:spcBef>
              <a:spcAft>
                <a:spcPts val="0"/>
              </a:spcAft>
              <a:buClr>
                <a:srgbClr val="FFFFFF"/>
              </a:buClr>
              <a:buSzPts val="3509"/>
              <a:buFont typeface="Arial"/>
              <a:buChar char="•"/>
            </a:pPr>
            <a:r>
              <a:rPr lang="en-US" sz="3510" b="0" i="0" u="sng" strike="noStrike" cap="none">
                <a:solidFill>
                  <a:srgbClr val="FFFFFF"/>
                </a:solidFill>
                <a:latin typeface="Poppins"/>
                <a:ea typeface="Poppins"/>
                <a:cs typeface="Poppins"/>
                <a:sym typeface="Poppins"/>
                <a:hlinkClick r:id="rId4">
                  <a:extLst>
                    <a:ext uri="{A12FA001-AC4F-418D-AE19-62706E023703}">
                      <ahyp:hlinkClr xmlns:ahyp="http://schemas.microsoft.com/office/drawing/2018/hyperlinkcolor" val="tx"/>
                    </a:ext>
                  </a:extLst>
                </a:hlinkClick>
              </a:rPr>
              <a:t>Polyhydroxyalkanoates</a:t>
            </a:r>
            <a:r>
              <a:rPr lang="en-US" sz="3510" b="0" i="0" u="none" strike="noStrike" cap="none">
                <a:solidFill>
                  <a:srgbClr val="FFFFFF"/>
                </a:solidFill>
                <a:latin typeface="Poppins"/>
                <a:ea typeface="Poppins"/>
                <a:cs typeface="Poppins"/>
                <a:sym typeface="Poppins"/>
              </a:rPr>
              <a:t> (PHAs) are one of the most studied and most similar to everyday plastics</a:t>
            </a:r>
            <a:endParaRPr/>
          </a:p>
        </p:txBody>
      </p:sp>
      <p:sp>
        <p:nvSpPr>
          <p:cNvPr id="938" name="Google Shape;938;p49"/>
          <p:cNvSpPr txBox="1"/>
          <p:nvPr/>
        </p:nvSpPr>
        <p:spPr>
          <a:xfrm>
            <a:off x="448924" y="9612191"/>
            <a:ext cx="101892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Yildiz 2023</a:t>
            </a:r>
            <a:endParaRPr/>
          </a:p>
        </p:txBody>
      </p:sp>
      <p:cxnSp>
        <p:nvCxnSpPr>
          <p:cNvPr id="932" name="Google Shape;932;p49">
            <a:extLst>
              <a:ext uri="{C183D7F6-B498-43B3-948B-1728B52AA6E4}">
                <adec:decorative xmlns:adec="http://schemas.microsoft.com/office/drawing/2017/decorative" val="1"/>
              </a:ext>
            </a:extLst>
          </p:cNvPr>
          <p:cNvCxnSpPr/>
          <p:nvPr/>
        </p:nvCxnSpPr>
        <p:spPr>
          <a:xfrm>
            <a:off x="448924" y="9889190"/>
            <a:ext cx="17390152" cy="0"/>
          </a:xfrm>
          <a:prstGeom prst="straightConnector1">
            <a:avLst/>
          </a:prstGeom>
          <a:noFill/>
          <a:ln w="28575" cap="flat" cmpd="sng">
            <a:solidFill>
              <a:srgbClr val="FFFFFF"/>
            </a:solidFill>
            <a:prstDash val="solid"/>
            <a:round/>
            <a:headEnd type="none" w="sm" len="sm"/>
            <a:tailEnd type="none" w="sm" len="sm"/>
          </a:ln>
        </p:spPr>
      </p:cxnSp>
      <p:sp>
        <p:nvSpPr>
          <p:cNvPr id="939" name="Google Shape;939;p49"/>
          <p:cNvSpPr txBox="1"/>
          <p:nvPr/>
        </p:nvSpPr>
        <p:spPr>
          <a:xfrm>
            <a:off x="15862717" y="9612190"/>
            <a:ext cx="220082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Plastic, 2025; Tyagi et al., 2021</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13040"/>
        </a:solidFill>
        <a:effectLst/>
      </p:bgPr>
    </p:bg>
    <p:spTree>
      <p:nvGrpSpPr>
        <p:cNvPr id="1" name="Shape 951"/>
        <p:cNvGrpSpPr/>
        <p:nvPr/>
      </p:nvGrpSpPr>
      <p:grpSpPr>
        <a:xfrm>
          <a:off x="0" y="0"/>
          <a:ext cx="0" cy="0"/>
          <a:chOff x="0" y="0"/>
          <a:chExt cx="0" cy="0"/>
        </a:xfrm>
      </p:grpSpPr>
      <p:grpSp>
        <p:nvGrpSpPr>
          <p:cNvPr id="958" name="Google Shape;958;p50">
            <a:extLst>
              <a:ext uri="{C183D7F6-B498-43B3-948B-1728B52AA6E4}">
                <adec:decorative xmlns:adec="http://schemas.microsoft.com/office/drawing/2017/decorative" val="1"/>
              </a:ext>
            </a:extLst>
          </p:cNvPr>
          <p:cNvGrpSpPr/>
          <p:nvPr/>
        </p:nvGrpSpPr>
        <p:grpSpPr>
          <a:xfrm>
            <a:off x="448924" y="482894"/>
            <a:ext cx="17390152" cy="815807"/>
            <a:chOff x="0" y="-57150"/>
            <a:chExt cx="5242105" cy="356032"/>
          </a:xfrm>
        </p:grpSpPr>
        <p:sp>
          <p:nvSpPr>
            <p:cNvPr id="959" name="Google Shape;959;p50"/>
            <p:cNvSpPr/>
            <p:nvPr/>
          </p:nvSpPr>
          <p:spPr>
            <a:xfrm>
              <a:off x="0" y="0"/>
              <a:ext cx="5242105" cy="298882"/>
            </a:xfrm>
            <a:custGeom>
              <a:avLst/>
              <a:gdLst/>
              <a:ahLst/>
              <a:cxnLst/>
              <a:rect l="l" t="t" r="r" b="b"/>
              <a:pathLst>
                <a:path w="5242105" h="298882" extrusionOk="0">
                  <a:moveTo>
                    <a:pt x="44519" y="0"/>
                  </a:moveTo>
                  <a:lnTo>
                    <a:pt x="5197586" y="0"/>
                  </a:lnTo>
                  <a:cubicBezTo>
                    <a:pt x="5209393" y="0"/>
                    <a:pt x="5220717" y="4690"/>
                    <a:pt x="5229066" y="13039"/>
                  </a:cubicBezTo>
                  <a:cubicBezTo>
                    <a:pt x="5237414" y="21388"/>
                    <a:pt x="5242105" y="32712"/>
                    <a:pt x="5242105" y="44519"/>
                  </a:cubicBezTo>
                  <a:lnTo>
                    <a:pt x="5242105" y="254363"/>
                  </a:lnTo>
                  <a:cubicBezTo>
                    <a:pt x="5242105" y="266170"/>
                    <a:pt x="5237414" y="277494"/>
                    <a:pt x="5229066" y="285843"/>
                  </a:cubicBezTo>
                  <a:cubicBezTo>
                    <a:pt x="5220717" y="294192"/>
                    <a:pt x="5209393" y="298882"/>
                    <a:pt x="5197586" y="298882"/>
                  </a:cubicBezTo>
                  <a:lnTo>
                    <a:pt x="44519" y="298882"/>
                  </a:lnTo>
                  <a:cubicBezTo>
                    <a:pt x="32712" y="298882"/>
                    <a:pt x="21388" y="294192"/>
                    <a:pt x="13039" y="285843"/>
                  </a:cubicBezTo>
                  <a:cubicBezTo>
                    <a:pt x="4690" y="277494"/>
                    <a:pt x="0" y="266170"/>
                    <a:pt x="0" y="254363"/>
                  </a:cubicBezTo>
                  <a:lnTo>
                    <a:pt x="0" y="44519"/>
                  </a:lnTo>
                  <a:cubicBezTo>
                    <a:pt x="0" y="32712"/>
                    <a:pt x="4690" y="21388"/>
                    <a:pt x="13039" y="13039"/>
                  </a:cubicBezTo>
                  <a:cubicBezTo>
                    <a:pt x="21388" y="4690"/>
                    <a:pt x="32712" y="0"/>
                    <a:pt x="44519" y="0"/>
                  </a:cubicBezTo>
                  <a:close/>
                </a:path>
              </a:pathLst>
            </a:custGeom>
            <a:solidFill>
              <a:srgbClr val="000000">
                <a:alpha val="0"/>
              </a:srgbClr>
            </a:solidFill>
            <a:ln w="28575" cap="rnd"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60" name="Google Shape;960;p50"/>
            <p:cNvSpPr txBox="1"/>
            <p:nvPr/>
          </p:nvSpPr>
          <p:spPr>
            <a:xfrm>
              <a:off x="0" y="-57150"/>
              <a:ext cx="5242105" cy="356032"/>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954" name="Google Shape;954;p50"/>
          <p:cNvSpPr txBox="1">
            <a:spLocks noGrp="1"/>
          </p:cNvSpPr>
          <p:nvPr>
            <p:ph type="title" idx="4294967295"/>
          </p:nvPr>
        </p:nvSpPr>
        <p:spPr>
          <a:xfrm>
            <a:off x="448924" y="1527613"/>
            <a:ext cx="7668762" cy="2843855"/>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40005"/>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FFFFFF"/>
                </a:solidFill>
                <a:effectLst/>
                <a:uLnTx/>
                <a:uFillTx/>
                <a:latin typeface="Arial"/>
                <a:ea typeface="Arial"/>
                <a:cs typeface="Arial"/>
                <a:sym typeface="Arial"/>
              </a:rPr>
              <a:t>Increase Filtration Systems</a:t>
            </a:r>
            <a:endParaRPr kumimoji="0" lang="en-US" sz="66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61" name="Google Shape;961;p50"/>
          <p:cNvSpPr txBox="1"/>
          <p:nvPr/>
        </p:nvSpPr>
        <p:spPr>
          <a:xfrm>
            <a:off x="883998" y="835167"/>
            <a:ext cx="7743808" cy="409343"/>
          </a:xfrm>
          <a:prstGeom prst="rect">
            <a:avLst/>
          </a:prstGeom>
          <a:noFill/>
          <a:ln>
            <a:noFill/>
          </a:ln>
        </p:spPr>
        <p:txBody>
          <a:bodyPr spcFirstLastPara="1" wrap="square" lIns="0" tIns="0" rIns="0" bIns="0" anchor="t" anchorCtr="0">
            <a:spAutoFit/>
          </a:bodyPr>
          <a:lstStyle/>
          <a:p>
            <a:pPr marL="0" marR="0" lvl="0" indent="0" algn="l" rtl="0">
              <a:lnSpc>
                <a:spcPct val="94964"/>
              </a:lnSpc>
              <a:spcBef>
                <a:spcPts val="0"/>
              </a:spcBef>
              <a:spcAft>
                <a:spcPts val="0"/>
              </a:spcAft>
              <a:buNone/>
            </a:pPr>
            <a:r>
              <a:rPr lang="en-US" sz="2799" dirty="0">
                <a:solidFill>
                  <a:srgbClr val="FFFFFF"/>
                </a:solidFill>
                <a:latin typeface="Poppins"/>
                <a:ea typeface="Poppins"/>
                <a:cs typeface="Poppins"/>
                <a:sym typeface="Poppins"/>
              </a:rPr>
              <a:t>Microplastics: </a:t>
            </a:r>
            <a:r>
              <a:rPr lang="en-US" sz="2800" dirty="0">
                <a:solidFill>
                  <a:srgbClr val="FFFFFF"/>
                </a:solidFill>
                <a:latin typeface="Poppins"/>
                <a:ea typeface="Poppins"/>
                <a:cs typeface="Poppins"/>
                <a:sym typeface="Poppins"/>
              </a:rPr>
              <a:t>Municipalities &amp; Nations</a:t>
            </a:r>
            <a:endParaRPr dirty="0"/>
          </a:p>
        </p:txBody>
      </p:sp>
      <p:sp>
        <p:nvSpPr>
          <p:cNvPr id="955" name="Google Shape;955;p50"/>
          <p:cNvSpPr txBox="1"/>
          <p:nvPr/>
        </p:nvSpPr>
        <p:spPr>
          <a:xfrm>
            <a:off x="8367666" y="1815903"/>
            <a:ext cx="9039814" cy="1853120"/>
          </a:xfrm>
          <a:prstGeom prst="rect">
            <a:avLst/>
          </a:prstGeom>
          <a:noFill/>
          <a:ln>
            <a:noFill/>
          </a:ln>
        </p:spPr>
        <p:txBody>
          <a:bodyPr spcFirstLastPara="1" wrap="square" lIns="0" tIns="0" rIns="0" bIns="0" anchor="t" anchorCtr="0">
            <a:spAutoFit/>
          </a:bodyPr>
          <a:lstStyle/>
          <a:p>
            <a:pPr marL="0" marR="0" lvl="0" indent="0" algn="ctr" rtl="0">
              <a:lnSpc>
                <a:spcPct val="140022"/>
              </a:lnSpc>
              <a:spcBef>
                <a:spcPts val="0"/>
              </a:spcBef>
              <a:spcAft>
                <a:spcPts val="0"/>
              </a:spcAft>
              <a:buNone/>
            </a:pPr>
            <a:r>
              <a:rPr lang="en-US" sz="2626">
                <a:solidFill>
                  <a:srgbClr val="FFFFFF"/>
                </a:solidFill>
                <a:latin typeface="Poppins"/>
                <a:ea typeface="Poppins"/>
                <a:cs typeface="Poppins"/>
                <a:sym typeface="Poppins"/>
              </a:rPr>
              <a:t>More extensive filtration systems in industrial processing sites and thermal treatment for leftover sludge will prevent microplastics from moving into the environment</a:t>
            </a:r>
            <a:endParaRPr/>
          </a:p>
        </p:txBody>
      </p:sp>
      <p:sp>
        <p:nvSpPr>
          <p:cNvPr id="953" name="Google Shape;953;p50" descr="A diagram showing how textiles and clothes turn into microfibers and how those cause different damages. "/>
          <p:cNvSpPr/>
          <p:nvPr/>
        </p:nvSpPr>
        <p:spPr>
          <a:xfrm>
            <a:off x="2038997" y="4224461"/>
            <a:ext cx="14210006" cy="5376119"/>
          </a:xfrm>
          <a:custGeom>
            <a:avLst/>
            <a:gdLst/>
            <a:ahLst/>
            <a:cxnLst/>
            <a:rect l="l" t="t" r="r" b="b"/>
            <a:pathLst>
              <a:path w="14210006" h="5376119" extrusionOk="0">
                <a:moveTo>
                  <a:pt x="0" y="0"/>
                </a:moveTo>
                <a:lnTo>
                  <a:pt x="14210006" y="0"/>
                </a:lnTo>
                <a:lnTo>
                  <a:pt x="14210006" y="5376119"/>
                </a:lnTo>
                <a:lnTo>
                  <a:pt x="0" y="5376119"/>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56" name="Google Shape;956;p50"/>
          <p:cNvSpPr txBox="1"/>
          <p:nvPr/>
        </p:nvSpPr>
        <p:spPr>
          <a:xfrm>
            <a:off x="13807840" y="9239250"/>
            <a:ext cx="288174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chemeClr val="dk1"/>
                </a:solidFill>
                <a:latin typeface="Calibri"/>
                <a:ea typeface="Calibri"/>
                <a:cs typeface="Calibri"/>
                <a:sym typeface="Calibri"/>
              </a:rPr>
              <a:t>de Oliverira et al. 2023</a:t>
            </a:r>
            <a:endParaRPr sz="1800">
              <a:solidFill>
                <a:schemeClr val="dk1"/>
              </a:solidFill>
              <a:latin typeface="Calibri"/>
              <a:ea typeface="Calibri"/>
              <a:cs typeface="Calibri"/>
              <a:sym typeface="Calibri"/>
            </a:endParaRPr>
          </a:p>
        </p:txBody>
      </p:sp>
      <p:sp>
        <p:nvSpPr>
          <p:cNvPr id="957" name="Google Shape;957;p50"/>
          <p:cNvSpPr txBox="1"/>
          <p:nvPr/>
        </p:nvSpPr>
        <p:spPr>
          <a:xfrm>
            <a:off x="12622084" y="9600580"/>
            <a:ext cx="566591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Microplastics from textiles: towards a circular economy for textiles in Europe, 2022</a:t>
            </a:r>
            <a:endParaRPr/>
          </a:p>
        </p:txBody>
      </p:sp>
      <p:cxnSp>
        <p:nvCxnSpPr>
          <p:cNvPr id="952" name="Google Shape;952;p50">
            <a:extLst>
              <a:ext uri="{C183D7F6-B498-43B3-948B-1728B52AA6E4}">
                <adec:decorative xmlns:adec="http://schemas.microsoft.com/office/drawing/2017/decorative" val="1"/>
              </a:ext>
            </a:extLst>
          </p:cNvPr>
          <p:cNvCxnSpPr/>
          <p:nvPr/>
        </p:nvCxnSpPr>
        <p:spPr>
          <a:xfrm>
            <a:off x="448924" y="9889190"/>
            <a:ext cx="17390152" cy="0"/>
          </a:xfrm>
          <a:prstGeom prst="straightConnector1">
            <a:avLst/>
          </a:prstGeom>
          <a:noFill/>
          <a:ln w="28575" cap="flat" cmpd="sng">
            <a:solidFill>
              <a:srgbClr val="FFFFFF"/>
            </a:solidFill>
            <a:prstDash val="solid"/>
            <a:round/>
            <a:headEnd type="none" w="sm" len="sm"/>
            <a:tailEnd type="none" w="sm" len="sm"/>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13040"/>
        </a:solidFill>
        <a:effectLst/>
      </p:bgPr>
    </p:bg>
    <p:spTree>
      <p:nvGrpSpPr>
        <p:cNvPr id="1" name="Shape 160"/>
        <p:cNvGrpSpPr/>
        <p:nvPr/>
      </p:nvGrpSpPr>
      <p:grpSpPr>
        <a:xfrm>
          <a:off x="0" y="0"/>
          <a:ext cx="0" cy="0"/>
          <a:chOff x="0" y="0"/>
          <a:chExt cx="0" cy="0"/>
        </a:xfrm>
      </p:grpSpPr>
      <p:cxnSp>
        <p:nvCxnSpPr>
          <p:cNvPr id="162" name="Google Shape;162;p6">
            <a:extLst>
              <a:ext uri="{C183D7F6-B498-43B3-948B-1728B52AA6E4}">
                <adec:decorative xmlns:adec="http://schemas.microsoft.com/office/drawing/2017/decorative" val="1"/>
              </a:ext>
            </a:extLst>
          </p:cNvPr>
          <p:cNvCxnSpPr/>
          <p:nvPr/>
        </p:nvCxnSpPr>
        <p:spPr>
          <a:xfrm>
            <a:off x="448924" y="9889190"/>
            <a:ext cx="17390152" cy="0"/>
          </a:xfrm>
          <a:prstGeom prst="straightConnector1">
            <a:avLst/>
          </a:prstGeom>
          <a:noFill/>
          <a:ln w="28575" cap="flat" cmpd="sng">
            <a:solidFill>
              <a:srgbClr val="FFFFFF"/>
            </a:solidFill>
            <a:prstDash val="solid"/>
            <a:round/>
            <a:headEnd type="none" w="sm" len="sm"/>
            <a:tailEnd type="none" w="sm" len="sm"/>
          </a:ln>
        </p:spPr>
      </p:cxnSp>
      <p:grpSp>
        <p:nvGrpSpPr>
          <p:cNvPr id="163" name="Google Shape;163;p6">
            <a:extLst>
              <a:ext uri="{C183D7F6-B498-43B3-948B-1728B52AA6E4}">
                <adec:decorative xmlns:adec="http://schemas.microsoft.com/office/drawing/2017/decorative" val="1"/>
              </a:ext>
            </a:extLst>
          </p:cNvPr>
          <p:cNvGrpSpPr/>
          <p:nvPr/>
        </p:nvGrpSpPr>
        <p:grpSpPr>
          <a:xfrm>
            <a:off x="1970690" y="2587160"/>
            <a:ext cx="15283186" cy="5379974"/>
            <a:chOff x="0" y="-57150"/>
            <a:chExt cx="1304507" cy="1333068"/>
          </a:xfrm>
        </p:grpSpPr>
        <p:sp>
          <p:nvSpPr>
            <p:cNvPr id="164" name="Google Shape;164;p6"/>
            <p:cNvSpPr/>
            <p:nvPr/>
          </p:nvSpPr>
          <p:spPr>
            <a:xfrm>
              <a:off x="0" y="0"/>
              <a:ext cx="1304507" cy="1275918"/>
            </a:xfrm>
            <a:custGeom>
              <a:avLst/>
              <a:gdLst/>
              <a:ahLst/>
              <a:cxnLst/>
              <a:rect l="l" t="t" r="r" b="b"/>
              <a:pathLst>
                <a:path w="1304507" h="1275918" extrusionOk="0">
                  <a:moveTo>
                    <a:pt x="79716" y="0"/>
                  </a:moveTo>
                  <a:lnTo>
                    <a:pt x="1224791" y="0"/>
                  </a:lnTo>
                  <a:cubicBezTo>
                    <a:pt x="1268817" y="0"/>
                    <a:pt x="1304507" y="35690"/>
                    <a:pt x="1304507" y="79716"/>
                  </a:cubicBezTo>
                  <a:lnTo>
                    <a:pt x="1304507" y="1196202"/>
                  </a:lnTo>
                  <a:cubicBezTo>
                    <a:pt x="1304507" y="1240228"/>
                    <a:pt x="1268817" y="1275918"/>
                    <a:pt x="1224791" y="1275918"/>
                  </a:cubicBezTo>
                  <a:lnTo>
                    <a:pt x="79716" y="1275918"/>
                  </a:lnTo>
                  <a:cubicBezTo>
                    <a:pt x="58574" y="1275918"/>
                    <a:pt x="38298" y="1267519"/>
                    <a:pt x="23348" y="1252569"/>
                  </a:cubicBezTo>
                  <a:cubicBezTo>
                    <a:pt x="8399" y="1237620"/>
                    <a:pt x="0" y="1217344"/>
                    <a:pt x="0" y="1196202"/>
                  </a:cubicBezTo>
                  <a:lnTo>
                    <a:pt x="0" y="79716"/>
                  </a:lnTo>
                  <a:cubicBezTo>
                    <a:pt x="0" y="35690"/>
                    <a:pt x="35690" y="0"/>
                    <a:pt x="79716" y="0"/>
                  </a:cubicBezTo>
                  <a:close/>
                </a:path>
              </a:pathLst>
            </a:custGeom>
            <a:solidFill>
              <a:srgbClr val="013040">
                <a:alpha val="800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5" name="Google Shape;165;p6"/>
            <p:cNvSpPr txBox="1"/>
            <p:nvPr/>
          </p:nvSpPr>
          <p:spPr>
            <a:xfrm>
              <a:off x="0" y="-57150"/>
              <a:ext cx="1304507" cy="1333068"/>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61" name="Google Shape;161;p6" descr="Plastics in the water underneath the surface."/>
          <p:cNvSpPr/>
          <p:nvPr/>
        </p:nvSpPr>
        <p:spPr>
          <a:xfrm>
            <a:off x="-593199" y="43561"/>
            <a:ext cx="19474397" cy="10243439"/>
          </a:xfrm>
          <a:custGeom>
            <a:avLst/>
            <a:gdLst/>
            <a:ahLst/>
            <a:cxnLst/>
            <a:rect l="l" t="t" r="r" b="b"/>
            <a:pathLst>
              <a:path w="19474397" h="10243439" extrusionOk="0">
                <a:moveTo>
                  <a:pt x="0" y="0"/>
                </a:moveTo>
                <a:lnTo>
                  <a:pt x="19474398" y="0"/>
                </a:lnTo>
                <a:lnTo>
                  <a:pt x="19474398" y="10243439"/>
                </a:lnTo>
                <a:lnTo>
                  <a:pt x="0" y="10243439"/>
                </a:lnTo>
                <a:lnTo>
                  <a:pt x="0" y="0"/>
                </a:lnTo>
                <a:close/>
              </a:path>
            </a:pathLst>
          </a:custGeom>
          <a:blipFill rotWithShape="1">
            <a:blip r:embed="rId3">
              <a:alphaModFix/>
            </a:blip>
            <a:stretch>
              <a:fillRect t="-13195" b="-1319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6" name="Google Shape;166;p6">
            <a:extLst>
              <a:ext uri="{C183D7F6-B498-43B3-948B-1728B52AA6E4}">
                <adec:decorative xmlns:adec="http://schemas.microsoft.com/office/drawing/2017/decorative" val="1"/>
              </a:ext>
            </a:extLst>
          </p:cNvPr>
          <p:cNvSpPr txBox="1"/>
          <p:nvPr/>
        </p:nvSpPr>
        <p:spPr>
          <a:xfrm>
            <a:off x="883998" y="835167"/>
            <a:ext cx="3649287" cy="384175"/>
          </a:xfrm>
          <a:prstGeom prst="rect">
            <a:avLst/>
          </a:prstGeom>
          <a:noFill/>
          <a:ln>
            <a:noFill/>
          </a:ln>
        </p:spPr>
        <p:txBody>
          <a:bodyPr spcFirstLastPara="1" wrap="square" lIns="0" tIns="0" rIns="0" bIns="0" anchor="t" anchorCtr="0">
            <a:spAutoFit/>
          </a:bodyPr>
          <a:lstStyle/>
          <a:p>
            <a:pPr marL="0" marR="0" lvl="0" indent="0" algn="l" rtl="0">
              <a:lnSpc>
                <a:spcPct val="94998"/>
              </a:lnSpc>
              <a:spcBef>
                <a:spcPts val="0"/>
              </a:spcBef>
              <a:spcAft>
                <a:spcPts val="0"/>
              </a:spcAft>
              <a:buNone/>
            </a:pPr>
            <a:r>
              <a:rPr lang="en-US" sz="2799">
                <a:solidFill>
                  <a:srgbClr val="FFFFFF"/>
                </a:solidFill>
                <a:latin typeface="Poppins"/>
                <a:ea typeface="Poppins"/>
                <a:cs typeface="Poppins"/>
                <a:sym typeface="Poppins"/>
              </a:rPr>
              <a:t>Microplastics</a:t>
            </a:r>
            <a:endParaRPr/>
          </a:p>
        </p:txBody>
      </p:sp>
      <p:sp>
        <p:nvSpPr>
          <p:cNvPr id="167" name="Google Shape;167;p6">
            <a:extLst>
              <a:ext uri="{C183D7F6-B498-43B3-948B-1728B52AA6E4}">
                <adec:decorative xmlns:adec="http://schemas.microsoft.com/office/drawing/2017/decorative" val="0"/>
              </a:ext>
            </a:extLst>
          </p:cNvPr>
          <p:cNvSpPr txBox="1">
            <a:spLocks noGrp="1"/>
          </p:cNvSpPr>
          <p:nvPr>
            <p:ph type="title" idx="4294967295"/>
          </p:nvPr>
        </p:nvSpPr>
        <p:spPr>
          <a:xfrm>
            <a:off x="2582573" y="3649395"/>
            <a:ext cx="13734737" cy="348615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20001"/>
              </a:lnSpc>
              <a:spcBef>
                <a:spcPts val="0"/>
              </a:spcBef>
              <a:spcAft>
                <a:spcPts val="0"/>
              </a:spcAft>
              <a:buClr>
                <a:srgbClr val="000000"/>
              </a:buClr>
              <a:buSzTx/>
              <a:buFont typeface="Arial"/>
              <a:buNone/>
              <a:tabLst/>
              <a:defRPr/>
            </a:pPr>
            <a:r>
              <a:rPr kumimoji="0" lang="en-US" sz="11499" b="1" i="0" u="none" strike="noStrike" kern="0" cap="none" spc="0" normalizeH="0" baseline="0" noProof="0" dirty="0">
                <a:ln>
                  <a:noFill/>
                </a:ln>
                <a:solidFill>
                  <a:srgbClr val="FFFFFF"/>
                </a:solidFill>
                <a:effectLst/>
                <a:uLnTx/>
                <a:uFillTx/>
                <a:latin typeface="IBM Plex Sans"/>
                <a:ea typeface="IBM Plex Sans"/>
                <a:cs typeface="IBM Plex Sans"/>
                <a:sym typeface="IBM Plex Sans"/>
              </a:rPr>
              <a:t>What Do You Think Microplastics Are? </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168" name="Google Shape;168;p6">
            <a:extLst>
              <a:ext uri="{C183D7F6-B498-43B3-948B-1728B52AA6E4}">
                <adec:decorative xmlns:adec="http://schemas.microsoft.com/office/drawing/2017/decorative" val="1"/>
              </a:ext>
            </a:extLst>
          </p:cNvPr>
          <p:cNvGrpSpPr/>
          <p:nvPr/>
        </p:nvGrpSpPr>
        <p:grpSpPr>
          <a:xfrm>
            <a:off x="448924" y="464899"/>
            <a:ext cx="17390152" cy="815807"/>
            <a:chOff x="0" y="-57150"/>
            <a:chExt cx="5242105" cy="356032"/>
          </a:xfrm>
        </p:grpSpPr>
        <p:sp>
          <p:nvSpPr>
            <p:cNvPr id="169" name="Google Shape;169;p6"/>
            <p:cNvSpPr/>
            <p:nvPr/>
          </p:nvSpPr>
          <p:spPr>
            <a:xfrm>
              <a:off x="0" y="0"/>
              <a:ext cx="5242105" cy="298882"/>
            </a:xfrm>
            <a:custGeom>
              <a:avLst/>
              <a:gdLst/>
              <a:ahLst/>
              <a:cxnLst/>
              <a:rect l="l" t="t" r="r" b="b"/>
              <a:pathLst>
                <a:path w="5242105" h="298882" extrusionOk="0">
                  <a:moveTo>
                    <a:pt x="44519" y="0"/>
                  </a:moveTo>
                  <a:lnTo>
                    <a:pt x="5197586" y="0"/>
                  </a:lnTo>
                  <a:cubicBezTo>
                    <a:pt x="5209393" y="0"/>
                    <a:pt x="5220717" y="4690"/>
                    <a:pt x="5229066" y="13039"/>
                  </a:cubicBezTo>
                  <a:cubicBezTo>
                    <a:pt x="5237414" y="21388"/>
                    <a:pt x="5242105" y="32712"/>
                    <a:pt x="5242105" y="44519"/>
                  </a:cubicBezTo>
                  <a:lnTo>
                    <a:pt x="5242105" y="254363"/>
                  </a:lnTo>
                  <a:cubicBezTo>
                    <a:pt x="5242105" y="266170"/>
                    <a:pt x="5237414" y="277494"/>
                    <a:pt x="5229066" y="285843"/>
                  </a:cubicBezTo>
                  <a:cubicBezTo>
                    <a:pt x="5220717" y="294192"/>
                    <a:pt x="5209393" y="298882"/>
                    <a:pt x="5197586" y="298882"/>
                  </a:cubicBezTo>
                  <a:lnTo>
                    <a:pt x="44519" y="298882"/>
                  </a:lnTo>
                  <a:cubicBezTo>
                    <a:pt x="32712" y="298882"/>
                    <a:pt x="21388" y="294192"/>
                    <a:pt x="13039" y="285843"/>
                  </a:cubicBezTo>
                  <a:cubicBezTo>
                    <a:pt x="4690" y="277494"/>
                    <a:pt x="0" y="266170"/>
                    <a:pt x="0" y="254363"/>
                  </a:cubicBezTo>
                  <a:lnTo>
                    <a:pt x="0" y="44519"/>
                  </a:lnTo>
                  <a:cubicBezTo>
                    <a:pt x="0" y="32712"/>
                    <a:pt x="4690" y="21388"/>
                    <a:pt x="13039" y="13039"/>
                  </a:cubicBezTo>
                  <a:cubicBezTo>
                    <a:pt x="21388" y="4690"/>
                    <a:pt x="32712" y="0"/>
                    <a:pt x="44519" y="0"/>
                  </a:cubicBezTo>
                  <a:close/>
                </a:path>
              </a:pathLst>
            </a:custGeom>
            <a:solidFill>
              <a:srgbClr val="000000">
                <a:alpha val="0"/>
              </a:srgbClr>
            </a:solidFill>
            <a:ln w="28575" cap="rnd"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0" name="Google Shape;170;p6"/>
            <p:cNvSpPr txBox="1"/>
            <p:nvPr/>
          </p:nvSpPr>
          <p:spPr>
            <a:xfrm>
              <a:off x="0" y="-57150"/>
              <a:ext cx="5242105" cy="356032"/>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13040"/>
        </a:solidFill>
        <a:effectLst/>
      </p:bgPr>
    </p:bg>
    <p:spTree>
      <p:nvGrpSpPr>
        <p:cNvPr id="1" name="Shape 969"/>
        <p:cNvGrpSpPr/>
        <p:nvPr/>
      </p:nvGrpSpPr>
      <p:grpSpPr>
        <a:xfrm>
          <a:off x="0" y="0"/>
          <a:ext cx="0" cy="0"/>
          <a:chOff x="0" y="0"/>
          <a:chExt cx="0" cy="0"/>
        </a:xfrm>
      </p:grpSpPr>
      <p:sp>
        <p:nvSpPr>
          <p:cNvPr id="970" name="Google Shape;970;p51" descr="Sandy shore with plastic pieces scattered throughout. "/>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6240" b="-12276"/>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971" name="Google Shape;971;p51">
            <a:extLst>
              <a:ext uri="{C183D7F6-B498-43B3-948B-1728B52AA6E4}">
                <adec:decorative xmlns:adec="http://schemas.microsoft.com/office/drawing/2017/decorative" val="1"/>
              </a:ext>
            </a:extLst>
          </p:cNvPr>
          <p:cNvGrpSpPr/>
          <p:nvPr/>
        </p:nvGrpSpPr>
        <p:grpSpPr>
          <a:xfrm>
            <a:off x="448924" y="343354"/>
            <a:ext cx="17390152" cy="9545836"/>
            <a:chOff x="0" y="-252787"/>
            <a:chExt cx="23186869" cy="12727782"/>
          </a:xfrm>
        </p:grpSpPr>
        <p:sp>
          <p:nvSpPr>
            <p:cNvPr id="972" name="Google Shape;972;p51"/>
            <p:cNvSpPr txBox="1"/>
            <p:nvPr/>
          </p:nvSpPr>
          <p:spPr>
            <a:xfrm>
              <a:off x="0" y="-252787"/>
              <a:ext cx="23186869" cy="157480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cxnSp>
          <p:nvCxnSpPr>
            <p:cNvPr id="973" name="Google Shape;973;p51"/>
            <p:cNvCxnSpPr/>
            <p:nvPr/>
          </p:nvCxnSpPr>
          <p:spPr>
            <a:xfrm>
              <a:off x="0" y="12474995"/>
              <a:ext cx="23186869" cy="0"/>
            </a:xfrm>
            <a:prstGeom prst="straightConnector1">
              <a:avLst/>
            </a:prstGeom>
            <a:noFill/>
            <a:ln w="38100" cap="flat" cmpd="sng">
              <a:solidFill>
                <a:srgbClr val="FFFFFF"/>
              </a:solidFill>
              <a:prstDash val="solid"/>
              <a:round/>
              <a:headEnd type="none" w="sm" len="sm"/>
              <a:tailEnd type="none" w="sm" len="sm"/>
            </a:ln>
          </p:spPr>
        </p:cxnSp>
        <p:sp>
          <p:nvSpPr>
            <p:cNvPr id="974" name="Google Shape;974;p51"/>
            <p:cNvSpPr txBox="1"/>
            <p:nvPr/>
          </p:nvSpPr>
          <p:spPr>
            <a:xfrm>
              <a:off x="580099" y="390263"/>
              <a:ext cx="4865716" cy="524933"/>
            </a:xfrm>
            <a:prstGeom prst="rect">
              <a:avLst/>
            </a:prstGeom>
            <a:noFill/>
            <a:ln>
              <a:noFill/>
            </a:ln>
          </p:spPr>
          <p:txBody>
            <a:bodyPr spcFirstLastPara="1" wrap="square" lIns="0" tIns="0" rIns="0" bIns="0" anchor="t" anchorCtr="0">
              <a:spAutoFit/>
            </a:bodyPr>
            <a:lstStyle/>
            <a:p>
              <a:pPr marL="0" marR="0" lvl="0" indent="0" algn="l" rtl="0">
                <a:lnSpc>
                  <a:spcPct val="94998"/>
                </a:lnSpc>
                <a:spcBef>
                  <a:spcPts val="0"/>
                </a:spcBef>
                <a:spcAft>
                  <a:spcPts val="0"/>
                </a:spcAft>
                <a:buNone/>
              </a:pPr>
              <a:r>
                <a:rPr lang="en-US" sz="2799">
                  <a:solidFill>
                    <a:srgbClr val="FFFFFF"/>
                  </a:solidFill>
                  <a:latin typeface="Poppins"/>
                  <a:ea typeface="Poppins"/>
                  <a:cs typeface="Poppins"/>
                  <a:sym typeface="Poppins"/>
                </a:rPr>
                <a:t>Microplastics</a:t>
              </a:r>
              <a:endParaRPr/>
            </a:p>
          </p:txBody>
        </p:sp>
      </p:grpSp>
      <p:sp>
        <p:nvSpPr>
          <p:cNvPr id="975" name="Google Shape;975;p51"/>
          <p:cNvSpPr txBox="1">
            <a:spLocks noGrp="1"/>
          </p:cNvSpPr>
          <p:nvPr>
            <p:ph type="title" idx="4294967295"/>
          </p:nvPr>
        </p:nvSpPr>
        <p:spPr>
          <a:xfrm>
            <a:off x="1028700" y="3686175"/>
            <a:ext cx="14499796" cy="1457325"/>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19989"/>
              </a:lnSpc>
              <a:spcBef>
                <a:spcPts val="0"/>
              </a:spcBef>
              <a:spcAft>
                <a:spcPts val="0"/>
              </a:spcAft>
              <a:buClr>
                <a:srgbClr val="000000"/>
              </a:buClr>
              <a:buSzTx/>
              <a:buFont typeface="Arial"/>
              <a:buNone/>
              <a:tabLst/>
              <a:defRPr/>
            </a:pPr>
            <a:r>
              <a:rPr kumimoji="0" lang="en-US" sz="9600" b="1" i="0" u="none" strike="noStrike" kern="0" cap="none" spc="0" normalizeH="0" baseline="0" noProof="0" dirty="0">
                <a:ln>
                  <a:noFill/>
                </a:ln>
                <a:solidFill>
                  <a:srgbClr val="FFFFFF"/>
                </a:solidFill>
                <a:effectLst/>
                <a:uLnTx/>
                <a:uFillTx/>
                <a:latin typeface="Open Sans"/>
                <a:ea typeface="Open Sans"/>
                <a:cs typeface="Open Sans"/>
                <a:sym typeface="Open Sans"/>
              </a:rPr>
              <a:t>Successes So Far</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76" name="Google Shape;976;p51"/>
          <p:cNvSpPr txBox="1"/>
          <p:nvPr/>
        </p:nvSpPr>
        <p:spPr>
          <a:xfrm>
            <a:off x="9876140" y="9491381"/>
            <a:ext cx="841186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chemeClr val="lt1"/>
                </a:solidFill>
                <a:latin typeface="Calibri"/>
                <a:ea typeface="Calibri"/>
                <a:cs typeface="Calibri"/>
                <a:sym typeface="Calibri"/>
              </a:rPr>
              <a:t>How Microplastic Filtration in Wastewater Treatment Tackles Overlooked Pollution 2024</a:t>
            </a:r>
            <a:endParaRPr sz="1800">
              <a:solidFill>
                <a:schemeClr val="lt1"/>
              </a:solidFill>
              <a:latin typeface="Calibri"/>
              <a:ea typeface="Calibri"/>
              <a:cs typeface="Calibri"/>
              <a:sym typeface="Calibri"/>
            </a:endParaRPr>
          </a:p>
        </p:txBody>
      </p:sp>
      <p:grpSp>
        <p:nvGrpSpPr>
          <p:cNvPr id="977" name="Google Shape;977;p51">
            <a:extLst>
              <a:ext uri="{C183D7F6-B498-43B3-948B-1728B52AA6E4}">
                <adec:decorative xmlns:adec="http://schemas.microsoft.com/office/drawing/2017/decorative" val="1"/>
              </a:ext>
            </a:extLst>
          </p:cNvPr>
          <p:cNvGrpSpPr/>
          <p:nvPr/>
        </p:nvGrpSpPr>
        <p:grpSpPr>
          <a:xfrm>
            <a:off x="448924" y="499635"/>
            <a:ext cx="17390152" cy="815807"/>
            <a:chOff x="0" y="-57150"/>
            <a:chExt cx="5242105" cy="356032"/>
          </a:xfrm>
        </p:grpSpPr>
        <p:sp>
          <p:nvSpPr>
            <p:cNvPr id="978" name="Google Shape;978;p51"/>
            <p:cNvSpPr/>
            <p:nvPr/>
          </p:nvSpPr>
          <p:spPr>
            <a:xfrm>
              <a:off x="0" y="0"/>
              <a:ext cx="5242105" cy="298882"/>
            </a:xfrm>
            <a:custGeom>
              <a:avLst/>
              <a:gdLst/>
              <a:ahLst/>
              <a:cxnLst/>
              <a:rect l="l" t="t" r="r" b="b"/>
              <a:pathLst>
                <a:path w="5242105" h="298882" extrusionOk="0">
                  <a:moveTo>
                    <a:pt x="44519" y="0"/>
                  </a:moveTo>
                  <a:lnTo>
                    <a:pt x="5197586" y="0"/>
                  </a:lnTo>
                  <a:cubicBezTo>
                    <a:pt x="5209393" y="0"/>
                    <a:pt x="5220717" y="4690"/>
                    <a:pt x="5229066" y="13039"/>
                  </a:cubicBezTo>
                  <a:cubicBezTo>
                    <a:pt x="5237414" y="21388"/>
                    <a:pt x="5242105" y="32712"/>
                    <a:pt x="5242105" y="44519"/>
                  </a:cubicBezTo>
                  <a:lnTo>
                    <a:pt x="5242105" y="254363"/>
                  </a:lnTo>
                  <a:cubicBezTo>
                    <a:pt x="5242105" y="266170"/>
                    <a:pt x="5237414" y="277494"/>
                    <a:pt x="5229066" y="285843"/>
                  </a:cubicBezTo>
                  <a:cubicBezTo>
                    <a:pt x="5220717" y="294192"/>
                    <a:pt x="5209393" y="298882"/>
                    <a:pt x="5197586" y="298882"/>
                  </a:cubicBezTo>
                  <a:lnTo>
                    <a:pt x="44519" y="298882"/>
                  </a:lnTo>
                  <a:cubicBezTo>
                    <a:pt x="32712" y="298882"/>
                    <a:pt x="21388" y="294192"/>
                    <a:pt x="13039" y="285843"/>
                  </a:cubicBezTo>
                  <a:cubicBezTo>
                    <a:pt x="4690" y="277494"/>
                    <a:pt x="0" y="266170"/>
                    <a:pt x="0" y="254363"/>
                  </a:cubicBezTo>
                  <a:lnTo>
                    <a:pt x="0" y="44519"/>
                  </a:lnTo>
                  <a:cubicBezTo>
                    <a:pt x="0" y="32712"/>
                    <a:pt x="4690" y="21388"/>
                    <a:pt x="13039" y="13039"/>
                  </a:cubicBezTo>
                  <a:cubicBezTo>
                    <a:pt x="21388" y="4690"/>
                    <a:pt x="32712" y="0"/>
                    <a:pt x="44519" y="0"/>
                  </a:cubicBezTo>
                  <a:close/>
                </a:path>
              </a:pathLst>
            </a:custGeom>
            <a:solidFill>
              <a:srgbClr val="000000">
                <a:alpha val="0"/>
              </a:srgbClr>
            </a:solidFill>
            <a:ln w="28575" cap="rnd"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79" name="Google Shape;979;p51"/>
            <p:cNvSpPr txBox="1"/>
            <p:nvPr/>
          </p:nvSpPr>
          <p:spPr>
            <a:xfrm>
              <a:off x="0" y="-57150"/>
              <a:ext cx="5242105" cy="356032"/>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13040"/>
        </a:solidFill>
        <a:effectLst/>
      </p:bgPr>
    </p:bg>
    <p:spTree>
      <p:nvGrpSpPr>
        <p:cNvPr id="1" name="Shape 987"/>
        <p:cNvGrpSpPr/>
        <p:nvPr/>
      </p:nvGrpSpPr>
      <p:grpSpPr>
        <a:xfrm>
          <a:off x="0" y="0"/>
          <a:ext cx="0" cy="0"/>
          <a:chOff x="0" y="0"/>
          <a:chExt cx="0" cy="0"/>
        </a:xfrm>
      </p:grpSpPr>
      <p:sp>
        <p:nvSpPr>
          <p:cNvPr id="992" name="Google Shape;992;p52"/>
          <p:cNvSpPr txBox="1">
            <a:spLocks noGrp="1"/>
          </p:cNvSpPr>
          <p:nvPr>
            <p:ph type="title" idx="4294967295"/>
          </p:nvPr>
        </p:nvSpPr>
        <p:spPr>
          <a:xfrm>
            <a:off x="2661566" y="1717726"/>
            <a:ext cx="12964867" cy="1152525"/>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7500" b="1" i="0" u="none" strike="noStrike" kern="0" cap="none" spc="0" normalizeH="0" baseline="0" noProof="0" dirty="0">
                <a:ln>
                  <a:noFill/>
                </a:ln>
                <a:solidFill>
                  <a:srgbClr val="FFFFFF"/>
                </a:solidFill>
                <a:effectLst/>
                <a:uLnTx/>
                <a:uFillTx/>
                <a:latin typeface="Open Sans"/>
                <a:ea typeface="Open Sans"/>
                <a:cs typeface="Open Sans"/>
                <a:sym typeface="Open Sans"/>
              </a:rPr>
              <a:t>Microbead-Free Waters Act</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91" name="Google Shape;991;p52"/>
          <p:cNvSpPr txBox="1"/>
          <p:nvPr/>
        </p:nvSpPr>
        <p:spPr>
          <a:xfrm>
            <a:off x="883998" y="835167"/>
            <a:ext cx="5811102" cy="409215"/>
          </a:xfrm>
          <a:prstGeom prst="rect">
            <a:avLst/>
          </a:prstGeom>
          <a:noFill/>
          <a:ln>
            <a:noFill/>
          </a:ln>
        </p:spPr>
        <p:txBody>
          <a:bodyPr spcFirstLastPara="1" wrap="square" lIns="0" tIns="0" rIns="0" bIns="0" anchor="t" anchorCtr="0">
            <a:spAutoFit/>
          </a:bodyPr>
          <a:lstStyle/>
          <a:p>
            <a:pPr marL="0" marR="0" lvl="0" indent="0" algn="l" rtl="0">
              <a:lnSpc>
                <a:spcPct val="94998"/>
              </a:lnSpc>
              <a:spcBef>
                <a:spcPts val="0"/>
              </a:spcBef>
              <a:spcAft>
                <a:spcPts val="0"/>
              </a:spcAft>
              <a:buNone/>
            </a:pPr>
            <a:r>
              <a:rPr lang="en-US" sz="2799" dirty="0">
                <a:solidFill>
                  <a:srgbClr val="FFFFFF"/>
                </a:solidFill>
                <a:latin typeface="Poppins"/>
                <a:ea typeface="Poppins"/>
                <a:cs typeface="Poppins"/>
                <a:sym typeface="Poppins"/>
              </a:rPr>
              <a:t>Microplastics: Successes</a:t>
            </a:r>
            <a:endParaRPr dirty="0"/>
          </a:p>
        </p:txBody>
      </p:sp>
      <p:grpSp>
        <p:nvGrpSpPr>
          <p:cNvPr id="998" name="Google Shape;998;p52">
            <a:extLst>
              <a:ext uri="{C183D7F6-B498-43B3-948B-1728B52AA6E4}">
                <adec:decorative xmlns:adec="http://schemas.microsoft.com/office/drawing/2017/decorative" val="1"/>
              </a:ext>
            </a:extLst>
          </p:cNvPr>
          <p:cNvGrpSpPr/>
          <p:nvPr/>
        </p:nvGrpSpPr>
        <p:grpSpPr>
          <a:xfrm>
            <a:off x="448924" y="499635"/>
            <a:ext cx="17390152" cy="815807"/>
            <a:chOff x="0" y="-57150"/>
            <a:chExt cx="5242105" cy="356032"/>
          </a:xfrm>
        </p:grpSpPr>
        <p:sp>
          <p:nvSpPr>
            <p:cNvPr id="999" name="Google Shape;999;p52"/>
            <p:cNvSpPr/>
            <p:nvPr/>
          </p:nvSpPr>
          <p:spPr>
            <a:xfrm>
              <a:off x="0" y="0"/>
              <a:ext cx="5242105" cy="298882"/>
            </a:xfrm>
            <a:custGeom>
              <a:avLst/>
              <a:gdLst/>
              <a:ahLst/>
              <a:cxnLst/>
              <a:rect l="l" t="t" r="r" b="b"/>
              <a:pathLst>
                <a:path w="5242105" h="298882" extrusionOk="0">
                  <a:moveTo>
                    <a:pt x="44519" y="0"/>
                  </a:moveTo>
                  <a:lnTo>
                    <a:pt x="5197586" y="0"/>
                  </a:lnTo>
                  <a:cubicBezTo>
                    <a:pt x="5209393" y="0"/>
                    <a:pt x="5220717" y="4690"/>
                    <a:pt x="5229066" y="13039"/>
                  </a:cubicBezTo>
                  <a:cubicBezTo>
                    <a:pt x="5237414" y="21388"/>
                    <a:pt x="5242105" y="32712"/>
                    <a:pt x="5242105" y="44519"/>
                  </a:cubicBezTo>
                  <a:lnTo>
                    <a:pt x="5242105" y="254363"/>
                  </a:lnTo>
                  <a:cubicBezTo>
                    <a:pt x="5242105" y="266170"/>
                    <a:pt x="5237414" y="277494"/>
                    <a:pt x="5229066" y="285843"/>
                  </a:cubicBezTo>
                  <a:cubicBezTo>
                    <a:pt x="5220717" y="294192"/>
                    <a:pt x="5209393" y="298882"/>
                    <a:pt x="5197586" y="298882"/>
                  </a:cubicBezTo>
                  <a:lnTo>
                    <a:pt x="44519" y="298882"/>
                  </a:lnTo>
                  <a:cubicBezTo>
                    <a:pt x="32712" y="298882"/>
                    <a:pt x="21388" y="294192"/>
                    <a:pt x="13039" y="285843"/>
                  </a:cubicBezTo>
                  <a:cubicBezTo>
                    <a:pt x="4690" y="277494"/>
                    <a:pt x="0" y="266170"/>
                    <a:pt x="0" y="254363"/>
                  </a:cubicBezTo>
                  <a:lnTo>
                    <a:pt x="0" y="44519"/>
                  </a:lnTo>
                  <a:cubicBezTo>
                    <a:pt x="0" y="32712"/>
                    <a:pt x="4690" y="21388"/>
                    <a:pt x="13039" y="13039"/>
                  </a:cubicBezTo>
                  <a:cubicBezTo>
                    <a:pt x="21388" y="4690"/>
                    <a:pt x="32712" y="0"/>
                    <a:pt x="44519" y="0"/>
                  </a:cubicBezTo>
                  <a:close/>
                </a:path>
              </a:pathLst>
            </a:custGeom>
            <a:solidFill>
              <a:srgbClr val="000000">
                <a:alpha val="0"/>
              </a:srgbClr>
            </a:solidFill>
            <a:ln w="28575" cap="rnd"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00" name="Google Shape;1000;p52"/>
            <p:cNvSpPr txBox="1"/>
            <p:nvPr/>
          </p:nvSpPr>
          <p:spPr>
            <a:xfrm>
              <a:off x="0" y="-57150"/>
              <a:ext cx="5242105" cy="356032"/>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994" name="Google Shape;994;p52"/>
          <p:cNvSpPr txBox="1"/>
          <p:nvPr/>
        </p:nvSpPr>
        <p:spPr>
          <a:xfrm>
            <a:off x="883998" y="3867069"/>
            <a:ext cx="5003178" cy="1912620"/>
          </a:xfrm>
          <a:prstGeom prst="rect">
            <a:avLst/>
          </a:prstGeom>
          <a:noFill/>
          <a:ln>
            <a:noFill/>
          </a:ln>
        </p:spPr>
        <p:txBody>
          <a:bodyPr spcFirstLastPara="1" wrap="square" lIns="0" tIns="0" rIns="0" bIns="0" anchor="t" anchorCtr="0">
            <a:spAutoFit/>
          </a:bodyPr>
          <a:lstStyle/>
          <a:p>
            <a:pPr marL="0" marR="0" lvl="0" indent="0" algn="ctr" rtl="0">
              <a:lnSpc>
                <a:spcPct val="139962"/>
              </a:lnSpc>
              <a:spcBef>
                <a:spcPts val="0"/>
              </a:spcBef>
              <a:spcAft>
                <a:spcPts val="0"/>
              </a:spcAft>
              <a:buNone/>
            </a:pPr>
            <a:r>
              <a:rPr lang="en-US" sz="2700">
                <a:solidFill>
                  <a:srgbClr val="FFFFFF"/>
                </a:solidFill>
                <a:latin typeface="Poppins"/>
                <a:ea typeface="Poppins"/>
                <a:cs typeface="Poppins"/>
                <a:sym typeface="Poppins"/>
              </a:rPr>
              <a:t>Amended the Federal Food, Drug, and Cosmetic Act to ban rinse off cosmetics containing microplastics </a:t>
            </a:r>
            <a:endParaRPr/>
          </a:p>
        </p:txBody>
      </p:sp>
      <p:sp>
        <p:nvSpPr>
          <p:cNvPr id="988" name="Google Shape;988;p52" descr="White and green microbeads. "/>
          <p:cNvSpPr/>
          <p:nvPr/>
        </p:nvSpPr>
        <p:spPr>
          <a:xfrm>
            <a:off x="448924" y="6283172"/>
            <a:ext cx="7166449" cy="3288149"/>
          </a:xfrm>
          <a:custGeom>
            <a:avLst/>
            <a:gdLst/>
            <a:ahLst/>
            <a:cxnLst/>
            <a:rect l="l" t="t" r="r" b="b"/>
            <a:pathLst>
              <a:path w="7166449" h="3288149" extrusionOk="0">
                <a:moveTo>
                  <a:pt x="0" y="0"/>
                </a:moveTo>
                <a:lnTo>
                  <a:pt x="7166449" y="0"/>
                </a:lnTo>
                <a:lnTo>
                  <a:pt x="7166449" y="3288149"/>
                </a:lnTo>
                <a:lnTo>
                  <a:pt x="0" y="3288149"/>
                </a:lnTo>
                <a:lnTo>
                  <a:pt x="0" y="0"/>
                </a:lnTo>
                <a:close/>
              </a:path>
            </a:pathLst>
          </a:custGeom>
          <a:blipFill rotWithShape="1">
            <a:blip r:embed="rId3">
              <a:alphaModFix/>
            </a:blip>
            <a:stretch>
              <a:fillRect t="-40343" b="-22298"/>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95" name="Google Shape;995;p52"/>
          <p:cNvSpPr txBox="1"/>
          <p:nvPr/>
        </p:nvSpPr>
        <p:spPr>
          <a:xfrm>
            <a:off x="448924" y="9545590"/>
            <a:ext cx="624617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i="1">
                <a:solidFill>
                  <a:schemeClr val="lt1"/>
                </a:solidFill>
                <a:latin typeface="Calibri"/>
                <a:ea typeface="Calibri"/>
                <a:cs typeface="Calibri"/>
                <a:sym typeface="Calibri"/>
              </a:rPr>
              <a:t>What are microbeads and why are they ruining the environment</a:t>
            </a:r>
            <a:endParaRPr sz="1200">
              <a:solidFill>
                <a:schemeClr val="lt1"/>
              </a:solidFill>
              <a:latin typeface="Calibri"/>
              <a:ea typeface="Calibri"/>
              <a:cs typeface="Calibri"/>
              <a:sym typeface="Calibri"/>
            </a:endParaRPr>
          </a:p>
        </p:txBody>
      </p:sp>
      <p:sp>
        <p:nvSpPr>
          <p:cNvPr id="990" name="Google Shape;990;p52" descr="Different beauty products that contained microbeads."/>
          <p:cNvSpPr/>
          <p:nvPr/>
        </p:nvSpPr>
        <p:spPr>
          <a:xfrm>
            <a:off x="6239199" y="3527476"/>
            <a:ext cx="6076798" cy="4504427"/>
          </a:xfrm>
          <a:custGeom>
            <a:avLst/>
            <a:gdLst/>
            <a:ahLst/>
            <a:cxnLst/>
            <a:rect l="l" t="t" r="r" b="b"/>
            <a:pathLst>
              <a:path w="6076798" h="4504427" extrusionOk="0">
                <a:moveTo>
                  <a:pt x="0" y="0"/>
                </a:moveTo>
                <a:lnTo>
                  <a:pt x="6076798" y="0"/>
                </a:lnTo>
                <a:lnTo>
                  <a:pt x="6076798" y="4504426"/>
                </a:lnTo>
                <a:lnTo>
                  <a:pt x="0" y="450442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96" name="Google Shape;996;p52"/>
          <p:cNvSpPr txBox="1"/>
          <p:nvPr/>
        </p:nvSpPr>
        <p:spPr>
          <a:xfrm>
            <a:off x="8753284" y="8031903"/>
            <a:ext cx="3838690"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i="1">
                <a:solidFill>
                  <a:schemeClr val="lt1"/>
                </a:solidFill>
                <a:latin typeface="Calibri"/>
                <a:ea typeface="Calibri"/>
                <a:cs typeface="Calibri"/>
                <a:sym typeface="Calibri"/>
              </a:rPr>
              <a:t>The Hidden Microplastics in our Homes: Microbeads, 2024</a:t>
            </a:r>
            <a:endParaRPr sz="1200">
              <a:solidFill>
                <a:schemeClr val="lt1"/>
              </a:solidFill>
              <a:latin typeface="Calibri"/>
              <a:ea typeface="Calibri"/>
              <a:cs typeface="Calibri"/>
              <a:sym typeface="Calibri"/>
            </a:endParaRPr>
          </a:p>
        </p:txBody>
      </p:sp>
      <p:sp>
        <p:nvSpPr>
          <p:cNvPr id="993" name="Google Shape;993;p52"/>
          <p:cNvSpPr txBox="1"/>
          <p:nvPr/>
        </p:nvSpPr>
        <p:spPr>
          <a:xfrm>
            <a:off x="13053206" y="3441751"/>
            <a:ext cx="4354274" cy="4972417"/>
          </a:xfrm>
          <a:prstGeom prst="rect">
            <a:avLst/>
          </a:prstGeom>
          <a:noFill/>
          <a:ln>
            <a:noFill/>
          </a:ln>
        </p:spPr>
        <p:txBody>
          <a:bodyPr spcFirstLastPara="1" wrap="square" lIns="0" tIns="0" rIns="0" bIns="0" anchor="t" anchorCtr="0">
            <a:spAutoFit/>
          </a:bodyPr>
          <a:lstStyle/>
          <a:p>
            <a:pPr marL="0" marR="0" lvl="0" indent="0" algn="l" rtl="0">
              <a:lnSpc>
                <a:spcPct val="140035"/>
              </a:lnSpc>
              <a:spcBef>
                <a:spcPts val="0"/>
              </a:spcBef>
              <a:spcAft>
                <a:spcPts val="0"/>
              </a:spcAft>
              <a:buNone/>
            </a:pPr>
            <a:r>
              <a:rPr lang="en-US" sz="2810">
                <a:solidFill>
                  <a:srgbClr val="FFFFFF"/>
                </a:solidFill>
                <a:latin typeface="Poppins"/>
                <a:ea typeface="Poppins"/>
                <a:cs typeface="Poppins"/>
                <a:sym typeface="Poppins"/>
              </a:rPr>
              <a:t>Products that contained microbeads:</a:t>
            </a:r>
            <a:endParaRPr/>
          </a:p>
          <a:p>
            <a:pPr marL="606870" marR="0" lvl="1" indent="-303435" algn="l" rtl="0">
              <a:lnSpc>
                <a:spcPct val="140035"/>
              </a:lnSpc>
              <a:spcBef>
                <a:spcPts val="0"/>
              </a:spcBef>
              <a:spcAft>
                <a:spcPts val="0"/>
              </a:spcAft>
              <a:buClr>
                <a:srgbClr val="FFFFFF"/>
              </a:buClr>
              <a:buSzPts val="2810"/>
              <a:buFont typeface="Arial"/>
              <a:buChar char="•"/>
            </a:pPr>
            <a:r>
              <a:rPr lang="en-US" sz="2810" b="0" i="0" u="none" strike="noStrike" cap="none">
                <a:solidFill>
                  <a:srgbClr val="FFFFFF"/>
                </a:solidFill>
                <a:latin typeface="Poppins"/>
                <a:ea typeface="Poppins"/>
                <a:cs typeface="Poppins"/>
                <a:sym typeface="Poppins"/>
              </a:rPr>
              <a:t>Body Scrubs</a:t>
            </a:r>
            <a:endParaRPr/>
          </a:p>
          <a:p>
            <a:pPr marL="606870" marR="0" lvl="1" indent="-303435" algn="l" rtl="0">
              <a:lnSpc>
                <a:spcPct val="140035"/>
              </a:lnSpc>
              <a:spcBef>
                <a:spcPts val="0"/>
              </a:spcBef>
              <a:spcAft>
                <a:spcPts val="0"/>
              </a:spcAft>
              <a:buClr>
                <a:srgbClr val="FFFFFF"/>
              </a:buClr>
              <a:buSzPts val="2810"/>
              <a:buFont typeface="Arial"/>
              <a:buChar char="•"/>
            </a:pPr>
            <a:r>
              <a:rPr lang="en-US" sz="2810" b="0" i="0" u="none" strike="noStrike" cap="none">
                <a:solidFill>
                  <a:srgbClr val="FFFFFF"/>
                </a:solidFill>
                <a:latin typeface="Poppins"/>
                <a:ea typeface="Poppins"/>
                <a:cs typeface="Poppins"/>
                <a:sym typeface="Poppins"/>
              </a:rPr>
              <a:t>Toothpaste</a:t>
            </a:r>
            <a:endParaRPr/>
          </a:p>
          <a:p>
            <a:pPr marL="606870" marR="0" lvl="1" indent="-303435" algn="l" rtl="0">
              <a:lnSpc>
                <a:spcPct val="140035"/>
              </a:lnSpc>
              <a:spcBef>
                <a:spcPts val="0"/>
              </a:spcBef>
              <a:spcAft>
                <a:spcPts val="0"/>
              </a:spcAft>
              <a:buClr>
                <a:srgbClr val="FFFFFF"/>
              </a:buClr>
              <a:buSzPts val="2810"/>
              <a:buFont typeface="Arial"/>
              <a:buChar char="•"/>
            </a:pPr>
            <a:r>
              <a:rPr lang="en-US" sz="2810" b="0" i="0" u="none" strike="noStrike" cap="none">
                <a:solidFill>
                  <a:srgbClr val="FFFFFF"/>
                </a:solidFill>
                <a:latin typeface="Poppins"/>
                <a:ea typeface="Poppins"/>
                <a:cs typeface="Poppins"/>
                <a:sym typeface="Poppins"/>
              </a:rPr>
              <a:t>Body Washes</a:t>
            </a:r>
            <a:endParaRPr/>
          </a:p>
          <a:p>
            <a:pPr marL="606870" marR="0" lvl="1" indent="-303435" algn="l" rtl="0">
              <a:lnSpc>
                <a:spcPct val="140035"/>
              </a:lnSpc>
              <a:spcBef>
                <a:spcPts val="0"/>
              </a:spcBef>
              <a:spcAft>
                <a:spcPts val="0"/>
              </a:spcAft>
              <a:buClr>
                <a:srgbClr val="FFFFFF"/>
              </a:buClr>
              <a:buSzPts val="2810"/>
              <a:buFont typeface="Arial"/>
              <a:buChar char="•"/>
            </a:pPr>
            <a:r>
              <a:rPr lang="en-US" sz="2810" b="0" i="0" u="none" strike="noStrike" cap="none">
                <a:solidFill>
                  <a:srgbClr val="FFFFFF"/>
                </a:solidFill>
                <a:latin typeface="Poppins"/>
                <a:ea typeface="Poppins"/>
                <a:cs typeface="Poppins"/>
                <a:sym typeface="Poppins"/>
              </a:rPr>
              <a:t>Lip Sticks</a:t>
            </a:r>
            <a:endParaRPr/>
          </a:p>
          <a:p>
            <a:pPr marL="606870" marR="0" lvl="1" indent="-303435" algn="l" rtl="0">
              <a:lnSpc>
                <a:spcPct val="140035"/>
              </a:lnSpc>
              <a:spcBef>
                <a:spcPts val="0"/>
              </a:spcBef>
              <a:spcAft>
                <a:spcPts val="0"/>
              </a:spcAft>
              <a:buClr>
                <a:srgbClr val="FFFFFF"/>
              </a:buClr>
              <a:buSzPts val="2810"/>
              <a:buFont typeface="Arial"/>
              <a:buChar char="•"/>
            </a:pPr>
            <a:r>
              <a:rPr lang="en-US" sz="2810" b="0" i="0" u="none" strike="noStrike" cap="none">
                <a:solidFill>
                  <a:srgbClr val="FFFFFF"/>
                </a:solidFill>
                <a:latin typeface="Poppins"/>
                <a:ea typeface="Poppins"/>
                <a:cs typeface="Poppins"/>
                <a:sym typeface="Poppins"/>
              </a:rPr>
              <a:t>Eyeliner</a:t>
            </a:r>
            <a:endParaRPr/>
          </a:p>
          <a:p>
            <a:pPr marL="606870" marR="0" lvl="1" indent="-303435" algn="l" rtl="0">
              <a:lnSpc>
                <a:spcPct val="140035"/>
              </a:lnSpc>
              <a:spcBef>
                <a:spcPts val="0"/>
              </a:spcBef>
              <a:spcAft>
                <a:spcPts val="0"/>
              </a:spcAft>
              <a:buClr>
                <a:srgbClr val="FFFFFF"/>
              </a:buClr>
              <a:buSzPts val="2810"/>
              <a:buFont typeface="Arial"/>
              <a:buChar char="•"/>
            </a:pPr>
            <a:r>
              <a:rPr lang="en-US" sz="2810" b="0" i="0" u="none" strike="noStrike" cap="none">
                <a:solidFill>
                  <a:srgbClr val="FFFFFF"/>
                </a:solidFill>
                <a:latin typeface="Poppins"/>
                <a:ea typeface="Poppins"/>
                <a:cs typeface="Poppins"/>
                <a:sym typeface="Poppins"/>
              </a:rPr>
              <a:t>Sunscreen</a:t>
            </a:r>
            <a:endParaRPr/>
          </a:p>
          <a:p>
            <a:pPr marL="606870" marR="0" lvl="1" indent="-303435" algn="l" rtl="0">
              <a:lnSpc>
                <a:spcPct val="140035"/>
              </a:lnSpc>
              <a:spcBef>
                <a:spcPts val="0"/>
              </a:spcBef>
              <a:spcAft>
                <a:spcPts val="0"/>
              </a:spcAft>
              <a:buClr>
                <a:srgbClr val="FFFFFF"/>
              </a:buClr>
              <a:buSzPts val="2810"/>
              <a:buFont typeface="Arial"/>
              <a:buChar char="•"/>
            </a:pPr>
            <a:r>
              <a:rPr lang="en-US" sz="2810" b="0" i="0" u="none" strike="noStrike" cap="none">
                <a:solidFill>
                  <a:srgbClr val="FFFFFF"/>
                </a:solidFill>
                <a:latin typeface="Poppins"/>
                <a:ea typeface="Poppins"/>
                <a:cs typeface="Poppins"/>
                <a:sym typeface="Poppins"/>
              </a:rPr>
              <a:t>Deodorant </a:t>
            </a:r>
            <a:endParaRPr/>
          </a:p>
          <a:p>
            <a:pPr marL="606870" marR="0" lvl="1" indent="-303435" algn="l" rtl="0">
              <a:lnSpc>
                <a:spcPct val="140035"/>
              </a:lnSpc>
              <a:spcBef>
                <a:spcPts val="0"/>
              </a:spcBef>
              <a:spcAft>
                <a:spcPts val="0"/>
              </a:spcAft>
              <a:buClr>
                <a:srgbClr val="FFFFFF"/>
              </a:buClr>
              <a:buSzPts val="2810"/>
              <a:buFont typeface="Arial"/>
              <a:buChar char="•"/>
            </a:pPr>
            <a:r>
              <a:rPr lang="en-US" sz="2810" b="0" i="0" u="none" strike="noStrike" cap="none">
                <a:solidFill>
                  <a:srgbClr val="FFFFFF"/>
                </a:solidFill>
                <a:latin typeface="Poppins"/>
                <a:ea typeface="Poppins"/>
                <a:cs typeface="Poppins"/>
                <a:sym typeface="Poppins"/>
              </a:rPr>
              <a:t>Cleaning Products</a:t>
            </a:r>
            <a:endParaRPr/>
          </a:p>
        </p:txBody>
      </p:sp>
      <p:sp>
        <p:nvSpPr>
          <p:cNvPr id="997" name="Google Shape;997;p52"/>
          <p:cNvSpPr txBox="1"/>
          <p:nvPr/>
        </p:nvSpPr>
        <p:spPr>
          <a:xfrm>
            <a:off x="16378301" y="9545590"/>
            <a:ext cx="1643368" cy="2769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i="1">
                <a:solidFill>
                  <a:schemeClr val="lt1"/>
                </a:solidFill>
                <a:latin typeface="Calibri"/>
                <a:ea typeface="Calibri"/>
                <a:cs typeface="Calibri"/>
                <a:sym typeface="Calibri"/>
              </a:rPr>
              <a:t>McDevitt et al., 2017</a:t>
            </a:r>
            <a:endParaRPr sz="1200">
              <a:solidFill>
                <a:schemeClr val="lt1"/>
              </a:solidFill>
              <a:latin typeface="Calibri"/>
              <a:ea typeface="Calibri"/>
              <a:cs typeface="Calibri"/>
              <a:sym typeface="Calibri"/>
            </a:endParaRPr>
          </a:p>
        </p:txBody>
      </p:sp>
      <p:cxnSp>
        <p:nvCxnSpPr>
          <p:cNvPr id="989" name="Google Shape;989;p52">
            <a:extLst>
              <a:ext uri="{C183D7F6-B498-43B3-948B-1728B52AA6E4}">
                <adec:decorative xmlns:adec="http://schemas.microsoft.com/office/drawing/2017/decorative" val="1"/>
              </a:ext>
            </a:extLst>
          </p:cNvPr>
          <p:cNvCxnSpPr/>
          <p:nvPr/>
        </p:nvCxnSpPr>
        <p:spPr>
          <a:xfrm>
            <a:off x="448924" y="9889190"/>
            <a:ext cx="17390152" cy="0"/>
          </a:xfrm>
          <a:prstGeom prst="straightConnector1">
            <a:avLst/>
          </a:prstGeom>
          <a:noFill/>
          <a:ln w="28575" cap="flat" cmpd="sng">
            <a:solidFill>
              <a:srgbClr val="FFFFFF"/>
            </a:solidFill>
            <a:prstDash val="solid"/>
            <a:round/>
            <a:headEnd type="none" w="sm" len="sm"/>
            <a:tailEnd type="none" w="sm" len="sm"/>
          </a:ln>
        </p:spPr>
      </p:cxn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13040"/>
        </a:solidFill>
        <a:effectLst/>
      </p:bgPr>
    </p:bg>
    <p:spTree>
      <p:nvGrpSpPr>
        <p:cNvPr id="1" name="Shape 1008"/>
        <p:cNvGrpSpPr/>
        <p:nvPr/>
      </p:nvGrpSpPr>
      <p:grpSpPr>
        <a:xfrm>
          <a:off x="0" y="0"/>
          <a:ext cx="0" cy="0"/>
          <a:chOff x="0" y="0"/>
          <a:chExt cx="0" cy="0"/>
        </a:xfrm>
      </p:grpSpPr>
      <p:sp>
        <p:nvSpPr>
          <p:cNvPr id="1011" name="Google Shape;1011;p53"/>
          <p:cNvSpPr txBox="1">
            <a:spLocks noGrp="1"/>
          </p:cNvSpPr>
          <p:nvPr>
            <p:ph type="title" idx="4294967295"/>
          </p:nvPr>
        </p:nvSpPr>
        <p:spPr>
          <a:xfrm>
            <a:off x="448924" y="1627633"/>
            <a:ext cx="17989002" cy="1068705"/>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39984"/>
              </a:lnSpc>
              <a:spcBef>
                <a:spcPts val="0"/>
              </a:spcBef>
              <a:spcAft>
                <a:spcPts val="0"/>
              </a:spcAft>
              <a:buClr>
                <a:srgbClr val="000000"/>
              </a:buClr>
              <a:buSzTx/>
              <a:buFont typeface="Arial"/>
              <a:buNone/>
              <a:tabLst/>
              <a:defRPr/>
            </a:pPr>
            <a:r>
              <a:rPr kumimoji="0" lang="en-US" sz="6300" b="0" i="0" u="none" strike="noStrike" kern="0" cap="none" spc="0" normalizeH="0" baseline="0" noProof="0" dirty="0">
                <a:ln>
                  <a:noFill/>
                </a:ln>
                <a:solidFill>
                  <a:srgbClr val="FFFFFF"/>
                </a:solidFill>
                <a:effectLst/>
                <a:uLnTx/>
                <a:uFillTx/>
                <a:latin typeface="Arial"/>
                <a:ea typeface="Arial"/>
                <a:cs typeface="Arial"/>
                <a:sym typeface="Arial"/>
              </a:rPr>
              <a:t>France’s Anti-Waste Law for a Circular Economy</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13" name="Google Shape;1013;p53"/>
          <p:cNvSpPr txBox="1"/>
          <p:nvPr/>
        </p:nvSpPr>
        <p:spPr>
          <a:xfrm>
            <a:off x="883998" y="835167"/>
            <a:ext cx="4821063" cy="367345"/>
          </a:xfrm>
          <a:prstGeom prst="rect">
            <a:avLst/>
          </a:prstGeom>
          <a:noFill/>
          <a:ln>
            <a:noFill/>
          </a:ln>
        </p:spPr>
        <p:txBody>
          <a:bodyPr spcFirstLastPara="1" wrap="square" lIns="0" tIns="0" rIns="0" bIns="0" anchor="t" anchorCtr="0">
            <a:spAutoFit/>
          </a:bodyPr>
          <a:lstStyle/>
          <a:p>
            <a:pPr marL="0" marR="0" lvl="0" indent="0" algn="l" rtl="0">
              <a:lnSpc>
                <a:spcPct val="94998"/>
              </a:lnSpc>
              <a:spcBef>
                <a:spcPts val="0"/>
              </a:spcBef>
              <a:spcAft>
                <a:spcPts val="0"/>
              </a:spcAft>
              <a:buNone/>
            </a:pPr>
            <a:r>
              <a:rPr lang="en-US" sz="2799">
                <a:solidFill>
                  <a:srgbClr val="FFFFFF"/>
                </a:solidFill>
                <a:latin typeface="Poppins"/>
                <a:ea typeface="Poppins"/>
                <a:cs typeface="Poppins"/>
                <a:sym typeface="Poppins"/>
              </a:rPr>
              <a:t>Microplastics: Successes</a:t>
            </a:r>
            <a:endParaRPr/>
          </a:p>
        </p:txBody>
      </p:sp>
      <p:grpSp>
        <p:nvGrpSpPr>
          <p:cNvPr id="1016" name="Google Shape;1016;p53">
            <a:extLst>
              <a:ext uri="{C183D7F6-B498-43B3-948B-1728B52AA6E4}">
                <adec:decorative xmlns:adec="http://schemas.microsoft.com/office/drawing/2017/decorative" val="1"/>
              </a:ext>
            </a:extLst>
          </p:cNvPr>
          <p:cNvGrpSpPr/>
          <p:nvPr/>
        </p:nvGrpSpPr>
        <p:grpSpPr>
          <a:xfrm>
            <a:off x="448924" y="499635"/>
            <a:ext cx="17390152" cy="815807"/>
            <a:chOff x="0" y="-57150"/>
            <a:chExt cx="5242105" cy="356032"/>
          </a:xfrm>
        </p:grpSpPr>
        <p:sp>
          <p:nvSpPr>
            <p:cNvPr id="1017" name="Google Shape;1017;p53"/>
            <p:cNvSpPr/>
            <p:nvPr/>
          </p:nvSpPr>
          <p:spPr>
            <a:xfrm>
              <a:off x="0" y="0"/>
              <a:ext cx="5242105" cy="298882"/>
            </a:xfrm>
            <a:custGeom>
              <a:avLst/>
              <a:gdLst/>
              <a:ahLst/>
              <a:cxnLst/>
              <a:rect l="l" t="t" r="r" b="b"/>
              <a:pathLst>
                <a:path w="5242105" h="298882" extrusionOk="0">
                  <a:moveTo>
                    <a:pt x="44519" y="0"/>
                  </a:moveTo>
                  <a:lnTo>
                    <a:pt x="5197586" y="0"/>
                  </a:lnTo>
                  <a:cubicBezTo>
                    <a:pt x="5209393" y="0"/>
                    <a:pt x="5220717" y="4690"/>
                    <a:pt x="5229066" y="13039"/>
                  </a:cubicBezTo>
                  <a:cubicBezTo>
                    <a:pt x="5237414" y="21388"/>
                    <a:pt x="5242105" y="32712"/>
                    <a:pt x="5242105" y="44519"/>
                  </a:cubicBezTo>
                  <a:lnTo>
                    <a:pt x="5242105" y="254363"/>
                  </a:lnTo>
                  <a:cubicBezTo>
                    <a:pt x="5242105" y="266170"/>
                    <a:pt x="5237414" y="277494"/>
                    <a:pt x="5229066" y="285843"/>
                  </a:cubicBezTo>
                  <a:cubicBezTo>
                    <a:pt x="5220717" y="294192"/>
                    <a:pt x="5209393" y="298882"/>
                    <a:pt x="5197586" y="298882"/>
                  </a:cubicBezTo>
                  <a:lnTo>
                    <a:pt x="44519" y="298882"/>
                  </a:lnTo>
                  <a:cubicBezTo>
                    <a:pt x="32712" y="298882"/>
                    <a:pt x="21388" y="294192"/>
                    <a:pt x="13039" y="285843"/>
                  </a:cubicBezTo>
                  <a:cubicBezTo>
                    <a:pt x="4690" y="277494"/>
                    <a:pt x="0" y="266170"/>
                    <a:pt x="0" y="254363"/>
                  </a:cubicBezTo>
                  <a:lnTo>
                    <a:pt x="0" y="44519"/>
                  </a:lnTo>
                  <a:cubicBezTo>
                    <a:pt x="0" y="32712"/>
                    <a:pt x="4690" y="21388"/>
                    <a:pt x="13039" y="13039"/>
                  </a:cubicBezTo>
                  <a:cubicBezTo>
                    <a:pt x="21388" y="4690"/>
                    <a:pt x="32712" y="0"/>
                    <a:pt x="44519" y="0"/>
                  </a:cubicBezTo>
                  <a:close/>
                </a:path>
              </a:pathLst>
            </a:custGeom>
            <a:solidFill>
              <a:srgbClr val="000000">
                <a:alpha val="0"/>
              </a:srgbClr>
            </a:solidFill>
            <a:ln w="28575" cap="rnd"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8" name="Google Shape;1018;p53"/>
            <p:cNvSpPr txBox="1"/>
            <p:nvPr/>
          </p:nvSpPr>
          <p:spPr>
            <a:xfrm>
              <a:off x="0" y="-57150"/>
              <a:ext cx="5242105" cy="356032"/>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012" name="Google Shape;1012;p53"/>
          <p:cNvSpPr txBox="1"/>
          <p:nvPr/>
        </p:nvSpPr>
        <p:spPr>
          <a:xfrm>
            <a:off x="883998" y="3009998"/>
            <a:ext cx="6506875" cy="6872651"/>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900" dirty="0">
                <a:solidFill>
                  <a:srgbClr val="FFFFFF"/>
                </a:solidFill>
                <a:latin typeface="Poppins"/>
                <a:ea typeface="Poppins"/>
                <a:cs typeface="Poppins"/>
                <a:sym typeface="Poppins"/>
              </a:rPr>
              <a:t>Includes changes such as:</a:t>
            </a:r>
            <a:endParaRPr dirty="0"/>
          </a:p>
          <a:p>
            <a:pPr marL="626111" marR="0" lvl="1" indent="-313055" algn="l" rtl="0">
              <a:lnSpc>
                <a:spcPct val="140000"/>
              </a:lnSpc>
              <a:spcBef>
                <a:spcPts val="0"/>
              </a:spcBef>
              <a:spcAft>
                <a:spcPts val="0"/>
              </a:spcAft>
              <a:buClr>
                <a:srgbClr val="FFFFFF"/>
              </a:buClr>
              <a:buSzPts val="2900"/>
              <a:buFont typeface="Arial"/>
              <a:buChar char="•"/>
            </a:pPr>
            <a:r>
              <a:rPr lang="en-US" sz="2900" b="0" i="0" u="none" strike="noStrike" cap="none" dirty="0">
                <a:solidFill>
                  <a:srgbClr val="FFFFFF"/>
                </a:solidFill>
                <a:latin typeface="Poppins"/>
                <a:ea typeface="Poppins"/>
                <a:cs typeface="Poppins"/>
                <a:sym typeface="Poppins"/>
              </a:rPr>
              <a:t>Zero Disposable Plastic by 2040</a:t>
            </a:r>
            <a:endParaRPr dirty="0"/>
          </a:p>
          <a:p>
            <a:pPr marL="626111" marR="0" lvl="1" indent="-313055" algn="l" rtl="0">
              <a:lnSpc>
                <a:spcPct val="140000"/>
              </a:lnSpc>
              <a:spcBef>
                <a:spcPts val="0"/>
              </a:spcBef>
              <a:spcAft>
                <a:spcPts val="0"/>
              </a:spcAft>
              <a:buClr>
                <a:srgbClr val="FFFFFF"/>
              </a:buClr>
              <a:buSzPts val="2900"/>
              <a:buFont typeface="Arial"/>
              <a:buChar char="•"/>
            </a:pPr>
            <a:r>
              <a:rPr lang="en-US" sz="2900" b="0" i="0" u="none" strike="noStrike" cap="none" dirty="0">
                <a:solidFill>
                  <a:srgbClr val="FFFFFF"/>
                </a:solidFill>
                <a:latin typeface="Poppins"/>
                <a:ea typeface="Poppins"/>
                <a:cs typeface="Poppins"/>
                <a:sym typeface="Poppins"/>
              </a:rPr>
              <a:t>Reusable Tableware at Fast Food Restaurants</a:t>
            </a:r>
            <a:endParaRPr dirty="0"/>
          </a:p>
          <a:p>
            <a:pPr marL="626111" marR="0" lvl="1" indent="-313055" algn="l" rtl="0">
              <a:lnSpc>
                <a:spcPct val="140000"/>
              </a:lnSpc>
              <a:spcBef>
                <a:spcPts val="0"/>
              </a:spcBef>
              <a:spcAft>
                <a:spcPts val="0"/>
              </a:spcAft>
              <a:buClr>
                <a:srgbClr val="FFFFFF"/>
              </a:buClr>
              <a:buSzPts val="2900"/>
              <a:buFont typeface="Arial"/>
              <a:buChar char="•"/>
            </a:pPr>
            <a:r>
              <a:rPr lang="en-US" sz="2900" b="0" i="0" u="none" strike="noStrike" cap="none" dirty="0">
                <a:solidFill>
                  <a:srgbClr val="FFFFFF"/>
                </a:solidFill>
                <a:latin typeface="Poppins"/>
                <a:ea typeface="Poppins"/>
                <a:cs typeface="Poppins"/>
                <a:sym typeface="Poppins"/>
              </a:rPr>
              <a:t>Ban of Plastic Bags </a:t>
            </a:r>
            <a:endParaRPr dirty="0"/>
          </a:p>
          <a:p>
            <a:pPr marL="626111" marR="0" lvl="1" indent="-313055" algn="l" rtl="0">
              <a:lnSpc>
                <a:spcPct val="140000"/>
              </a:lnSpc>
              <a:spcBef>
                <a:spcPts val="0"/>
              </a:spcBef>
              <a:spcAft>
                <a:spcPts val="0"/>
              </a:spcAft>
              <a:buClr>
                <a:srgbClr val="FFFFFF"/>
              </a:buClr>
              <a:buSzPts val="2900"/>
              <a:buFont typeface="Arial"/>
              <a:buChar char="•"/>
            </a:pPr>
            <a:r>
              <a:rPr lang="en-US" sz="2900" b="0" i="0" u="none" strike="noStrike" cap="none" dirty="0">
                <a:solidFill>
                  <a:srgbClr val="FFFFFF"/>
                </a:solidFill>
                <a:latin typeface="Poppins"/>
                <a:ea typeface="Poppins"/>
                <a:cs typeface="Poppins"/>
                <a:sym typeface="Poppins"/>
              </a:rPr>
              <a:t>Plastic Microfiber Filter on Washing Machines</a:t>
            </a:r>
            <a:endParaRPr dirty="0"/>
          </a:p>
          <a:p>
            <a:pPr marL="626111" marR="0" lvl="1" indent="-313055" algn="l" rtl="0">
              <a:lnSpc>
                <a:spcPct val="140000"/>
              </a:lnSpc>
              <a:spcBef>
                <a:spcPts val="0"/>
              </a:spcBef>
              <a:spcAft>
                <a:spcPts val="0"/>
              </a:spcAft>
              <a:buClr>
                <a:srgbClr val="FFFFFF"/>
              </a:buClr>
              <a:buSzPts val="2900"/>
              <a:buFont typeface="Arial"/>
              <a:buChar char="•"/>
            </a:pPr>
            <a:r>
              <a:rPr lang="en-US" sz="2900" b="0" i="0" u="none" strike="noStrike" cap="none" dirty="0">
                <a:solidFill>
                  <a:srgbClr val="FFFFFF"/>
                </a:solidFill>
                <a:latin typeface="Poppins"/>
                <a:ea typeface="Poppins"/>
                <a:cs typeface="Poppins"/>
                <a:sym typeface="Poppins"/>
              </a:rPr>
              <a:t>Water Fountains Available </a:t>
            </a:r>
            <a:endParaRPr dirty="0"/>
          </a:p>
          <a:p>
            <a:pPr marL="626111" marR="0" lvl="1" indent="-313055" algn="l" rtl="0">
              <a:lnSpc>
                <a:spcPct val="140000"/>
              </a:lnSpc>
              <a:spcBef>
                <a:spcPts val="0"/>
              </a:spcBef>
              <a:spcAft>
                <a:spcPts val="0"/>
              </a:spcAft>
              <a:buClr>
                <a:srgbClr val="FFFFFF"/>
              </a:buClr>
              <a:buSzPts val="2900"/>
              <a:buFont typeface="Arial"/>
              <a:buChar char="•"/>
            </a:pPr>
            <a:r>
              <a:rPr lang="en-US" sz="2900" b="0" i="0" u="none" strike="noStrike" cap="none" dirty="0">
                <a:solidFill>
                  <a:srgbClr val="FFFFFF"/>
                </a:solidFill>
                <a:latin typeface="Poppins"/>
                <a:ea typeface="Poppins"/>
                <a:cs typeface="Poppins"/>
                <a:sym typeface="Poppins"/>
              </a:rPr>
              <a:t>No Plastic Packaging around Produce </a:t>
            </a:r>
            <a:endParaRPr dirty="0"/>
          </a:p>
          <a:p>
            <a:pPr marL="626111" marR="0" lvl="1" indent="-313055" algn="l" rtl="0">
              <a:lnSpc>
                <a:spcPct val="140000"/>
              </a:lnSpc>
              <a:spcBef>
                <a:spcPts val="0"/>
              </a:spcBef>
              <a:spcAft>
                <a:spcPts val="0"/>
              </a:spcAft>
              <a:buClr>
                <a:srgbClr val="FFFFFF"/>
              </a:buClr>
              <a:buSzPts val="2900"/>
              <a:buFont typeface="Arial"/>
              <a:buChar char="•"/>
            </a:pPr>
            <a:r>
              <a:rPr lang="en-US" sz="2900" b="0" i="0" u="none" strike="noStrike" cap="none" dirty="0">
                <a:solidFill>
                  <a:srgbClr val="FFFFFF"/>
                </a:solidFill>
                <a:latin typeface="Poppins"/>
                <a:ea typeface="Poppins"/>
                <a:cs typeface="Poppins"/>
                <a:sym typeface="Poppins"/>
              </a:rPr>
              <a:t>&amp; Much More</a:t>
            </a:r>
            <a:endParaRPr dirty="0"/>
          </a:p>
        </p:txBody>
      </p:sp>
      <p:sp>
        <p:nvSpPr>
          <p:cNvPr id="1009" name="Google Shape;1009;p53" descr="Emblem for the anti-waste law for a circular economy in France. "/>
          <p:cNvSpPr/>
          <p:nvPr/>
        </p:nvSpPr>
        <p:spPr>
          <a:xfrm>
            <a:off x="7880277" y="3218930"/>
            <a:ext cx="9958798" cy="5385730"/>
          </a:xfrm>
          <a:custGeom>
            <a:avLst/>
            <a:gdLst/>
            <a:ahLst/>
            <a:cxnLst/>
            <a:rect l="l" t="t" r="r" b="b"/>
            <a:pathLst>
              <a:path w="1380502" h="746577" extrusionOk="0">
                <a:moveTo>
                  <a:pt x="0" y="0"/>
                </a:moveTo>
                <a:lnTo>
                  <a:pt x="1380502" y="0"/>
                </a:lnTo>
                <a:lnTo>
                  <a:pt x="1380502" y="746577"/>
                </a:lnTo>
                <a:lnTo>
                  <a:pt x="0" y="746577"/>
                </a:lnTo>
                <a:close/>
              </a:path>
            </a:pathLst>
          </a:custGeom>
          <a:blipFill rotWithShape="1">
            <a:blip r:embed="rId3">
              <a:alphaModFix/>
            </a:blip>
            <a:stretch>
              <a:fillRect t="-7437" b="-743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4" name="Google Shape;1014;p53"/>
          <p:cNvSpPr txBox="1"/>
          <p:nvPr/>
        </p:nvSpPr>
        <p:spPr>
          <a:xfrm>
            <a:off x="15009704" y="8327661"/>
            <a:ext cx="426488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Ministère de la Transition Ecologique 2020</a:t>
            </a:r>
            <a:endParaRPr sz="1200">
              <a:solidFill>
                <a:schemeClr val="lt1"/>
              </a:solidFill>
              <a:latin typeface="Calibri"/>
              <a:ea typeface="Calibri"/>
              <a:cs typeface="Calibri"/>
              <a:sym typeface="Calibri"/>
            </a:endParaRPr>
          </a:p>
        </p:txBody>
      </p:sp>
      <p:sp>
        <p:nvSpPr>
          <p:cNvPr id="1015" name="Google Shape;1015;p53"/>
          <p:cNvSpPr txBox="1"/>
          <p:nvPr/>
        </p:nvSpPr>
        <p:spPr>
          <a:xfrm>
            <a:off x="12622084" y="9600580"/>
            <a:ext cx="566591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Microplastics from textiles: towards a circular economy for textiles in Europe, 2022</a:t>
            </a:r>
            <a:endParaRPr/>
          </a:p>
        </p:txBody>
      </p:sp>
      <p:cxnSp>
        <p:nvCxnSpPr>
          <p:cNvPr id="1010" name="Google Shape;1010;p53">
            <a:extLst>
              <a:ext uri="{C183D7F6-B498-43B3-948B-1728B52AA6E4}">
                <adec:decorative xmlns:adec="http://schemas.microsoft.com/office/drawing/2017/decorative" val="1"/>
              </a:ext>
            </a:extLst>
          </p:cNvPr>
          <p:cNvCxnSpPr/>
          <p:nvPr/>
        </p:nvCxnSpPr>
        <p:spPr>
          <a:xfrm>
            <a:off x="448924" y="9889190"/>
            <a:ext cx="17390152" cy="0"/>
          </a:xfrm>
          <a:prstGeom prst="straightConnector1">
            <a:avLst/>
          </a:prstGeom>
          <a:noFill/>
          <a:ln w="28575" cap="flat" cmpd="sng">
            <a:solidFill>
              <a:srgbClr val="FFFFFF"/>
            </a:solidFill>
            <a:prstDash val="solid"/>
            <a:round/>
            <a:headEnd type="none" w="sm" len="sm"/>
            <a:tailEnd type="none" w="sm" len="sm"/>
          </a:ln>
        </p:spPr>
      </p:cxn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sp>
        <p:nvSpPr>
          <p:cNvPr id="1043" name="Google Shape;1043;p55" descr="Blue ocean water with bubbles coming to the surface."/>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l="-110" r="-110"/>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044" name="Google Shape;1044;p55">
            <a:extLst>
              <a:ext uri="{C183D7F6-B498-43B3-948B-1728B52AA6E4}">
                <adec:decorative xmlns:adec="http://schemas.microsoft.com/office/drawing/2017/decorative" val="1"/>
              </a:ext>
            </a:extLst>
          </p:cNvPr>
          <p:cNvCxnSpPr/>
          <p:nvPr/>
        </p:nvCxnSpPr>
        <p:spPr>
          <a:xfrm>
            <a:off x="448924" y="9889190"/>
            <a:ext cx="17390152" cy="0"/>
          </a:xfrm>
          <a:prstGeom prst="straightConnector1">
            <a:avLst/>
          </a:prstGeom>
          <a:noFill/>
          <a:ln w="28575" cap="flat" cmpd="sng">
            <a:solidFill>
              <a:srgbClr val="FFFFFF"/>
            </a:solidFill>
            <a:prstDash val="solid"/>
            <a:round/>
            <a:headEnd type="none" w="sm" len="sm"/>
            <a:tailEnd type="none" w="sm" len="sm"/>
          </a:ln>
        </p:spPr>
      </p:cxnSp>
      <p:sp>
        <p:nvSpPr>
          <p:cNvPr id="1045" name="Google Shape;1045;p55"/>
          <p:cNvSpPr txBox="1">
            <a:spLocks noGrp="1"/>
          </p:cNvSpPr>
          <p:nvPr>
            <p:ph type="title" idx="4294967295"/>
          </p:nvPr>
        </p:nvSpPr>
        <p:spPr>
          <a:xfrm>
            <a:off x="2584861" y="1114465"/>
            <a:ext cx="13118278" cy="154305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39988"/>
              </a:lnSpc>
              <a:spcBef>
                <a:spcPts val="0"/>
              </a:spcBef>
              <a:spcAft>
                <a:spcPts val="0"/>
              </a:spcAft>
              <a:buClr>
                <a:srgbClr val="000000"/>
              </a:buClr>
              <a:buSzTx/>
              <a:buFont typeface="Arial"/>
              <a:buNone/>
              <a:tabLst/>
              <a:defRPr/>
            </a:pPr>
            <a:r>
              <a:rPr kumimoji="0" lang="en-US" sz="9000" b="0" i="0" u="none" strike="noStrike" kern="0" cap="none" spc="0" normalizeH="0" baseline="0" noProof="0" dirty="0">
                <a:ln>
                  <a:noFill/>
                </a:ln>
                <a:solidFill>
                  <a:srgbClr val="FFFFFF"/>
                </a:solidFill>
                <a:effectLst/>
                <a:uLnTx/>
                <a:uFillTx/>
                <a:latin typeface="Arial"/>
                <a:ea typeface="Arial"/>
                <a:cs typeface="Arial"/>
                <a:sym typeface="Arial"/>
              </a:rPr>
              <a:t>Recap</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46" name="Google Shape;1046;p55"/>
          <p:cNvSpPr txBox="1"/>
          <p:nvPr/>
        </p:nvSpPr>
        <p:spPr>
          <a:xfrm>
            <a:off x="883998" y="835167"/>
            <a:ext cx="3649287" cy="384175"/>
          </a:xfrm>
          <a:prstGeom prst="rect">
            <a:avLst/>
          </a:prstGeom>
          <a:noFill/>
          <a:ln>
            <a:noFill/>
          </a:ln>
        </p:spPr>
        <p:txBody>
          <a:bodyPr spcFirstLastPara="1" wrap="square" lIns="0" tIns="0" rIns="0" bIns="0" anchor="t" anchorCtr="0">
            <a:spAutoFit/>
          </a:bodyPr>
          <a:lstStyle/>
          <a:p>
            <a:pPr marL="0" marR="0" lvl="0" indent="0" algn="l" rtl="0">
              <a:lnSpc>
                <a:spcPct val="94998"/>
              </a:lnSpc>
              <a:spcBef>
                <a:spcPts val="0"/>
              </a:spcBef>
              <a:spcAft>
                <a:spcPts val="0"/>
              </a:spcAft>
              <a:buNone/>
            </a:pPr>
            <a:r>
              <a:rPr lang="en-US" sz="2799">
                <a:solidFill>
                  <a:srgbClr val="FFFFFF"/>
                </a:solidFill>
                <a:latin typeface="Poppins"/>
                <a:ea typeface="Poppins"/>
                <a:cs typeface="Poppins"/>
                <a:sym typeface="Poppins"/>
              </a:rPr>
              <a:t>Microplastics</a:t>
            </a:r>
            <a:endParaRPr/>
          </a:p>
        </p:txBody>
      </p:sp>
      <p:grpSp>
        <p:nvGrpSpPr>
          <p:cNvPr id="1047" name="Google Shape;1047;p55">
            <a:extLst>
              <a:ext uri="{C183D7F6-B498-43B3-948B-1728B52AA6E4}">
                <adec:decorative xmlns:adec="http://schemas.microsoft.com/office/drawing/2017/decorative" val="1"/>
              </a:ext>
            </a:extLst>
          </p:cNvPr>
          <p:cNvGrpSpPr/>
          <p:nvPr/>
        </p:nvGrpSpPr>
        <p:grpSpPr>
          <a:xfrm>
            <a:off x="448924" y="499635"/>
            <a:ext cx="17390152" cy="815807"/>
            <a:chOff x="0" y="-57150"/>
            <a:chExt cx="5242105" cy="356032"/>
          </a:xfrm>
        </p:grpSpPr>
        <p:sp>
          <p:nvSpPr>
            <p:cNvPr id="1048" name="Google Shape;1048;p55"/>
            <p:cNvSpPr/>
            <p:nvPr/>
          </p:nvSpPr>
          <p:spPr>
            <a:xfrm>
              <a:off x="0" y="0"/>
              <a:ext cx="5242105" cy="298882"/>
            </a:xfrm>
            <a:custGeom>
              <a:avLst/>
              <a:gdLst/>
              <a:ahLst/>
              <a:cxnLst/>
              <a:rect l="l" t="t" r="r" b="b"/>
              <a:pathLst>
                <a:path w="5242105" h="298882" extrusionOk="0">
                  <a:moveTo>
                    <a:pt x="44519" y="0"/>
                  </a:moveTo>
                  <a:lnTo>
                    <a:pt x="5197586" y="0"/>
                  </a:lnTo>
                  <a:cubicBezTo>
                    <a:pt x="5209393" y="0"/>
                    <a:pt x="5220717" y="4690"/>
                    <a:pt x="5229066" y="13039"/>
                  </a:cubicBezTo>
                  <a:cubicBezTo>
                    <a:pt x="5237414" y="21388"/>
                    <a:pt x="5242105" y="32712"/>
                    <a:pt x="5242105" y="44519"/>
                  </a:cubicBezTo>
                  <a:lnTo>
                    <a:pt x="5242105" y="254363"/>
                  </a:lnTo>
                  <a:cubicBezTo>
                    <a:pt x="5242105" y="266170"/>
                    <a:pt x="5237414" y="277494"/>
                    <a:pt x="5229066" y="285843"/>
                  </a:cubicBezTo>
                  <a:cubicBezTo>
                    <a:pt x="5220717" y="294192"/>
                    <a:pt x="5209393" y="298882"/>
                    <a:pt x="5197586" y="298882"/>
                  </a:cubicBezTo>
                  <a:lnTo>
                    <a:pt x="44519" y="298882"/>
                  </a:lnTo>
                  <a:cubicBezTo>
                    <a:pt x="32712" y="298882"/>
                    <a:pt x="21388" y="294192"/>
                    <a:pt x="13039" y="285843"/>
                  </a:cubicBezTo>
                  <a:cubicBezTo>
                    <a:pt x="4690" y="277494"/>
                    <a:pt x="0" y="266170"/>
                    <a:pt x="0" y="254363"/>
                  </a:cubicBezTo>
                  <a:lnTo>
                    <a:pt x="0" y="44519"/>
                  </a:lnTo>
                  <a:cubicBezTo>
                    <a:pt x="0" y="32712"/>
                    <a:pt x="4690" y="21388"/>
                    <a:pt x="13039" y="13039"/>
                  </a:cubicBezTo>
                  <a:cubicBezTo>
                    <a:pt x="21388" y="4690"/>
                    <a:pt x="32712" y="0"/>
                    <a:pt x="44519" y="0"/>
                  </a:cubicBezTo>
                  <a:close/>
                </a:path>
              </a:pathLst>
            </a:custGeom>
            <a:solidFill>
              <a:srgbClr val="000000">
                <a:alpha val="0"/>
              </a:srgbClr>
            </a:solidFill>
            <a:ln w="28575" cap="rnd"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49" name="Google Shape;1049;p55"/>
            <p:cNvSpPr txBox="1"/>
            <p:nvPr/>
          </p:nvSpPr>
          <p:spPr>
            <a:xfrm>
              <a:off x="0" y="-57150"/>
              <a:ext cx="5242105" cy="356032"/>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pic>
        <p:nvPicPr>
          <p:cNvPr id="1050" name="Google Shape;1050;p55" descr="Microplastics"/>
          <p:cNvPicPr preferRelativeResize="0"/>
          <p:nvPr/>
        </p:nvPicPr>
        <p:blipFill rotWithShape="1">
          <a:blip r:embed="rId4">
            <a:alphaModFix/>
          </a:blip>
          <a:srcRect/>
          <a:stretch/>
        </p:blipFill>
        <p:spPr>
          <a:xfrm>
            <a:off x="2708641" y="2829080"/>
            <a:ext cx="13118278" cy="682733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0"/>
                                        </p:tgtEl>
                                        <p:attrNameLst>
                                          <p:attrName>style.visibility</p:attrName>
                                        </p:attrNameLst>
                                      </p:cBhvr>
                                      <p:to>
                                        <p:strVal val="visible"/>
                                      </p:to>
                                    </p:set>
                                    <p:animEffect transition="in" filter="fade">
                                      <p:cBhvr>
                                        <p:cTn id="7" dur="1"/>
                                        <p:tgtEl>
                                          <p:spTgt spid="1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sp>
        <p:nvSpPr>
          <p:cNvPr id="1055" name="Google Shape;1055;p56" descr="Sea floor including sea grasses. "/>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5" b="-1666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6" name="Google Shape;1056;p56"/>
          <p:cNvSpPr txBox="1">
            <a:spLocks noGrp="1"/>
          </p:cNvSpPr>
          <p:nvPr>
            <p:ph type="title" idx="4294967295"/>
          </p:nvPr>
        </p:nvSpPr>
        <p:spPr>
          <a:xfrm>
            <a:off x="4912965" y="1997921"/>
            <a:ext cx="9140071" cy="1295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7500" b="0" i="0" u="none" strike="noStrike" kern="0" cap="none" spc="0" normalizeH="0" baseline="0" noProof="0" dirty="0">
                <a:ln>
                  <a:noFill/>
                </a:ln>
                <a:solidFill>
                  <a:srgbClr val="FFFFFF"/>
                </a:solidFill>
                <a:effectLst/>
                <a:uLnTx/>
                <a:uFillTx/>
                <a:latin typeface="Arial"/>
                <a:ea typeface="Arial"/>
                <a:cs typeface="Arial"/>
                <a:sym typeface="Arial"/>
              </a:rPr>
              <a:t>Further Questions? </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61" name="Google Shape;1061;p56"/>
          <p:cNvSpPr txBox="1"/>
          <p:nvPr/>
        </p:nvSpPr>
        <p:spPr>
          <a:xfrm>
            <a:off x="883998" y="835167"/>
            <a:ext cx="3649287" cy="384175"/>
          </a:xfrm>
          <a:prstGeom prst="rect">
            <a:avLst/>
          </a:prstGeom>
          <a:noFill/>
          <a:ln>
            <a:noFill/>
          </a:ln>
        </p:spPr>
        <p:txBody>
          <a:bodyPr spcFirstLastPara="1" wrap="square" lIns="0" tIns="0" rIns="0" bIns="0" anchor="t" anchorCtr="0">
            <a:spAutoFit/>
          </a:bodyPr>
          <a:lstStyle/>
          <a:p>
            <a:pPr marL="0" marR="0" lvl="0" indent="0" algn="l" rtl="0">
              <a:lnSpc>
                <a:spcPct val="94998"/>
              </a:lnSpc>
              <a:spcBef>
                <a:spcPts val="0"/>
              </a:spcBef>
              <a:spcAft>
                <a:spcPts val="0"/>
              </a:spcAft>
              <a:buNone/>
            </a:pPr>
            <a:r>
              <a:rPr lang="en-US" sz="2799">
                <a:solidFill>
                  <a:srgbClr val="FFFFFF"/>
                </a:solidFill>
                <a:latin typeface="Poppins"/>
                <a:ea typeface="Poppins"/>
                <a:cs typeface="Poppins"/>
                <a:sym typeface="Poppins"/>
              </a:rPr>
              <a:t>Microplastics</a:t>
            </a:r>
            <a:endParaRPr/>
          </a:p>
        </p:txBody>
      </p:sp>
      <p:grpSp>
        <p:nvGrpSpPr>
          <p:cNvPr id="1063" name="Google Shape;1063;p56">
            <a:extLst>
              <a:ext uri="{C183D7F6-B498-43B3-948B-1728B52AA6E4}">
                <adec:decorative xmlns:adec="http://schemas.microsoft.com/office/drawing/2017/decorative" val="1"/>
              </a:ext>
            </a:extLst>
          </p:cNvPr>
          <p:cNvGrpSpPr/>
          <p:nvPr/>
        </p:nvGrpSpPr>
        <p:grpSpPr>
          <a:xfrm>
            <a:off x="448924" y="499635"/>
            <a:ext cx="17390152" cy="815807"/>
            <a:chOff x="0" y="-57150"/>
            <a:chExt cx="5242105" cy="356032"/>
          </a:xfrm>
        </p:grpSpPr>
        <p:sp>
          <p:nvSpPr>
            <p:cNvPr id="1064" name="Google Shape;1064;p56"/>
            <p:cNvSpPr/>
            <p:nvPr/>
          </p:nvSpPr>
          <p:spPr>
            <a:xfrm>
              <a:off x="0" y="0"/>
              <a:ext cx="5242105" cy="298882"/>
            </a:xfrm>
            <a:custGeom>
              <a:avLst/>
              <a:gdLst/>
              <a:ahLst/>
              <a:cxnLst/>
              <a:rect l="l" t="t" r="r" b="b"/>
              <a:pathLst>
                <a:path w="5242105" h="298882" extrusionOk="0">
                  <a:moveTo>
                    <a:pt x="44519" y="0"/>
                  </a:moveTo>
                  <a:lnTo>
                    <a:pt x="5197586" y="0"/>
                  </a:lnTo>
                  <a:cubicBezTo>
                    <a:pt x="5209393" y="0"/>
                    <a:pt x="5220717" y="4690"/>
                    <a:pt x="5229066" y="13039"/>
                  </a:cubicBezTo>
                  <a:cubicBezTo>
                    <a:pt x="5237414" y="21388"/>
                    <a:pt x="5242105" y="32712"/>
                    <a:pt x="5242105" y="44519"/>
                  </a:cubicBezTo>
                  <a:lnTo>
                    <a:pt x="5242105" y="254363"/>
                  </a:lnTo>
                  <a:cubicBezTo>
                    <a:pt x="5242105" y="266170"/>
                    <a:pt x="5237414" y="277494"/>
                    <a:pt x="5229066" y="285843"/>
                  </a:cubicBezTo>
                  <a:cubicBezTo>
                    <a:pt x="5220717" y="294192"/>
                    <a:pt x="5209393" y="298882"/>
                    <a:pt x="5197586" y="298882"/>
                  </a:cubicBezTo>
                  <a:lnTo>
                    <a:pt x="44519" y="298882"/>
                  </a:lnTo>
                  <a:cubicBezTo>
                    <a:pt x="32712" y="298882"/>
                    <a:pt x="21388" y="294192"/>
                    <a:pt x="13039" y="285843"/>
                  </a:cubicBezTo>
                  <a:cubicBezTo>
                    <a:pt x="4690" y="277494"/>
                    <a:pt x="0" y="266170"/>
                    <a:pt x="0" y="254363"/>
                  </a:cubicBezTo>
                  <a:lnTo>
                    <a:pt x="0" y="44519"/>
                  </a:lnTo>
                  <a:cubicBezTo>
                    <a:pt x="0" y="32712"/>
                    <a:pt x="4690" y="21388"/>
                    <a:pt x="13039" y="13039"/>
                  </a:cubicBezTo>
                  <a:cubicBezTo>
                    <a:pt x="21388" y="4690"/>
                    <a:pt x="32712" y="0"/>
                    <a:pt x="44519" y="0"/>
                  </a:cubicBezTo>
                  <a:close/>
                </a:path>
              </a:pathLst>
            </a:custGeom>
            <a:solidFill>
              <a:srgbClr val="000000">
                <a:alpha val="0"/>
              </a:srgbClr>
            </a:solidFill>
            <a:ln w="28575" cap="rnd"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65" name="Google Shape;1065;p56"/>
            <p:cNvSpPr txBox="1"/>
            <p:nvPr/>
          </p:nvSpPr>
          <p:spPr>
            <a:xfrm>
              <a:off x="0" y="-57150"/>
              <a:ext cx="5242105" cy="356032"/>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058" name="Google Shape;1058;p56">
            <a:extLst>
              <a:ext uri="{C183D7F6-B498-43B3-948B-1728B52AA6E4}">
                <adec:decorative xmlns:adec="http://schemas.microsoft.com/office/drawing/2017/decorative" val="1"/>
              </a:ext>
            </a:extLst>
          </p:cNvPr>
          <p:cNvSpPr/>
          <p:nvPr/>
        </p:nvSpPr>
        <p:spPr>
          <a:xfrm>
            <a:off x="1697320" y="4323582"/>
            <a:ext cx="6861593" cy="4369954"/>
          </a:xfrm>
          <a:custGeom>
            <a:avLst/>
            <a:gdLst/>
            <a:ahLst/>
            <a:cxnLst/>
            <a:rect l="l" t="t" r="r" b="b"/>
            <a:pathLst>
              <a:path w="5312579" h="3383431" extrusionOk="0">
                <a:moveTo>
                  <a:pt x="5188119" y="3383431"/>
                </a:moveTo>
                <a:lnTo>
                  <a:pt x="124460" y="3383431"/>
                </a:lnTo>
                <a:cubicBezTo>
                  <a:pt x="55880" y="3383431"/>
                  <a:pt x="0" y="3327551"/>
                  <a:pt x="0" y="3258971"/>
                </a:cubicBezTo>
                <a:lnTo>
                  <a:pt x="0" y="124460"/>
                </a:lnTo>
                <a:cubicBezTo>
                  <a:pt x="0" y="55880"/>
                  <a:pt x="55880" y="0"/>
                  <a:pt x="124460" y="0"/>
                </a:cubicBezTo>
                <a:lnTo>
                  <a:pt x="5188119" y="0"/>
                </a:lnTo>
                <a:cubicBezTo>
                  <a:pt x="5256699" y="0"/>
                  <a:pt x="5312579" y="55880"/>
                  <a:pt x="5312579" y="124460"/>
                </a:cubicBezTo>
                <a:lnTo>
                  <a:pt x="5312579" y="3258971"/>
                </a:lnTo>
                <a:cubicBezTo>
                  <a:pt x="5312579" y="3327551"/>
                  <a:pt x="5256699" y="3383431"/>
                  <a:pt x="5188119" y="338343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62" name="Google Shape;1062;p56"/>
          <p:cNvSpPr txBox="1"/>
          <p:nvPr/>
        </p:nvSpPr>
        <p:spPr>
          <a:xfrm>
            <a:off x="1967772" y="4362179"/>
            <a:ext cx="6591141" cy="4187557"/>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US" sz="3600" b="1" dirty="0">
                <a:solidFill>
                  <a:srgbClr val="013040"/>
                </a:solidFill>
                <a:latin typeface="Open Sans"/>
                <a:ea typeface="Open Sans"/>
                <a:cs typeface="Open Sans"/>
                <a:sym typeface="Open Sans"/>
              </a:rPr>
              <a:t>Resources:</a:t>
            </a:r>
            <a:endParaRPr dirty="0"/>
          </a:p>
          <a:p>
            <a:pPr marL="777240" marR="0" lvl="1" indent="-388620" algn="l" rtl="0">
              <a:lnSpc>
                <a:spcPct val="130000"/>
              </a:lnSpc>
              <a:spcBef>
                <a:spcPts val="0"/>
              </a:spcBef>
              <a:spcAft>
                <a:spcPts val="0"/>
              </a:spcAft>
              <a:buClr>
                <a:srgbClr val="013040"/>
              </a:buClr>
              <a:buSzPts val="3600"/>
              <a:buFont typeface="Arial"/>
              <a:buChar char="•"/>
            </a:pPr>
            <a:r>
              <a:rPr lang="en-US" sz="3600" b="1" i="0" u="none" strike="noStrike" cap="none" dirty="0">
                <a:solidFill>
                  <a:srgbClr val="013040"/>
                </a:solidFill>
                <a:latin typeface="Open Sans"/>
                <a:ea typeface="Open Sans"/>
                <a:cs typeface="Open Sans"/>
                <a:sym typeface="Open Sans"/>
              </a:rPr>
              <a:t>Anna Braswell (a.braswell@ufl.edu)</a:t>
            </a:r>
            <a:endParaRPr dirty="0"/>
          </a:p>
          <a:p>
            <a:pPr marL="777240" marR="0" lvl="1" indent="-388620" algn="l" rtl="0">
              <a:lnSpc>
                <a:spcPct val="130000"/>
              </a:lnSpc>
              <a:spcBef>
                <a:spcPts val="0"/>
              </a:spcBef>
              <a:spcAft>
                <a:spcPts val="0"/>
              </a:spcAft>
              <a:buClr>
                <a:srgbClr val="013040"/>
              </a:buClr>
              <a:buSzPts val="3600"/>
              <a:buFont typeface="Arial"/>
              <a:buChar char="•"/>
            </a:pPr>
            <a:r>
              <a:rPr lang="en-US" sz="3600" b="1" i="0" u="none" strike="noStrike" cap="none" dirty="0">
                <a:solidFill>
                  <a:srgbClr val="013040"/>
                </a:solidFill>
                <a:latin typeface="Open Sans"/>
                <a:ea typeface="Open Sans"/>
                <a:cs typeface="Open Sans"/>
                <a:sym typeface="Open Sans"/>
              </a:rPr>
              <a:t>Local Extension Office</a:t>
            </a:r>
            <a:endParaRPr dirty="0"/>
          </a:p>
          <a:p>
            <a:pPr marL="777240" marR="0" lvl="1" indent="-388620" algn="l" rtl="0">
              <a:lnSpc>
                <a:spcPct val="130000"/>
              </a:lnSpc>
              <a:spcBef>
                <a:spcPts val="0"/>
              </a:spcBef>
              <a:spcAft>
                <a:spcPts val="0"/>
              </a:spcAft>
              <a:buClr>
                <a:srgbClr val="013040"/>
              </a:buClr>
              <a:buSzPts val="3600"/>
              <a:buFont typeface="Arial"/>
              <a:buChar char="•"/>
            </a:pPr>
            <a:r>
              <a:rPr lang="en-US" sz="3600" b="1" i="0" u="none" strike="noStrike" cap="none" dirty="0">
                <a:solidFill>
                  <a:srgbClr val="013040"/>
                </a:solidFill>
                <a:latin typeface="Open Sans"/>
                <a:ea typeface="Open Sans"/>
                <a:cs typeface="Open Sans"/>
                <a:sym typeface="Open Sans"/>
              </a:rPr>
              <a:t>Florida Microplastics Awareness Project Website</a:t>
            </a:r>
            <a:endParaRPr dirty="0"/>
          </a:p>
        </p:txBody>
      </p:sp>
      <p:sp>
        <p:nvSpPr>
          <p:cNvPr id="1059" name="Google Shape;1059;p56">
            <a:extLst>
              <a:ext uri="{C183D7F6-B498-43B3-948B-1728B52AA6E4}">
                <adec:decorative xmlns:adec="http://schemas.microsoft.com/office/drawing/2017/decorative" val="1"/>
              </a:ext>
            </a:extLst>
          </p:cNvPr>
          <p:cNvSpPr/>
          <p:nvPr/>
        </p:nvSpPr>
        <p:spPr>
          <a:xfrm>
            <a:off x="9598397" y="4323582"/>
            <a:ext cx="6861593" cy="4369954"/>
          </a:xfrm>
          <a:custGeom>
            <a:avLst/>
            <a:gdLst/>
            <a:ahLst/>
            <a:cxnLst/>
            <a:rect l="l" t="t" r="r" b="b"/>
            <a:pathLst>
              <a:path w="5312579" h="3383431" extrusionOk="0">
                <a:moveTo>
                  <a:pt x="5188119" y="3383431"/>
                </a:moveTo>
                <a:lnTo>
                  <a:pt x="124460" y="3383431"/>
                </a:lnTo>
                <a:cubicBezTo>
                  <a:pt x="55880" y="3383431"/>
                  <a:pt x="0" y="3327551"/>
                  <a:pt x="0" y="3258971"/>
                </a:cubicBezTo>
                <a:lnTo>
                  <a:pt x="0" y="124460"/>
                </a:lnTo>
                <a:cubicBezTo>
                  <a:pt x="0" y="55880"/>
                  <a:pt x="55880" y="0"/>
                  <a:pt x="124460" y="0"/>
                </a:cubicBezTo>
                <a:lnTo>
                  <a:pt x="5188119" y="0"/>
                </a:lnTo>
                <a:cubicBezTo>
                  <a:pt x="5256699" y="0"/>
                  <a:pt x="5312579" y="55880"/>
                  <a:pt x="5312579" y="124460"/>
                </a:cubicBezTo>
                <a:lnTo>
                  <a:pt x="5312579" y="3258971"/>
                </a:lnTo>
                <a:cubicBezTo>
                  <a:pt x="5312579" y="3327551"/>
                  <a:pt x="5256699" y="3383431"/>
                  <a:pt x="5188119" y="338343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60" name="Google Shape;1060;p56"/>
          <p:cNvSpPr txBox="1"/>
          <p:nvPr/>
        </p:nvSpPr>
        <p:spPr>
          <a:xfrm>
            <a:off x="10025189" y="4385156"/>
            <a:ext cx="6295039" cy="3526155"/>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US" sz="3600" b="1" dirty="0">
                <a:solidFill>
                  <a:srgbClr val="013040"/>
                </a:solidFill>
                <a:latin typeface="Open Sans"/>
                <a:ea typeface="Open Sans"/>
                <a:cs typeface="Open Sans"/>
                <a:sym typeface="Open Sans"/>
              </a:rPr>
              <a:t>Actions to take:</a:t>
            </a:r>
            <a:endParaRPr dirty="0"/>
          </a:p>
          <a:p>
            <a:pPr marL="777240" marR="0" lvl="1" indent="-388620" algn="l" rtl="0">
              <a:lnSpc>
                <a:spcPct val="130000"/>
              </a:lnSpc>
              <a:spcBef>
                <a:spcPts val="0"/>
              </a:spcBef>
              <a:spcAft>
                <a:spcPts val="0"/>
              </a:spcAft>
              <a:buClr>
                <a:srgbClr val="013040"/>
              </a:buClr>
              <a:buSzPts val="3600"/>
              <a:buFont typeface="Arial"/>
              <a:buChar char="•"/>
            </a:pPr>
            <a:r>
              <a:rPr lang="en-US" sz="3600" b="1" i="0" u="none" strike="noStrike" cap="none" dirty="0">
                <a:solidFill>
                  <a:srgbClr val="013040"/>
                </a:solidFill>
                <a:latin typeface="Open Sans"/>
                <a:ea typeface="Open Sans"/>
                <a:cs typeface="Open Sans"/>
                <a:sym typeface="Open Sans"/>
              </a:rPr>
              <a:t>Reflect on your plastic use habits </a:t>
            </a:r>
            <a:endParaRPr dirty="0"/>
          </a:p>
          <a:p>
            <a:pPr marL="777240" marR="0" lvl="1" indent="-388620" algn="l" rtl="0">
              <a:lnSpc>
                <a:spcPct val="130000"/>
              </a:lnSpc>
              <a:spcBef>
                <a:spcPts val="0"/>
              </a:spcBef>
              <a:spcAft>
                <a:spcPts val="0"/>
              </a:spcAft>
              <a:buClr>
                <a:srgbClr val="013040"/>
              </a:buClr>
              <a:buSzPts val="3600"/>
              <a:buFont typeface="Arial"/>
              <a:buChar char="•"/>
            </a:pPr>
            <a:r>
              <a:rPr lang="en-US" sz="3600" b="1" i="0" u="none" strike="noStrike" cap="none" dirty="0">
                <a:solidFill>
                  <a:srgbClr val="013040"/>
                </a:solidFill>
                <a:latin typeface="Open Sans"/>
                <a:ea typeface="Open Sans"/>
                <a:cs typeface="Open Sans"/>
                <a:sym typeface="Open Sans"/>
              </a:rPr>
              <a:t>Research local cleanups </a:t>
            </a:r>
            <a:endParaRPr dirty="0"/>
          </a:p>
          <a:p>
            <a:pPr marL="777240" marR="0" lvl="1" indent="-388620" algn="l" rtl="0">
              <a:lnSpc>
                <a:spcPct val="130000"/>
              </a:lnSpc>
              <a:spcBef>
                <a:spcPts val="0"/>
              </a:spcBef>
              <a:spcAft>
                <a:spcPts val="0"/>
              </a:spcAft>
              <a:buClr>
                <a:srgbClr val="013040"/>
              </a:buClr>
              <a:buSzPts val="3600"/>
              <a:buFont typeface="Arial"/>
              <a:buChar char="•"/>
            </a:pPr>
            <a:r>
              <a:rPr lang="en-US" sz="3600" b="1" i="0" u="none" strike="noStrike" cap="none" dirty="0">
                <a:solidFill>
                  <a:srgbClr val="013040"/>
                </a:solidFill>
                <a:latin typeface="Open Sans"/>
                <a:ea typeface="Open Sans"/>
                <a:cs typeface="Open Sans"/>
                <a:sym typeface="Open Sans"/>
              </a:rPr>
              <a:t>Be the change!</a:t>
            </a:r>
            <a:endParaRPr dirty="0"/>
          </a:p>
          <a:p>
            <a:pPr marL="0" marR="0" lvl="0" indent="0" algn="l" rtl="0">
              <a:lnSpc>
                <a:spcPct val="130000"/>
              </a:lnSpc>
              <a:spcBef>
                <a:spcPts val="0"/>
              </a:spcBef>
              <a:spcAft>
                <a:spcPts val="0"/>
              </a:spcAft>
              <a:buNone/>
            </a:pPr>
            <a:endParaRPr sz="3600" b="1" dirty="0">
              <a:solidFill>
                <a:srgbClr val="013040"/>
              </a:solidFill>
              <a:latin typeface="Open Sans"/>
              <a:ea typeface="Open Sans"/>
              <a:cs typeface="Open Sans"/>
              <a:sym typeface="Open Sans"/>
            </a:endParaRPr>
          </a:p>
        </p:txBody>
      </p:sp>
      <p:cxnSp>
        <p:nvCxnSpPr>
          <p:cNvPr id="1057" name="Google Shape;1057;p56">
            <a:extLst>
              <a:ext uri="{C183D7F6-B498-43B3-948B-1728B52AA6E4}">
                <adec:decorative xmlns:adec="http://schemas.microsoft.com/office/drawing/2017/decorative" val="1"/>
              </a:ext>
            </a:extLst>
          </p:cNvPr>
          <p:cNvCxnSpPr/>
          <p:nvPr/>
        </p:nvCxnSpPr>
        <p:spPr>
          <a:xfrm>
            <a:off x="448924" y="9889190"/>
            <a:ext cx="17390152" cy="0"/>
          </a:xfrm>
          <a:prstGeom prst="straightConnector1">
            <a:avLst/>
          </a:prstGeom>
          <a:noFill/>
          <a:ln w="28575" cap="flat" cmpd="sng">
            <a:solidFill>
              <a:srgbClr val="FFFFFF"/>
            </a:solidFill>
            <a:prstDash val="solid"/>
            <a:round/>
            <a:headEnd type="none" w="sm" len="sm"/>
            <a:tailEnd type="none" w="sm" len="sm"/>
          </a:ln>
        </p:spPr>
      </p:cxn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sp>
        <p:nvSpPr>
          <p:cNvPr id="1074" name="Google Shape;1074;p57" descr="Coastal coral reef ecosystem. "/>
          <p:cNvSpPr/>
          <p:nvPr/>
        </p:nvSpPr>
        <p:spPr>
          <a:xfrm>
            <a:off x="0" y="0"/>
            <a:ext cx="18288000" cy="1028700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9221" b="-922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075" name="Google Shape;1075;p57">
            <a:extLst>
              <a:ext uri="{C183D7F6-B498-43B3-948B-1728B52AA6E4}">
                <adec:decorative xmlns:adec="http://schemas.microsoft.com/office/drawing/2017/decorative" val="1"/>
              </a:ext>
            </a:extLst>
          </p:cNvPr>
          <p:cNvCxnSpPr/>
          <p:nvPr/>
        </p:nvCxnSpPr>
        <p:spPr>
          <a:xfrm>
            <a:off x="448924" y="9889190"/>
            <a:ext cx="17390152" cy="0"/>
          </a:xfrm>
          <a:prstGeom prst="straightConnector1">
            <a:avLst/>
          </a:prstGeom>
          <a:noFill/>
          <a:ln w="28575" cap="flat" cmpd="sng">
            <a:solidFill>
              <a:srgbClr val="FFFFFF"/>
            </a:solidFill>
            <a:prstDash val="solid"/>
            <a:round/>
            <a:headEnd type="none" w="sm" len="sm"/>
            <a:tailEnd type="none" w="sm" len="sm"/>
          </a:ln>
        </p:spPr>
      </p:cxnSp>
      <p:sp>
        <p:nvSpPr>
          <p:cNvPr id="1076" name="Google Shape;1076;p57"/>
          <p:cNvSpPr txBox="1">
            <a:spLocks noGrp="1"/>
          </p:cNvSpPr>
          <p:nvPr>
            <p:ph type="title" idx="4294967295"/>
          </p:nvPr>
        </p:nvSpPr>
        <p:spPr>
          <a:xfrm>
            <a:off x="4978333" y="2484478"/>
            <a:ext cx="8331334" cy="180892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9999"/>
              </a:lnSpc>
              <a:spcBef>
                <a:spcPts val="0"/>
              </a:spcBef>
              <a:spcAft>
                <a:spcPts val="0"/>
              </a:spcAft>
              <a:buClr>
                <a:srgbClr val="000000"/>
              </a:buClr>
              <a:buSzTx/>
              <a:buFont typeface="Arial"/>
              <a:buNone/>
              <a:tabLst/>
              <a:defRPr/>
            </a:pPr>
            <a:r>
              <a:rPr kumimoji="0" lang="en-US" sz="12811" b="0" i="0" u="none" strike="noStrike" kern="0" cap="none" spc="0" normalizeH="0" baseline="0" noProof="0" dirty="0">
                <a:ln>
                  <a:noFill/>
                </a:ln>
                <a:solidFill>
                  <a:srgbClr val="FFFFFF"/>
                </a:solidFill>
                <a:effectLst/>
                <a:uLnTx/>
                <a:uFillTx/>
                <a:latin typeface="Arial"/>
                <a:ea typeface="Arial"/>
                <a:cs typeface="Arial"/>
                <a:sym typeface="Arial"/>
              </a:rPr>
              <a:t>Thank you!</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77" name="Google Shape;1077;p57"/>
          <p:cNvSpPr txBox="1"/>
          <p:nvPr/>
        </p:nvSpPr>
        <p:spPr>
          <a:xfrm>
            <a:off x="883998" y="835167"/>
            <a:ext cx="3649287" cy="384175"/>
          </a:xfrm>
          <a:prstGeom prst="rect">
            <a:avLst/>
          </a:prstGeom>
          <a:noFill/>
          <a:ln>
            <a:noFill/>
          </a:ln>
        </p:spPr>
        <p:txBody>
          <a:bodyPr spcFirstLastPara="1" wrap="square" lIns="0" tIns="0" rIns="0" bIns="0" anchor="t" anchorCtr="0">
            <a:spAutoFit/>
          </a:bodyPr>
          <a:lstStyle/>
          <a:p>
            <a:pPr marL="0" marR="0" lvl="0" indent="0" algn="l" rtl="0">
              <a:lnSpc>
                <a:spcPct val="94998"/>
              </a:lnSpc>
              <a:spcBef>
                <a:spcPts val="0"/>
              </a:spcBef>
              <a:spcAft>
                <a:spcPts val="0"/>
              </a:spcAft>
              <a:buNone/>
            </a:pPr>
            <a:r>
              <a:rPr lang="en-US" sz="2799">
                <a:solidFill>
                  <a:srgbClr val="FFFFFF"/>
                </a:solidFill>
                <a:latin typeface="Poppins"/>
                <a:ea typeface="Poppins"/>
                <a:cs typeface="Poppins"/>
                <a:sym typeface="Poppins"/>
              </a:rPr>
              <a:t>Microplastics</a:t>
            </a:r>
            <a:endParaRPr/>
          </a:p>
        </p:txBody>
      </p:sp>
      <p:grpSp>
        <p:nvGrpSpPr>
          <p:cNvPr id="1078" name="Google Shape;1078;p57">
            <a:extLst>
              <a:ext uri="{C183D7F6-B498-43B3-948B-1728B52AA6E4}">
                <adec:decorative xmlns:adec="http://schemas.microsoft.com/office/drawing/2017/decorative" val="1"/>
              </a:ext>
            </a:extLst>
          </p:cNvPr>
          <p:cNvGrpSpPr/>
          <p:nvPr/>
        </p:nvGrpSpPr>
        <p:grpSpPr>
          <a:xfrm>
            <a:off x="448924" y="499635"/>
            <a:ext cx="17390152" cy="815807"/>
            <a:chOff x="0" y="-57150"/>
            <a:chExt cx="5242105" cy="356032"/>
          </a:xfrm>
        </p:grpSpPr>
        <p:sp>
          <p:nvSpPr>
            <p:cNvPr id="1079" name="Google Shape;1079;p57"/>
            <p:cNvSpPr/>
            <p:nvPr/>
          </p:nvSpPr>
          <p:spPr>
            <a:xfrm>
              <a:off x="0" y="0"/>
              <a:ext cx="5242105" cy="298882"/>
            </a:xfrm>
            <a:custGeom>
              <a:avLst/>
              <a:gdLst/>
              <a:ahLst/>
              <a:cxnLst/>
              <a:rect l="l" t="t" r="r" b="b"/>
              <a:pathLst>
                <a:path w="5242105" h="298882" extrusionOk="0">
                  <a:moveTo>
                    <a:pt x="44519" y="0"/>
                  </a:moveTo>
                  <a:lnTo>
                    <a:pt x="5197586" y="0"/>
                  </a:lnTo>
                  <a:cubicBezTo>
                    <a:pt x="5209393" y="0"/>
                    <a:pt x="5220717" y="4690"/>
                    <a:pt x="5229066" y="13039"/>
                  </a:cubicBezTo>
                  <a:cubicBezTo>
                    <a:pt x="5237414" y="21388"/>
                    <a:pt x="5242105" y="32712"/>
                    <a:pt x="5242105" y="44519"/>
                  </a:cubicBezTo>
                  <a:lnTo>
                    <a:pt x="5242105" y="254363"/>
                  </a:lnTo>
                  <a:cubicBezTo>
                    <a:pt x="5242105" y="266170"/>
                    <a:pt x="5237414" y="277494"/>
                    <a:pt x="5229066" y="285843"/>
                  </a:cubicBezTo>
                  <a:cubicBezTo>
                    <a:pt x="5220717" y="294192"/>
                    <a:pt x="5209393" y="298882"/>
                    <a:pt x="5197586" y="298882"/>
                  </a:cubicBezTo>
                  <a:lnTo>
                    <a:pt x="44519" y="298882"/>
                  </a:lnTo>
                  <a:cubicBezTo>
                    <a:pt x="32712" y="298882"/>
                    <a:pt x="21388" y="294192"/>
                    <a:pt x="13039" y="285843"/>
                  </a:cubicBezTo>
                  <a:cubicBezTo>
                    <a:pt x="4690" y="277494"/>
                    <a:pt x="0" y="266170"/>
                    <a:pt x="0" y="254363"/>
                  </a:cubicBezTo>
                  <a:lnTo>
                    <a:pt x="0" y="44519"/>
                  </a:lnTo>
                  <a:cubicBezTo>
                    <a:pt x="0" y="32712"/>
                    <a:pt x="4690" y="21388"/>
                    <a:pt x="13039" y="13039"/>
                  </a:cubicBezTo>
                  <a:cubicBezTo>
                    <a:pt x="21388" y="4690"/>
                    <a:pt x="32712" y="0"/>
                    <a:pt x="44519" y="0"/>
                  </a:cubicBezTo>
                  <a:close/>
                </a:path>
              </a:pathLst>
            </a:custGeom>
            <a:solidFill>
              <a:srgbClr val="000000">
                <a:alpha val="0"/>
              </a:srgbClr>
            </a:solidFill>
            <a:ln w="28575" cap="rnd"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0" name="Google Shape;1080;p57"/>
            <p:cNvSpPr txBox="1"/>
            <p:nvPr/>
          </p:nvSpPr>
          <p:spPr>
            <a:xfrm>
              <a:off x="0" y="-57150"/>
              <a:ext cx="5242105" cy="356032"/>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13040"/>
        </a:solidFill>
        <a:effectLst/>
      </p:bgPr>
    </p:bg>
    <p:spTree>
      <p:nvGrpSpPr>
        <p:cNvPr id="1" name="Shape 1084"/>
        <p:cNvGrpSpPr/>
        <p:nvPr/>
      </p:nvGrpSpPr>
      <p:grpSpPr>
        <a:xfrm>
          <a:off x="0" y="0"/>
          <a:ext cx="0" cy="0"/>
          <a:chOff x="0" y="0"/>
          <a:chExt cx="0" cy="0"/>
        </a:xfrm>
      </p:grpSpPr>
      <p:sp>
        <p:nvSpPr>
          <p:cNvPr id="2" name="Title 1">
            <a:extLst>
              <a:ext uri="{FF2B5EF4-FFF2-40B4-BE49-F238E27FC236}">
                <a16:creationId xmlns:a16="http://schemas.microsoft.com/office/drawing/2014/main" id="{E2A88EF4-1940-B38D-AEAB-E189FFC40459}"/>
              </a:ext>
            </a:extLst>
          </p:cNvPr>
          <p:cNvSpPr>
            <a:spLocks noGrp="1"/>
          </p:cNvSpPr>
          <p:nvPr>
            <p:ph type="title" idx="4294967295"/>
          </p:nvPr>
        </p:nvSpPr>
        <p:spPr>
          <a:xfrm>
            <a:off x="457200" y="-1143000"/>
            <a:ext cx="8229600" cy="1143000"/>
          </a:xfrm>
        </p:spPr>
        <p:txBody>
          <a:bodyPr spcFirstLastPara="1" wrap="square" lIns="91425" tIns="45700" rIns="91425" bIns="45700" anchor="b" anchorCtr="0">
            <a:normAutofit/>
          </a:bodyPr>
          <a:lstStyle/>
          <a:p>
            <a:r>
              <a:rPr lang="en-US" dirty="0"/>
              <a:t>References: Information</a:t>
            </a:r>
          </a:p>
        </p:txBody>
      </p:sp>
      <p:sp>
        <p:nvSpPr>
          <p:cNvPr id="1085" name="Google Shape;1085;p58"/>
          <p:cNvSpPr txBox="1"/>
          <p:nvPr/>
        </p:nvSpPr>
        <p:spPr>
          <a:xfrm>
            <a:off x="448924" y="397809"/>
            <a:ext cx="17390152" cy="9048631"/>
          </a:xfrm>
          <a:prstGeom prst="rect">
            <a:avLst/>
          </a:prstGeom>
          <a:noFill/>
          <a:ln>
            <a:noFill/>
          </a:ln>
        </p:spPr>
        <p:txBody>
          <a:bodyPr spcFirstLastPara="1" wrap="square" lIns="0" tIns="0" rIns="0" bIns="0" anchor="t" anchorCtr="0">
            <a:spAutoFit/>
          </a:bodyPr>
          <a:lstStyle/>
          <a:p>
            <a:pPr marL="0" marR="0" lvl="0" indent="0" algn="ctr" rtl="0">
              <a:lnSpc>
                <a:spcPct val="180000"/>
              </a:lnSpc>
              <a:spcBef>
                <a:spcPts val="0"/>
              </a:spcBef>
              <a:spcAft>
                <a:spcPts val="0"/>
              </a:spcAft>
              <a:buNone/>
            </a:pPr>
            <a:r>
              <a:rPr lang="en-US" sz="2000">
                <a:solidFill>
                  <a:schemeClr val="lt1"/>
                </a:solidFill>
                <a:latin typeface="IBM Plex Sans"/>
                <a:ea typeface="IBM Plex Sans"/>
                <a:cs typeface="IBM Plex Sans"/>
                <a:sym typeface="IBM Plex Sans"/>
              </a:rPr>
              <a:t>References: Information</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Ahmad, T., Gul, S., Peng, L., Mehmood, T., Huang, Q., Ahmad, A., Ali, H., Ali, W., Souissi, S., &amp; Zinck, P. (2025). Microplastic mitigation in urban stormwater using green infrastructure: a review. </a:t>
            </a:r>
            <a:r>
              <a:rPr lang="en-US" sz="1800" i="1">
                <a:solidFill>
                  <a:schemeClr val="lt1"/>
                </a:solidFill>
                <a:latin typeface="Calibri"/>
                <a:ea typeface="Calibri"/>
                <a:cs typeface="Calibri"/>
                <a:sym typeface="Calibri"/>
              </a:rPr>
              <a:t>Environmental Chemistry Letters</a:t>
            </a:r>
            <a:r>
              <a:rPr lang="en-US" sz="1800">
                <a:solidFill>
                  <a:schemeClr val="lt1"/>
                </a:solidFill>
                <a:latin typeface="Calibri"/>
                <a:ea typeface="Calibri"/>
                <a:cs typeface="Calibri"/>
                <a:sym typeface="Calibri"/>
              </a:rPr>
              <a:t>, 1-26.</a:t>
            </a:r>
            <a:endParaRPr sz="1400">
              <a:solidFill>
                <a:schemeClr val="lt1"/>
              </a:solidFill>
              <a:latin typeface="Calibri"/>
              <a:ea typeface="Calibri"/>
              <a:cs typeface="Calibri"/>
              <a:sym typeface="Calibri"/>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A Slick New Guide to Avoiding PFAS (Forever Chemicals) in Products Using Massachusetts Statewide Contracts. (2025). </a:t>
            </a:r>
            <a:r>
              <a:rPr lang="en-US" sz="1800" i="1">
                <a:solidFill>
                  <a:schemeClr val="lt1"/>
                </a:solidFill>
                <a:latin typeface="Calibri"/>
                <a:ea typeface="Calibri"/>
                <a:cs typeface="Calibri"/>
                <a:sym typeface="Calibri"/>
              </a:rPr>
              <a:t>Responsible Purchasing Network for MA Operational Services Division. </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Biodegradable Plastic Manufacturing Process. (2023</a:t>
            </a:r>
            <a:r>
              <a:rPr lang="en-US" sz="1800" i="1">
                <a:solidFill>
                  <a:schemeClr val="lt1"/>
                </a:solidFill>
                <a:latin typeface="Calibri"/>
                <a:ea typeface="Calibri"/>
                <a:cs typeface="Calibri"/>
                <a:sym typeface="Calibri"/>
              </a:rPr>
              <a:t>). Indpro Engineering Systems</a:t>
            </a:r>
            <a:r>
              <a:rPr lang="en-US" sz="1800">
                <a:solidFill>
                  <a:schemeClr val="lt1"/>
                </a:solidFill>
                <a:latin typeface="Calibri"/>
                <a:ea typeface="Calibri"/>
                <a:cs typeface="Calibri"/>
                <a:sym typeface="Calibri"/>
              </a:rPr>
              <a:t>. indpro.com/blog/biodegradable-plastic-manufacturing-process/#:~:text=Extrusion%20and%20Molding:%20The%20uniformly,pneumatically%20to%20the%20next%20step.</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Florida and the 2020 75% Recycling Goal. </a:t>
            </a:r>
            <a:r>
              <a:rPr lang="en-US" sz="1800" i="1">
                <a:solidFill>
                  <a:schemeClr val="lt1"/>
                </a:solidFill>
                <a:latin typeface="Calibri"/>
                <a:ea typeface="Calibri"/>
                <a:cs typeface="Calibri"/>
                <a:sym typeface="Calibri"/>
              </a:rPr>
              <a:t>Florida Department of Enviornmental Protection</a:t>
            </a:r>
            <a:r>
              <a:rPr lang="en-US" sz="1800">
                <a:solidFill>
                  <a:schemeClr val="lt1"/>
                </a:solidFill>
                <a:latin typeface="Calibri"/>
                <a:ea typeface="Calibri"/>
                <a:cs typeface="Calibri"/>
                <a:sym typeface="Calibri"/>
              </a:rPr>
              <a:t> (Volume 2). </a:t>
            </a:r>
            <a:r>
              <a:rPr lang="en-US" sz="1800" u="sng">
                <a:solidFill>
                  <a:schemeClr val="lt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floridadep.gov/sites/default/files/FinalRecyclingReportVolume2forweb.pdf</a:t>
            </a:r>
            <a:endParaRPr sz="1400">
              <a:solidFill>
                <a:schemeClr val="lt1"/>
              </a:solidFill>
              <a:latin typeface="Calibri"/>
              <a:ea typeface="Calibri"/>
              <a:cs typeface="Calibri"/>
              <a:sym typeface="Calibri"/>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García-Haba, E., Benito-Kaesbach, A., Hernández-Crespo, C., Sanz-Lazaro, C., Martín, M., &amp; Andrés-Doménech, I. (2024). Removal and fate of microplastics in permeable pavements: An experimental layer-by-layer analysis. </a:t>
            </a:r>
            <a:r>
              <a:rPr lang="en-US" sz="1800" i="1">
                <a:solidFill>
                  <a:schemeClr val="lt1"/>
                </a:solidFill>
                <a:latin typeface="Calibri"/>
                <a:ea typeface="Calibri"/>
                <a:cs typeface="Calibri"/>
                <a:sym typeface="Calibri"/>
              </a:rPr>
              <a:t>Science of the Total Environment</a:t>
            </a:r>
            <a:r>
              <a:rPr lang="en-US" sz="1800">
                <a:solidFill>
                  <a:schemeClr val="lt1"/>
                </a:solidFill>
                <a:latin typeface="Calibri"/>
                <a:ea typeface="Calibri"/>
                <a:cs typeface="Calibri"/>
                <a:sym typeface="Calibri"/>
              </a:rPr>
              <a:t>, </a:t>
            </a:r>
            <a:r>
              <a:rPr lang="en-US" sz="1800" i="1">
                <a:solidFill>
                  <a:schemeClr val="lt1"/>
                </a:solidFill>
                <a:latin typeface="Calibri"/>
                <a:ea typeface="Calibri"/>
                <a:cs typeface="Calibri"/>
                <a:sym typeface="Calibri"/>
              </a:rPr>
              <a:t>929</a:t>
            </a:r>
            <a:r>
              <a:rPr lang="en-US" sz="1800">
                <a:solidFill>
                  <a:schemeClr val="lt1"/>
                </a:solidFill>
                <a:latin typeface="Calibri"/>
                <a:ea typeface="Calibri"/>
                <a:cs typeface="Calibri"/>
                <a:sym typeface="Calibri"/>
              </a:rPr>
              <a:t>, 172627. </a:t>
            </a:r>
            <a:r>
              <a:rPr lang="en-US" sz="1800" u="sng">
                <a:solidFill>
                  <a:schemeClr val="l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https://doi.org/10.1016/j.scitotenv.2024.172627</a:t>
            </a:r>
            <a:endParaRPr sz="1400">
              <a:solidFill>
                <a:schemeClr val="lt1"/>
              </a:solidFill>
              <a:latin typeface="Calibri"/>
              <a:ea typeface="Calibri"/>
              <a:cs typeface="Calibri"/>
              <a:sym typeface="Calibri"/>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Ghosh, S. (2021). Tiny Microbeads-Threat to Human Life, Threat to Environment. </a:t>
            </a:r>
            <a:r>
              <a:rPr lang="en-US" sz="1800" i="1">
                <a:solidFill>
                  <a:schemeClr val="lt1"/>
                </a:solidFill>
                <a:latin typeface="Calibri"/>
                <a:ea typeface="Calibri"/>
                <a:cs typeface="Calibri"/>
                <a:sym typeface="Calibri"/>
              </a:rPr>
              <a:t>Intl. J. Eng. Res. Tech</a:t>
            </a:r>
            <a:r>
              <a:rPr lang="en-US" sz="1800">
                <a:solidFill>
                  <a:schemeClr val="lt1"/>
                </a:solidFill>
                <a:latin typeface="Calibri"/>
                <a:ea typeface="Calibri"/>
                <a:cs typeface="Calibri"/>
                <a:sym typeface="Calibri"/>
              </a:rPr>
              <a:t>, </a:t>
            </a:r>
            <a:r>
              <a:rPr lang="en-US" sz="1800" i="1">
                <a:solidFill>
                  <a:schemeClr val="lt1"/>
                </a:solidFill>
                <a:latin typeface="Calibri"/>
                <a:ea typeface="Calibri"/>
                <a:cs typeface="Calibri"/>
                <a:sym typeface="Calibri"/>
              </a:rPr>
              <a:t>10</a:t>
            </a:r>
            <a:r>
              <a:rPr lang="en-US" sz="1800">
                <a:solidFill>
                  <a:schemeClr val="lt1"/>
                </a:solidFill>
                <a:latin typeface="Calibri"/>
                <a:ea typeface="Calibri"/>
                <a:cs typeface="Calibri"/>
                <a:sym typeface="Calibri"/>
              </a:rPr>
              <a:t>(1).</a:t>
            </a:r>
            <a:endParaRPr sz="1400">
              <a:solidFill>
                <a:schemeClr val="lt1"/>
              </a:solidFill>
              <a:latin typeface="Calibri"/>
              <a:ea typeface="Calibri"/>
              <a:cs typeface="Calibri"/>
              <a:sym typeface="Calibri"/>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Glüge, J., Scheringer, M., Cousins, I. T., DeWitt, J. C., Goldenman, G., Herzke, D., ... &amp; Wang, Z. (2020). An overview of the uses of per-and polyfluoroalkyl substances (PFAS). </a:t>
            </a:r>
            <a:r>
              <a:rPr lang="en-US" sz="1800" i="1">
                <a:solidFill>
                  <a:schemeClr val="lt1"/>
                </a:solidFill>
                <a:latin typeface="Calibri"/>
                <a:ea typeface="Calibri"/>
                <a:cs typeface="Calibri"/>
                <a:sym typeface="Calibri"/>
              </a:rPr>
              <a:t>Environmental Science: Processes &amp; Impacts</a:t>
            </a:r>
            <a:r>
              <a:rPr lang="en-US" sz="1800">
                <a:solidFill>
                  <a:schemeClr val="lt1"/>
                </a:solidFill>
                <a:latin typeface="Calibri"/>
                <a:ea typeface="Calibri"/>
                <a:cs typeface="Calibri"/>
                <a:sym typeface="Calibri"/>
              </a:rPr>
              <a:t>, </a:t>
            </a:r>
            <a:r>
              <a:rPr lang="en-US" sz="1800" i="1">
                <a:solidFill>
                  <a:schemeClr val="lt1"/>
                </a:solidFill>
                <a:latin typeface="Calibri"/>
                <a:ea typeface="Calibri"/>
                <a:cs typeface="Calibri"/>
                <a:sym typeface="Calibri"/>
              </a:rPr>
              <a:t>22</a:t>
            </a:r>
            <a:r>
              <a:rPr lang="en-US" sz="1800">
                <a:solidFill>
                  <a:schemeClr val="lt1"/>
                </a:solidFill>
                <a:latin typeface="Calibri"/>
                <a:ea typeface="Calibri"/>
                <a:cs typeface="Calibri"/>
                <a:sym typeface="Calibri"/>
              </a:rPr>
              <a:t>(12), 2345-2373. </a:t>
            </a:r>
            <a:r>
              <a:rPr lang="en-US" sz="1800" u="sng">
                <a:solidFill>
                  <a:schemeClr val="lt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10.1039/d0em00291g</a:t>
            </a:r>
            <a:endParaRPr sz="1800" u="sng">
              <a:solidFill>
                <a:schemeClr val="lt1"/>
              </a:solidFill>
              <a:latin typeface="Calibri"/>
              <a:ea typeface="Calibri"/>
              <a:cs typeface="Calibri"/>
              <a:sym typeface="Calibri"/>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Impact of How Plastic is Made. (2025). </a:t>
            </a:r>
            <a:r>
              <a:rPr lang="en-US" sz="1800" i="1">
                <a:solidFill>
                  <a:schemeClr val="lt1"/>
                </a:solidFill>
                <a:latin typeface="Calibri"/>
                <a:ea typeface="Calibri"/>
                <a:cs typeface="Calibri"/>
                <a:sym typeface="Calibri"/>
              </a:rPr>
              <a:t>Conservation Law Foundation</a:t>
            </a:r>
            <a:r>
              <a:rPr lang="en-US" sz="1800">
                <a:solidFill>
                  <a:schemeClr val="lt1"/>
                </a:solidFill>
                <a:latin typeface="Calibri"/>
                <a:ea typeface="Calibri"/>
                <a:cs typeface="Calibri"/>
                <a:sym typeface="Calibri"/>
              </a:rPr>
              <a:t>. https://www.clf.org/blog/how-plastic-is-made/</a:t>
            </a:r>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Iyare, P. U., Ouki, S. K., &amp; Bond, T. (2020). Microplastics removal in wastewater treatment plants: a critical review. </a:t>
            </a:r>
            <a:r>
              <a:rPr lang="en-US" sz="1800" i="1">
                <a:solidFill>
                  <a:schemeClr val="lt1"/>
                </a:solidFill>
                <a:latin typeface="Calibri"/>
                <a:ea typeface="Calibri"/>
                <a:cs typeface="Calibri"/>
                <a:sym typeface="Calibri"/>
              </a:rPr>
              <a:t>Environmental Science: Water Research &amp; Technology</a:t>
            </a:r>
            <a:r>
              <a:rPr lang="en-US" sz="1800">
                <a:solidFill>
                  <a:schemeClr val="lt1"/>
                </a:solidFill>
                <a:latin typeface="Calibri"/>
                <a:ea typeface="Calibri"/>
                <a:cs typeface="Calibri"/>
                <a:sym typeface="Calibri"/>
              </a:rPr>
              <a:t>, </a:t>
            </a:r>
            <a:r>
              <a:rPr lang="en-US" sz="1800" i="1">
                <a:solidFill>
                  <a:schemeClr val="lt1"/>
                </a:solidFill>
                <a:latin typeface="Calibri"/>
                <a:ea typeface="Calibri"/>
                <a:cs typeface="Calibri"/>
                <a:sym typeface="Calibri"/>
              </a:rPr>
              <a:t>6</a:t>
            </a:r>
            <a:r>
              <a:rPr lang="en-US" sz="1800">
                <a:solidFill>
                  <a:schemeClr val="lt1"/>
                </a:solidFill>
                <a:latin typeface="Calibri"/>
                <a:ea typeface="Calibri"/>
                <a:cs typeface="Calibri"/>
                <a:sym typeface="Calibri"/>
              </a:rPr>
              <a:t>(10), 2664-2675. DOI: 10.1039/d0ew00397b</a:t>
            </a:r>
            <a:endParaRPr sz="1400">
              <a:solidFill>
                <a:schemeClr val="lt1"/>
              </a:solidFill>
              <a:latin typeface="Calibri"/>
              <a:ea typeface="Calibri"/>
              <a:cs typeface="Calibri"/>
              <a:sym typeface="Calibri"/>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Jadhav, E. B., Sankhla, M. S., Bhat, R. A., &amp; Bhagat, D. S. (2021). Microplastics from food packaging: An overview of human consumption, health threats, and alternative solutions. </a:t>
            </a:r>
            <a:r>
              <a:rPr lang="en-US" sz="1800" i="1">
                <a:solidFill>
                  <a:schemeClr val="lt1"/>
                </a:solidFill>
                <a:latin typeface="Calibri"/>
                <a:ea typeface="Calibri"/>
                <a:cs typeface="Calibri"/>
                <a:sym typeface="Calibri"/>
              </a:rPr>
              <a:t>Environmental Nanotechnology, Monitoring &amp; Management</a:t>
            </a:r>
            <a:r>
              <a:rPr lang="en-US" sz="1800">
                <a:solidFill>
                  <a:schemeClr val="lt1"/>
                </a:solidFill>
                <a:latin typeface="Calibri"/>
                <a:ea typeface="Calibri"/>
                <a:cs typeface="Calibri"/>
                <a:sym typeface="Calibri"/>
              </a:rPr>
              <a:t>, </a:t>
            </a:r>
            <a:r>
              <a:rPr lang="en-US" sz="1800" i="1">
                <a:solidFill>
                  <a:schemeClr val="lt1"/>
                </a:solidFill>
                <a:latin typeface="Calibri"/>
                <a:ea typeface="Calibri"/>
                <a:cs typeface="Calibri"/>
                <a:sym typeface="Calibri"/>
              </a:rPr>
              <a:t>16</a:t>
            </a:r>
            <a:r>
              <a:rPr lang="en-US" sz="1800">
                <a:solidFill>
                  <a:schemeClr val="lt1"/>
                </a:solidFill>
                <a:latin typeface="Calibri"/>
                <a:ea typeface="Calibri"/>
                <a:cs typeface="Calibri"/>
                <a:sym typeface="Calibri"/>
              </a:rPr>
              <a:t>, 100608.</a:t>
            </a:r>
            <a:r>
              <a:rPr lang="en-US" sz="1800" u="sng">
                <a:solidFill>
                  <a:schemeClr val="lt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https://doi.org/10.1016/j.enmm.2021.100608</a:t>
            </a:r>
            <a:endParaRPr sz="1400">
              <a:solidFill>
                <a:schemeClr val="lt1"/>
              </a:solidFill>
              <a:latin typeface="Calibri"/>
              <a:ea typeface="Calibri"/>
              <a:cs typeface="Calibri"/>
              <a:sym typeface="Calibri"/>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Johnson, N. M. (2020). Me-fas, you-fas, we all eat pfas: what to do about the forever chemical. Pittsburgh Journal of Technology Law and Policy, 21(1), 134-[ii]. 10.5195/tlp.2021.247</a:t>
            </a:r>
            <a:endParaRPr sz="1400">
              <a:solidFill>
                <a:schemeClr val="lt1"/>
              </a:solidFill>
              <a:latin typeface="Calibri"/>
              <a:ea typeface="Calibri"/>
              <a:cs typeface="Calibri"/>
              <a:sym typeface="Calibri"/>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McDevitt, J. P., Criddle, C. S., Morse, M., Hale, R. C., Bott, C. B., &amp; Rochman, C. M. (2017). Addressing the Issue of Microplastics in the Wake of the Microbead-Free Waters Act A New Standard Can Facilitate Improved Policy. </a:t>
            </a:r>
            <a:r>
              <a:rPr lang="en-US" sz="1800" i="1">
                <a:solidFill>
                  <a:schemeClr val="lt1"/>
                </a:solidFill>
                <a:latin typeface="Calibri"/>
                <a:ea typeface="Calibri"/>
                <a:cs typeface="Calibri"/>
                <a:sym typeface="Calibri"/>
              </a:rPr>
              <a:t>Environmental Science &amp; Technology</a:t>
            </a:r>
            <a:r>
              <a:rPr lang="en-US" sz="1800">
                <a:solidFill>
                  <a:schemeClr val="lt1"/>
                </a:solidFill>
                <a:latin typeface="Calibri"/>
                <a:ea typeface="Calibri"/>
                <a:cs typeface="Calibri"/>
                <a:sym typeface="Calibri"/>
              </a:rPr>
              <a:t>, </a:t>
            </a:r>
            <a:r>
              <a:rPr lang="en-US" sz="1800" i="1">
                <a:solidFill>
                  <a:schemeClr val="lt1"/>
                </a:solidFill>
                <a:latin typeface="Calibri"/>
                <a:ea typeface="Calibri"/>
                <a:cs typeface="Calibri"/>
                <a:sym typeface="Calibri"/>
              </a:rPr>
              <a:t>51</a:t>
            </a:r>
            <a:r>
              <a:rPr lang="en-US" sz="1800">
                <a:solidFill>
                  <a:schemeClr val="lt1"/>
                </a:solidFill>
                <a:latin typeface="Calibri"/>
                <a:ea typeface="Calibri"/>
                <a:cs typeface="Calibri"/>
                <a:sym typeface="Calibri"/>
              </a:rPr>
              <a:t>(12), 6611-6617.</a:t>
            </a:r>
            <a:endParaRPr sz="1400">
              <a:solidFill>
                <a:schemeClr val="lt1"/>
              </a:solidFill>
              <a:latin typeface="Calibri"/>
              <a:ea typeface="Calibri"/>
              <a:cs typeface="Calibri"/>
              <a:sym typeface="Calibri"/>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McGuire, M., Yang, Y.Y., Rodriguez-Jorquera I.A., Toor G.S., Reisinger, A.J. (2019). Contaminants in the Urban Environment: Microplastics. </a:t>
            </a:r>
            <a:r>
              <a:rPr lang="en-US" sz="1800" i="1">
                <a:solidFill>
                  <a:schemeClr val="lt1"/>
                </a:solidFill>
                <a:latin typeface="Calibri"/>
                <a:ea typeface="Calibri"/>
                <a:cs typeface="Calibri"/>
                <a:sym typeface="Calibri"/>
              </a:rPr>
              <a:t>Department of Soil, Water, and Ecosystem Services UF/IFAS Extension</a:t>
            </a:r>
            <a:r>
              <a:rPr lang="en-US" sz="1800">
                <a:solidFill>
                  <a:schemeClr val="lt1"/>
                </a:solidFill>
                <a:latin typeface="Calibri"/>
                <a:ea typeface="Calibri"/>
                <a:cs typeface="Calibri"/>
                <a:sym typeface="Calibri"/>
              </a:rPr>
              <a:t>. </a:t>
            </a:r>
            <a:r>
              <a:rPr lang="en-US" sz="1800" u="sng">
                <a:solidFill>
                  <a:schemeClr val="lt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https://doi.org/10.32473/edis-ss649-2015</a:t>
            </a:r>
            <a:endParaRPr sz="1400">
              <a:solidFill>
                <a:schemeClr val="lt1"/>
              </a:solidFill>
              <a:latin typeface="Calibri"/>
              <a:ea typeface="Calibri"/>
              <a:cs typeface="Calibri"/>
              <a:sym typeface="Calibri"/>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Microplastics from textiles: towards a circular economy for textiles in Europe. (2022). </a:t>
            </a:r>
            <a:r>
              <a:rPr lang="en-US" sz="1800" i="1">
                <a:solidFill>
                  <a:schemeClr val="lt1"/>
                </a:solidFill>
                <a:latin typeface="Calibri"/>
                <a:ea typeface="Calibri"/>
                <a:cs typeface="Calibri"/>
                <a:sym typeface="Calibri"/>
              </a:rPr>
              <a:t>European Environment Agency</a:t>
            </a:r>
            <a:r>
              <a:rPr lang="en-US" sz="1800">
                <a:solidFill>
                  <a:schemeClr val="lt1"/>
                </a:solidFill>
                <a:latin typeface="Calibri"/>
                <a:ea typeface="Calibri"/>
                <a:cs typeface="Calibri"/>
                <a:sym typeface="Calibri"/>
              </a:rPr>
              <a:t>. </a:t>
            </a:r>
            <a:r>
              <a:rPr lang="en-US" sz="1800" u="sng">
                <a:solidFill>
                  <a:schemeClr val="lt1"/>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https://www.eea.europa.eu/en/analysis/publications/microplastics-from-textiles-towards-a-circular-economy-for-textiles-in-europe</a:t>
            </a:r>
            <a:endParaRPr sz="1400">
              <a:solidFill>
                <a:schemeClr val="lt1"/>
              </a:solidFill>
              <a:latin typeface="Calibri"/>
              <a:ea typeface="Calibri"/>
              <a:cs typeface="Calibri"/>
              <a:sym typeface="Calibri"/>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Plastic. (2025). </a:t>
            </a:r>
            <a:r>
              <a:rPr lang="en-US" sz="1800" i="1">
                <a:solidFill>
                  <a:schemeClr val="lt1"/>
                </a:solidFill>
                <a:latin typeface="Calibri"/>
                <a:ea typeface="Calibri"/>
                <a:cs typeface="Calibri"/>
                <a:sym typeface="Calibri"/>
              </a:rPr>
              <a:t>Marine Debris Program</a:t>
            </a:r>
            <a:r>
              <a:rPr lang="en-US" sz="1800">
                <a:solidFill>
                  <a:schemeClr val="lt1"/>
                </a:solidFill>
                <a:latin typeface="Calibri"/>
                <a:ea typeface="Calibri"/>
                <a:cs typeface="Calibri"/>
                <a:sym typeface="Calibri"/>
              </a:rPr>
              <a:t>. </a:t>
            </a:r>
            <a:r>
              <a:rPr lang="en-US" sz="1800" u="sng">
                <a:solidFill>
                  <a:schemeClr val="lt1"/>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marinedebris.noaa.gov/what-marine-debris/plastic</a:t>
            </a:r>
            <a:endParaRPr sz="1400">
              <a:solidFill>
                <a:schemeClr val="lt1"/>
              </a:solidFill>
              <a:latin typeface="Calibri"/>
              <a:ea typeface="Calibri"/>
              <a:cs typeface="Calibri"/>
              <a:sym typeface="Calibri"/>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Sajjad, M., Huang, Q., Khan, S., Khan, M. A., Liu, Y., Wang, J., ... &amp; Guo, G. (2022). Microplastics in the soil environment: A critical review. </a:t>
            </a:r>
            <a:r>
              <a:rPr lang="en-US" sz="1800" i="1">
                <a:solidFill>
                  <a:schemeClr val="lt1"/>
                </a:solidFill>
                <a:latin typeface="Calibri"/>
                <a:ea typeface="Calibri"/>
                <a:cs typeface="Calibri"/>
                <a:sym typeface="Calibri"/>
              </a:rPr>
              <a:t>Environmental Technology &amp; Innovation</a:t>
            </a:r>
            <a:r>
              <a:rPr lang="en-US" sz="1800">
                <a:solidFill>
                  <a:schemeClr val="lt1"/>
                </a:solidFill>
                <a:latin typeface="Calibri"/>
                <a:ea typeface="Calibri"/>
                <a:cs typeface="Calibri"/>
                <a:sym typeface="Calibri"/>
              </a:rPr>
              <a:t>, </a:t>
            </a:r>
            <a:r>
              <a:rPr lang="en-US" sz="1800" i="1">
                <a:solidFill>
                  <a:schemeClr val="lt1"/>
                </a:solidFill>
                <a:latin typeface="Calibri"/>
                <a:ea typeface="Calibri"/>
                <a:cs typeface="Calibri"/>
                <a:sym typeface="Calibri"/>
              </a:rPr>
              <a:t>27</a:t>
            </a:r>
            <a:r>
              <a:rPr lang="en-US" sz="1800">
                <a:solidFill>
                  <a:schemeClr val="lt1"/>
                </a:solidFill>
                <a:latin typeface="Calibri"/>
                <a:ea typeface="Calibri"/>
                <a:cs typeface="Calibri"/>
                <a:sym typeface="Calibri"/>
              </a:rPr>
              <a:t>, 102408. </a:t>
            </a:r>
            <a:r>
              <a:rPr lang="en-US" sz="1800" u="sng">
                <a:solidFill>
                  <a:schemeClr val="lt1"/>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https://doi.org/10.1016/j.eti.2022.102408</a:t>
            </a:r>
            <a:endParaRPr sz="1400">
              <a:solidFill>
                <a:schemeClr val="lt1"/>
              </a:solidFill>
              <a:latin typeface="Calibri"/>
              <a:ea typeface="Calibri"/>
              <a:cs typeface="Calibri"/>
              <a:sym typeface="Calibri"/>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Tyagi, V. K., Kumar, M., An, A. K., &amp; Cetecioglu, Z. (Eds.). (2021). </a:t>
            </a:r>
            <a:r>
              <a:rPr lang="en-US" sz="1800" i="1">
                <a:solidFill>
                  <a:schemeClr val="lt1"/>
                </a:solidFill>
                <a:latin typeface="Calibri"/>
                <a:ea typeface="Calibri"/>
                <a:cs typeface="Calibri"/>
                <a:sym typeface="Calibri"/>
              </a:rPr>
              <a:t>Clean Energy and Resource Recovery: Wastewater Treatment Plants as Biorefineries, Volume 2</a:t>
            </a:r>
            <a:r>
              <a:rPr lang="en-US" sz="1800">
                <a:solidFill>
                  <a:schemeClr val="lt1"/>
                </a:solidFill>
                <a:latin typeface="Calibri"/>
                <a:ea typeface="Calibri"/>
                <a:cs typeface="Calibri"/>
                <a:sym typeface="Calibri"/>
              </a:rPr>
              <a:t>. Elsevier.</a:t>
            </a:r>
            <a:endParaRPr sz="1400">
              <a:solidFill>
                <a:schemeClr val="lt1"/>
              </a:solidFill>
              <a:latin typeface="Calibri"/>
              <a:ea typeface="Calibri"/>
              <a:cs typeface="Calibri"/>
              <a:sym typeface="Calibri"/>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Viscusi, W. K., Huber, J., &amp; Bell, J. (2018). Lessons from ten years of household recycling in the united states. Environmental Law Reporter News &amp; Analysis, 48(5), 10377-10380 </a:t>
            </a:r>
            <a:endParaRPr sz="1400">
              <a:solidFill>
                <a:schemeClr val="lt1"/>
              </a:solidFill>
              <a:latin typeface="Calibri"/>
              <a:ea typeface="Calibri"/>
              <a:cs typeface="Calibri"/>
              <a:sym typeface="Calibri"/>
            </a:endParaRPr>
          </a:p>
          <a:p>
            <a:pPr marL="0" marR="0" lvl="0" indent="0" algn="l" rtl="0">
              <a:spcBef>
                <a:spcPts val="0"/>
              </a:spcBef>
              <a:spcAft>
                <a:spcPts val="0"/>
              </a:spcAft>
              <a:buNone/>
            </a:pPr>
            <a:r>
              <a:rPr lang="en-US" sz="1800">
                <a:solidFill>
                  <a:schemeClr val="lt1"/>
                </a:solidFill>
                <a:latin typeface="Calibri"/>
                <a:ea typeface="Calibri"/>
                <a:cs typeface="Calibri"/>
                <a:sym typeface="Calibri"/>
              </a:rPr>
              <a:t>Yu, Q., Hu, X., Yang, B., Zhang, G., Wang, J., &amp; Ling, W. (2020). Distribution, abundance and risks of microplastics in the environment. </a:t>
            </a:r>
            <a:r>
              <a:rPr lang="en-US" sz="1800" i="1">
                <a:solidFill>
                  <a:schemeClr val="lt1"/>
                </a:solidFill>
                <a:latin typeface="Calibri"/>
                <a:ea typeface="Calibri"/>
                <a:cs typeface="Calibri"/>
                <a:sym typeface="Calibri"/>
              </a:rPr>
              <a:t>Chemosphere</a:t>
            </a:r>
            <a:r>
              <a:rPr lang="en-US" sz="1800">
                <a:solidFill>
                  <a:schemeClr val="lt1"/>
                </a:solidFill>
                <a:latin typeface="Calibri"/>
                <a:ea typeface="Calibri"/>
                <a:cs typeface="Calibri"/>
                <a:sym typeface="Calibri"/>
              </a:rPr>
              <a:t>, </a:t>
            </a:r>
            <a:r>
              <a:rPr lang="en-US" sz="1800" i="1">
                <a:solidFill>
                  <a:schemeClr val="lt1"/>
                </a:solidFill>
                <a:latin typeface="Calibri"/>
                <a:ea typeface="Calibri"/>
                <a:cs typeface="Calibri"/>
                <a:sym typeface="Calibri"/>
              </a:rPr>
              <a:t>249</a:t>
            </a:r>
            <a:r>
              <a:rPr lang="en-US" sz="1800">
                <a:solidFill>
                  <a:schemeClr val="lt1"/>
                </a:solidFill>
                <a:latin typeface="Calibri"/>
                <a:ea typeface="Calibri"/>
                <a:cs typeface="Calibri"/>
                <a:sym typeface="Calibri"/>
              </a:rPr>
              <a:t>, 126059. </a:t>
            </a:r>
            <a:r>
              <a:rPr lang="en-US" sz="1800" u="sng">
                <a:solidFill>
                  <a:schemeClr val="lt1"/>
                </a:solidFill>
                <a:latin typeface="Calibri"/>
                <a:ea typeface="Calibri"/>
                <a:cs typeface="Calibri"/>
                <a:sym typeface="Calibri"/>
                <a:hlinkClick r:id="rId11">
                  <a:extLst>
                    <a:ext uri="{A12FA001-AC4F-418D-AE19-62706E023703}">
                      <ahyp:hlinkClr xmlns:ahyp="http://schemas.microsoft.com/office/drawing/2018/hyperlinkcolor" val="tx"/>
                    </a:ext>
                  </a:extLst>
                </a:hlinkClick>
              </a:rPr>
              <a:t>https://doi.org/10.1016/j.chemosphere.2020.126059</a:t>
            </a:r>
            <a:endParaRPr sz="1300">
              <a:solidFill>
                <a:schemeClr val="lt1"/>
              </a:solidFill>
              <a:latin typeface="IBM Plex Sans"/>
              <a:ea typeface="IBM Plex Sans"/>
              <a:cs typeface="IBM Plex Sans"/>
              <a:sym typeface="IBM Plex Sans"/>
            </a:endParaRPr>
          </a:p>
        </p:txBody>
      </p:sp>
      <p:cxnSp>
        <p:nvCxnSpPr>
          <p:cNvPr id="1086" name="Google Shape;1086;p58">
            <a:extLst>
              <a:ext uri="{C183D7F6-B498-43B3-948B-1728B52AA6E4}">
                <adec:decorative xmlns:adec="http://schemas.microsoft.com/office/drawing/2017/decorative" val="1"/>
              </a:ext>
            </a:extLst>
          </p:cNvPr>
          <p:cNvCxnSpPr/>
          <p:nvPr/>
        </p:nvCxnSpPr>
        <p:spPr>
          <a:xfrm>
            <a:off x="448924" y="9889190"/>
            <a:ext cx="17390152" cy="0"/>
          </a:xfrm>
          <a:prstGeom prst="straightConnector1">
            <a:avLst/>
          </a:prstGeom>
          <a:noFill/>
          <a:ln w="28575" cap="flat" cmpd="sng">
            <a:solidFill>
              <a:srgbClr val="FFFFFF"/>
            </a:solidFill>
            <a:prstDash val="solid"/>
            <a:round/>
            <a:headEnd type="none" w="sm" len="sm"/>
            <a:tailEnd type="none" w="sm" len="sm"/>
          </a:ln>
        </p:spPr>
      </p:cxn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13040"/>
        </a:solidFill>
        <a:effectLst/>
      </p:bgPr>
    </p:bg>
    <p:spTree>
      <p:nvGrpSpPr>
        <p:cNvPr id="1" name="Shape 1091"/>
        <p:cNvGrpSpPr/>
        <p:nvPr/>
      </p:nvGrpSpPr>
      <p:grpSpPr>
        <a:xfrm>
          <a:off x="0" y="0"/>
          <a:ext cx="0" cy="0"/>
          <a:chOff x="0" y="0"/>
          <a:chExt cx="0" cy="0"/>
        </a:xfrm>
      </p:grpSpPr>
      <p:sp>
        <p:nvSpPr>
          <p:cNvPr id="2" name="Title 1">
            <a:extLst>
              <a:ext uri="{FF2B5EF4-FFF2-40B4-BE49-F238E27FC236}">
                <a16:creationId xmlns:a16="http://schemas.microsoft.com/office/drawing/2014/main" id="{A5CD94BA-B264-C94F-D181-D432C5845385}"/>
              </a:ext>
            </a:extLst>
          </p:cNvPr>
          <p:cNvSpPr>
            <a:spLocks noGrp="1"/>
          </p:cNvSpPr>
          <p:nvPr>
            <p:ph type="title" idx="4294967295"/>
          </p:nvPr>
        </p:nvSpPr>
        <p:spPr>
          <a:xfrm>
            <a:off x="457200" y="-1143000"/>
            <a:ext cx="8229600" cy="1143000"/>
          </a:xfrm>
        </p:spPr>
        <p:txBody>
          <a:bodyPr spcFirstLastPara="1" wrap="square" lIns="91425" tIns="45700" rIns="91425" bIns="45700" anchor="b" anchorCtr="0">
            <a:normAutofit/>
          </a:bodyPr>
          <a:lstStyle/>
          <a:p>
            <a:r>
              <a:rPr lang="en-US" dirty="0"/>
              <a:t>References: Pictures</a:t>
            </a:r>
          </a:p>
        </p:txBody>
      </p:sp>
      <p:sp>
        <p:nvSpPr>
          <p:cNvPr id="1092" name="Google Shape;1092;p59"/>
          <p:cNvSpPr txBox="1"/>
          <p:nvPr/>
        </p:nvSpPr>
        <p:spPr>
          <a:xfrm>
            <a:off x="215497" y="240105"/>
            <a:ext cx="17857005" cy="9771906"/>
          </a:xfrm>
          <a:prstGeom prst="rect">
            <a:avLst/>
          </a:prstGeom>
          <a:noFill/>
          <a:ln>
            <a:noFill/>
          </a:ln>
        </p:spPr>
        <p:txBody>
          <a:bodyPr spcFirstLastPara="1" wrap="square" lIns="0" tIns="0" rIns="0" bIns="0" anchor="t" anchorCtr="0">
            <a:spAutoFit/>
          </a:bodyPr>
          <a:lstStyle/>
          <a:p>
            <a:pPr marL="0" marR="0" lvl="0" indent="0" algn="ctr" rtl="0">
              <a:lnSpc>
                <a:spcPct val="240000"/>
              </a:lnSpc>
              <a:spcBef>
                <a:spcPts val="0"/>
              </a:spcBef>
              <a:spcAft>
                <a:spcPts val="0"/>
              </a:spcAft>
              <a:buNone/>
            </a:pPr>
            <a:r>
              <a:rPr lang="en-US" sz="1500" dirty="0">
                <a:solidFill>
                  <a:schemeClr val="lt1"/>
                </a:solidFill>
                <a:latin typeface="IBM Plex Sans"/>
                <a:ea typeface="IBM Plex Sans"/>
                <a:cs typeface="IBM Plex Sans"/>
                <a:sym typeface="IBM Plex Sans"/>
              </a:rPr>
              <a:t>References: Pictures</a:t>
            </a:r>
            <a:endParaRPr dirty="0"/>
          </a:p>
          <a:p>
            <a:pPr marL="0" marR="0" lvl="0" indent="0" algn="l" rtl="0">
              <a:spcBef>
                <a:spcPts val="0"/>
              </a:spcBef>
              <a:spcAft>
                <a:spcPts val="0"/>
              </a:spcAft>
              <a:buNone/>
            </a:pPr>
            <a:r>
              <a:rPr lang="en-US" sz="1300" dirty="0">
                <a:solidFill>
                  <a:schemeClr val="lt1"/>
                </a:solidFill>
                <a:latin typeface="Calibri"/>
                <a:ea typeface="Calibri"/>
                <a:cs typeface="Calibri"/>
                <a:sym typeface="Calibri"/>
              </a:rPr>
              <a:t>All types of microplastics you should know. (n.d.). </a:t>
            </a:r>
            <a:r>
              <a:rPr lang="en-US" sz="1300" i="1" dirty="0" err="1">
                <a:solidFill>
                  <a:schemeClr val="lt1"/>
                </a:solidFill>
                <a:latin typeface="Calibri"/>
                <a:ea typeface="Calibri"/>
                <a:cs typeface="Calibri"/>
                <a:sym typeface="Calibri"/>
              </a:rPr>
              <a:t>EuroPlas</a:t>
            </a:r>
            <a:r>
              <a:rPr lang="en-US" sz="1300" dirty="0">
                <a:solidFill>
                  <a:schemeClr val="lt1"/>
                </a:solidFill>
                <a:latin typeface="Calibri"/>
                <a:ea typeface="Calibri"/>
                <a:cs typeface="Calibri"/>
                <a:sym typeface="Calibri"/>
              </a:rPr>
              <a:t>. https://europlas.com.vn/en-US/blog-1/all-types-of-microplastics-you-should-know</a:t>
            </a:r>
            <a:endParaRPr dirty="0"/>
          </a:p>
          <a:p>
            <a:pPr marL="0" marR="0" lvl="0" indent="0" algn="l" rtl="0">
              <a:spcBef>
                <a:spcPts val="0"/>
              </a:spcBef>
              <a:spcAft>
                <a:spcPts val="0"/>
              </a:spcAft>
              <a:buNone/>
            </a:pPr>
            <a:r>
              <a:rPr lang="en-US" sz="1300" dirty="0">
                <a:solidFill>
                  <a:schemeClr val="lt1"/>
                </a:solidFill>
                <a:latin typeface="Calibri"/>
                <a:ea typeface="Calibri"/>
                <a:cs typeface="Calibri"/>
                <a:sym typeface="Calibri"/>
              </a:rPr>
              <a:t>Betham, C. (2023). Tiny Nurdles are Causing Big Damage - Aston. </a:t>
            </a:r>
            <a:r>
              <a:rPr lang="en-US" sz="1300" i="1" dirty="0">
                <a:solidFill>
                  <a:schemeClr val="lt1"/>
                </a:solidFill>
                <a:latin typeface="Calibri"/>
                <a:ea typeface="Calibri"/>
                <a:cs typeface="Calibri"/>
                <a:sym typeface="Calibri"/>
              </a:rPr>
              <a:t>Neumann University</a:t>
            </a:r>
            <a:r>
              <a:rPr lang="en-US" sz="1300" dirty="0">
                <a:solidFill>
                  <a:schemeClr val="lt1"/>
                </a:solidFill>
                <a:latin typeface="Calibri"/>
                <a:ea typeface="Calibri"/>
                <a:cs typeface="Calibri"/>
                <a:sym typeface="Calibri"/>
              </a:rPr>
              <a:t>. https://learn.neumann.edu/neupress/tiny-nurdles-are-causing-big-damage</a:t>
            </a:r>
            <a:endParaRPr dirty="0"/>
          </a:p>
          <a:p>
            <a:pPr marL="0" marR="0" lvl="0" indent="0" algn="l" rtl="0">
              <a:spcBef>
                <a:spcPts val="0"/>
              </a:spcBef>
              <a:spcAft>
                <a:spcPts val="0"/>
              </a:spcAft>
              <a:buNone/>
            </a:pPr>
            <a:r>
              <a:rPr lang="en-US" sz="1300" dirty="0">
                <a:solidFill>
                  <a:schemeClr val="lt1"/>
                </a:solidFill>
                <a:latin typeface="Calibri"/>
                <a:ea typeface="Calibri"/>
                <a:cs typeface="Calibri"/>
                <a:sym typeface="Calibri"/>
              </a:rPr>
              <a:t>Bioretention systems | The different types &amp; benefits. (2020). </a:t>
            </a:r>
            <a:r>
              <a:rPr lang="en-US" sz="1300" i="1" dirty="0">
                <a:solidFill>
                  <a:schemeClr val="lt1"/>
                </a:solidFill>
                <a:latin typeface="Calibri"/>
                <a:ea typeface="Calibri"/>
                <a:cs typeface="Calibri"/>
                <a:sym typeface="Calibri"/>
              </a:rPr>
              <a:t>River Sands.</a:t>
            </a:r>
            <a:r>
              <a:rPr lang="en-US" sz="1300" dirty="0">
                <a:solidFill>
                  <a:schemeClr val="lt1"/>
                </a:solidFill>
                <a:latin typeface="Calibri"/>
                <a:ea typeface="Calibri"/>
                <a:cs typeface="Calibri"/>
                <a:sym typeface="Calibri"/>
              </a:rPr>
              <a:t> </a:t>
            </a:r>
            <a:r>
              <a:rPr lang="en-US" sz="1300" u="sng" dirty="0">
                <a:solidFill>
                  <a:schemeClr val="lt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https://www.riversands.com.au/understanding-bioretention-systems/</a:t>
            </a:r>
            <a:endParaRPr sz="1300" u="sng" dirty="0">
              <a:solidFill>
                <a:schemeClr val="lt1"/>
              </a:solidFill>
              <a:latin typeface="Calibri"/>
              <a:ea typeface="Calibri"/>
              <a:cs typeface="Calibri"/>
              <a:sym typeface="Calibri"/>
            </a:endParaRPr>
          </a:p>
          <a:p>
            <a:pPr marL="0" marR="0" lvl="0" indent="0" algn="l" rtl="0">
              <a:spcBef>
                <a:spcPts val="0"/>
              </a:spcBef>
              <a:spcAft>
                <a:spcPts val="0"/>
              </a:spcAft>
              <a:buNone/>
            </a:pPr>
            <a:r>
              <a:rPr lang="en-US" sz="1300" dirty="0">
                <a:solidFill>
                  <a:schemeClr val="lt1"/>
                </a:solidFill>
                <a:latin typeface="Calibri"/>
                <a:ea typeface="Calibri"/>
                <a:cs typeface="Calibri"/>
                <a:sym typeface="Calibri"/>
              </a:rPr>
              <a:t>Chatterjee, S., &amp; Sharma, S. (2019). Microplastics in our oceans and marine health. </a:t>
            </a:r>
            <a:r>
              <a:rPr lang="en-US" sz="1300" i="1" dirty="0">
                <a:solidFill>
                  <a:schemeClr val="lt1"/>
                </a:solidFill>
                <a:latin typeface="Calibri"/>
                <a:ea typeface="Calibri"/>
                <a:cs typeface="Calibri"/>
                <a:sym typeface="Calibri"/>
              </a:rPr>
              <a:t>Field Actions Science Reports- The journal of field actions. </a:t>
            </a:r>
            <a:r>
              <a:rPr lang="en-US" sz="1400" dirty="0">
                <a:solidFill>
                  <a:schemeClr val="lt1"/>
                </a:solidFill>
                <a:latin typeface="Calibri"/>
                <a:ea typeface="Calibri"/>
                <a:cs typeface="Calibri"/>
                <a:sym typeface="Calibri"/>
              </a:rPr>
              <a:t>http://journals.openedition.org/factsreports/5257 </a:t>
            </a:r>
            <a:endParaRPr sz="1300" dirty="0">
              <a:solidFill>
                <a:schemeClr val="lt1"/>
              </a:solidFill>
              <a:latin typeface="Calibri"/>
              <a:ea typeface="Calibri"/>
              <a:cs typeface="Calibri"/>
              <a:sym typeface="Calibri"/>
            </a:endParaRPr>
          </a:p>
          <a:p>
            <a:pPr marL="0" marR="0" lvl="0" indent="0" algn="l" rtl="0">
              <a:spcBef>
                <a:spcPts val="0"/>
              </a:spcBef>
              <a:spcAft>
                <a:spcPts val="0"/>
              </a:spcAft>
              <a:buNone/>
            </a:pPr>
            <a:r>
              <a:rPr lang="en-US" sz="1300" dirty="0">
                <a:solidFill>
                  <a:schemeClr val="lt1"/>
                </a:solidFill>
                <a:latin typeface="Calibri"/>
                <a:ea typeface="Calibri"/>
                <a:cs typeface="Calibri"/>
                <a:sym typeface="Calibri"/>
              </a:rPr>
              <a:t>Chrobak, U. (2024). The Problems with Microplastics. </a:t>
            </a:r>
            <a:r>
              <a:rPr lang="en-US" sz="1300" i="1" dirty="0">
                <a:solidFill>
                  <a:schemeClr val="lt1"/>
                </a:solidFill>
                <a:latin typeface="Calibri"/>
                <a:ea typeface="Calibri"/>
                <a:cs typeface="Calibri"/>
                <a:sym typeface="Calibri"/>
              </a:rPr>
              <a:t>UC Davis</a:t>
            </a:r>
            <a:r>
              <a:rPr lang="en-US" sz="1300" dirty="0">
                <a:solidFill>
                  <a:schemeClr val="lt1"/>
                </a:solidFill>
                <a:latin typeface="Calibri"/>
                <a:ea typeface="Calibri"/>
                <a:cs typeface="Calibri"/>
                <a:sym typeface="Calibri"/>
              </a:rPr>
              <a:t>. www.ucdavis.edu/magazine/problem-microplastics</a:t>
            </a:r>
            <a:endParaRPr dirty="0"/>
          </a:p>
          <a:p>
            <a:pPr marL="0" marR="0" lvl="0" indent="0" algn="l" rtl="0">
              <a:spcBef>
                <a:spcPts val="0"/>
              </a:spcBef>
              <a:spcAft>
                <a:spcPts val="0"/>
              </a:spcAft>
              <a:buNone/>
            </a:pPr>
            <a:r>
              <a:rPr lang="en-US" sz="1300" dirty="0">
                <a:solidFill>
                  <a:schemeClr val="lt1"/>
                </a:solidFill>
                <a:latin typeface="Calibri"/>
                <a:ea typeface="Calibri"/>
                <a:cs typeface="Calibri"/>
                <a:sym typeface="Calibri"/>
              </a:rPr>
              <a:t>Crider, G. (2024). Annual Creek Cleanup. </a:t>
            </a:r>
            <a:r>
              <a:rPr lang="en-US" sz="1300" i="1" dirty="0">
                <a:solidFill>
                  <a:schemeClr val="lt1"/>
                </a:solidFill>
                <a:latin typeface="Calibri"/>
                <a:ea typeface="Calibri"/>
                <a:cs typeface="Calibri"/>
                <a:sym typeface="Calibri"/>
              </a:rPr>
              <a:t>Friends of Little Hunting Creek</a:t>
            </a:r>
            <a:r>
              <a:rPr lang="en-US" sz="1300" dirty="0">
                <a:solidFill>
                  <a:schemeClr val="lt1"/>
                </a:solidFill>
                <a:latin typeface="Calibri"/>
                <a:ea typeface="Calibri"/>
                <a:cs typeface="Calibri"/>
                <a:sym typeface="Calibri"/>
              </a:rPr>
              <a:t>. </a:t>
            </a:r>
            <a:r>
              <a:rPr lang="en-US" sz="1300" u="sng" dirty="0">
                <a:solidFill>
                  <a:schemeClr val="l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https://friendsoflittlehuntingcreek.org/annual-creek-cleanup/</a:t>
            </a:r>
            <a:endParaRPr sz="1300" dirty="0">
              <a:solidFill>
                <a:schemeClr val="lt1"/>
              </a:solidFill>
              <a:latin typeface="Calibri"/>
              <a:ea typeface="Calibri"/>
              <a:cs typeface="Calibri"/>
              <a:sym typeface="Calibri"/>
            </a:endParaRPr>
          </a:p>
          <a:p>
            <a:pPr marL="0" marR="0" lvl="0" indent="0" algn="l" rtl="0">
              <a:spcBef>
                <a:spcPts val="0"/>
              </a:spcBef>
              <a:spcAft>
                <a:spcPts val="0"/>
              </a:spcAft>
              <a:buNone/>
            </a:pPr>
            <a:r>
              <a:rPr lang="en-US" sz="1300" dirty="0">
                <a:solidFill>
                  <a:schemeClr val="lt1"/>
                </a:solidFill>
                <a:latin typeface="Calibri"/>
                <a:ea typeface="Calibri"/>
                <a:cs typeface="Calibri"/>
                <a:sym typeface="Calibri"/>
              </a:rPr>
              <a:t>de Oliveira, C. R. S., da Silva Júnior, A. H., </a:t>
            </a:r>
            <a:r>
              <a:rPr lang="en-US" sz="1300" dirty="0" err="1">
                <a:solidFill>
                  <a:schemeClr val="lt1"/>
                </a:solidFill>
                <a:latin typeface="Calibri"/>
                <a:ea typeface="Calibri"/>
                <a:cs typeface="Calibri"/>
                <a:sym typeface="Calibri"/>
              </a:rPr>
              <a:t>Mulinari</a:t>
            </a:r>
            <a:r>
              <a:rPr lang="en-US" sz="1300" dirty="0">
                <a:solidFill>
                  <a:schemeClr val="lt1"/>
                </a:solidFill>
                <a:latin typeface="Calibri"/>
                <a:ea typeface="Calibri"/>
                <a:cs typeface="Calibri"/>
                <a:sym typeface="Calibri"/>
              </a:rPr>
              <a:t>, J., Ferreira, A. J. S., &amp; da Silva, A. (2023). Fibrous microplastics released from textiles: Occurrence, fate, and remediation strategies. </a:t>
            </a:r>
            <a:r>
              <a:rPr lang="en-US" sz="1300" i="1" dirty="0">
                <a:solidFill>
                  <a:schemeClr val="lt1"/>
                </a:solidFill>
                <a:latin typeface="Calibri"/>
                <a:ea typeface="Calibri"/>
                <a:cs typeface="Calibri"/>
                <a:sym typeface="Calibri"/>
              </a:rPr>
              <a:t>Journal of Contaminant Hydrology</a:t>
            </a:r>
            <a:r>
              <a:rPr lang="en-US" sz="1300" dirty="0">
                <a:solidFill>
                  <a:schemeClr val="lt1"/>
                </a:solidFill>
                <a:latin typeface="Calibri"/>
                <a:ea typeface="Calibri"/>
                <a:cs typeface="Calibri"/>
                <a:sym typeface="Calibri"/>
              </a:rPr>
              <a:t>, </a:t>
            </a:r>
            <a:r>
              <a:rPr lang="en-US" sz="1300" i="1" dirty="0">
                <a:solidFill>
                  <a:schemeClr val="lt1"/>
                </a:solidFill>
                <a:latin typeface="Calibri"/>
                <a:ea typeface="Calibri"/>
                <a:cs typeface="Calibri"/>
                <a:sym typeface="Calibri"/>
              </a:rPr>
              <a:t>256</a:t>
            </a:r>
            <a:r>
              <a:rPr lang="en-US" sz="1300" dirty="0">
                <a:solidFill>
                  <a:schemeClr val="lt1"/>
                </a:solidFill>
                <a:latin typeface="Calibri"/>
                <a:ea typeface="Calibri"/>
                <a:cs typeface="Calibri"/>
                <a:sym typeface="Calibri"/>
              </a:rPr>
              <a:t>. </a:t>
            </a:r>
            <a:r>
              <a:rPr lang="en-US" sz="1300" u="sng" dirty="0">
                <a:solidFill>
                  <a:schemeClr val="lt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https://doi.org/10.1016/j.jconhyd.2023.104169</a:t>
            </a:r>
            <a:endParaRPr sz="1300" dirty="0">
              <a:solidFill>
                <a:schemeClr val="lt1"/>
              </a:solidFill>
              <a:latin typeface="Calibri"/>
              <a:ea typeface="Calibri"/>
              <a:cs typeface="Calibri"/>
              <a:sym typeface="Calibri"/>
            </a:endParaRPr>
          </a:p>
          <a:p>
            <a:pPr marL="0" marR="0" lvl="0" indent="0" algn="l" rtl="0">
              <a:spcBef>
                <a:spcPts val="0"/>
              </a:spcBef>
              <a:spcAft>
                <a:spcPts val="0"/>
              </a:spcAft>
              <a:buNone/>
            </a:pPr>
            <a:r>
              <a:rPr lang="en-US" sz="1300" i="1" dirty="0">
                <a:solidFill>
                  <a:schemeClr val="lt1"/>
                </a:solidFill>
                <a:latin typeface="Calibri"/>
                <a:ea typeface="Calibri"/>
                <a:cs typeface="Calibri"/>
                <a:sym typeface="Calibri"/>
              </a:rPr>
              <a:t>Enabling Control Over a Wastewater Treatment Plant.</a:t>
            </a:r>
            <a:r>
              <a:rPr lang="en-US" sz="1300" dirty="0">
                <a:solidFill>
                  <a:schemeClr val="lt1"/>
                </a:solidFill>
                <a:latin typeface="Calibri"/>
                <a:ea typeface="Calibri"/>
                <a:cs typeface="Calibri"/>
                <a:sym typeface="Calibri"/>
              </a:rPr>
              <a:t> (n.d.). </a:t>
            </a:r>
            <a:r>
              <a:rPr lang="en-US" sz="1300" i="1" dirty="0" err="1">
                <a:solidFill>
                  <a:schemeClr val="lt1"/>
                </a:solidFill>
                <a:latin typeface="Calibri"/>
                <a:ea typeface="Calibri"/>
                <a:cs typeface="Calibri"/>
                <a:sym typeface="Calibri"/>
              </a:rPr>
              <a:t>Teltonika</a:t>
            </a:r>
            <a:r>
              <a:rPr lang="en-US" sz="1300" i="1" dirty="0">
                <a:solidFill>
                  <a:schemeClr val="lt1"/>
                </a:solidFill>
                <a:latin typeface="Calibri"/>
                <a:ea typeface="Calibri"/>
                <a:cs typeface="Calibri"/>
                <a:sym typeface="Calibri"/>
              </a:rPr>
              <a:t> Networks</a:t>
            </a:r>
            <a:r>
              <a:rPr lang="en-US" sz="1300" dirty="0">
                <a:solidFill>
                  <a:schemeClr val="lt1"/>
                </a:solidFill>
                <a:latin typeface="Calibri"/>
                <a:ea typeface="Calibri"/>
                <a:cs typeface="Calibri"/>
                <a:sym typeface="Calibri"/>
              </a:rPr>
              <a:t>. https://teltonika-networks.com/use-cases/industrial-automation/enabling-control-over-a-wastewater-treatment-plan</a:t>
            </a:r>
            <a:endParaRPr dirty="0"/>
          </a:p>
          <a:p>
            <a:pPr marL="0" marR="0" lvl="0" indent="0" algn="l" rtl="0">
              <a:spcBef>
                <a:spcPts val="0"/>
              </a:spcBef>
              <a:spcAft>
                <a:spcPts val="0"/>
              </a:spcAft>
              <a:buNone/>
            </a:pPr>
            <a:r>
              <a:rPr lang="en-US" sz="1300" dirty="0">
                <a:solidFill>
                  <a:schemeClr val="lt1"/>
                </a:solidFill>
                <a:latin typeface="Calibri"/>
                <a:ea typeface="Calibri"/>
                <a:cs typeface="Calibri"/>
                <a:sym typeface="Calibri"/>
              </a:rPr>
              <a:t>Flanagan, K. (2025). Should We Be Worried About Microplastics In Drinking Water? </a:t>
            </a:r>
            <a:r>
              <a:rPr lang="en-US" sz="1300" i="1" dirty="0">
                <a:solidFill>
                  <a:schemeClr val="lt1"/>
                </a:solidFill>
                <a:latin typeface="Calibri"/>
                <a:ea typeface="Calibri"/>
                <a:cs typeface="Calibri"/>
                <a:sym typeface="Calibri"/>
              </a:rPr>
              <a:t>The Water Professor</a:t>
            </a:r>
            <a:r>
              <a:rPr lang="en-US" sz="1300" dirty="0">
                <a:solidFill>
                  <a:schemeClr val="lt1"/>
                </a:solidFill>
                <a:latin typeface="Calibri"/>
                <a:ea typeface="Calibri"/>
                <a:cs typeface="Calibri"/>
                <a:sym typeface="Calibri"/>
              </a:rPr>
              <a:t>. </a:t>
            </a:r>
            <a:r>
              <a:rPr lang="en-US" sz="1300" u="sng" dirty="0">
                <a:solidFill>
                  <a:schemeClr val="bg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The Water Professor</a:t>
            </a:r>
            <a:endParaRPr sz="1300" dirty="0">
              <a:solidFill>
                <a:schemeClr val="bg1"/>
              </a:solidFill>
              <a:latin typeface="Calibri"/>
              <a:ea typeface="Calibri"/>
              <a:cs typeface="Calibri"/>
              <a:sym typeface="Calibri"/>
            </a:endParaRPr>
          </a:p>
          <a:p>
            <a:pPr marL="0" marR="0" lvl="0" indent="0" algn="l" rtl="0">
              <a:spcBef>
                <a:spcPts val="0"/>
              </a:spcBef>
              <a:spcAft>
                <a:spcPts val="0"/>
              </a:spcAft>
              <a:buNone/>
            </a:pPr>
            <a:r>
              <a:rPr lang="en-US" sz="1300" dirty="0">
                <a:solidFill>
                  <a:schemeClr val="lt1"/>
                </a:solidFill>
                <a:latin typeface="Calibri"/>
                <a:ea typeface="Calibri"/>
                <a:cs typeface="Calibri"/>
                <a:sym typeface="Calibri"/>
              </a:rPr>
              <a:t>Florida and the 2020 75% Recycling Goal. </a:t>
            </a:r>
            <a:r>
              <a:rPr lang="en-US" sz="1300" i="1" dirty="0">
                <a:solidFill>
                  <a:schemeClr val="lt1"/>
                </a:solidFill>
                <a:latin typeface="Calibri"/>
                <a:ea typeface="Calibri"/>
                <a:cs typeface="Calibri"/>
                <a:sym typeface="Calibri"/>
              </a:rPr>
              <a:t>Florida Department of </a:t>
            </a:r>
            <a:r>
              <a:rPr lang="en-US" sz="1300" i="1" dirty="0" err="1">
                <a:solidFill>
                  <a:schemeClr val="lt1"/>
                </a:solidFill>
                <a:latin typeface="Calibri"/>
                <a:ea typeface="Calibri"/>
                <a:cs typeface="Calibri"/>
                <a:sym typeface="Calibri"/>
              </a:rPr>
              <a:t>Enviornmental</a:t>
            </a:r>
            <a:r>
              <a:rPr lang="en-US" sz="1300" i="1" dirty="0">
                <a:solidFill>
                  <a:schemeClr val="lt1"/>
                </a:solidFill>
                <a:latin typeface="Calibri"/>
                <a:ea typeface="Calibri"/>
                <a:cs typeface="Calibri"/>
                <a:sym typeface="Calibri"/>
              </a:rPr>
              <a:t> Protection</a:t>
            </a:r>
            <a:r>
              <a:rPr lang="en-US" sz="1300" dirty="0">
                <a:solidFill>
                  <a:schemeClr val="lt1"/>
                </a:solidFill>
                <a:latin typeface="Calibri"/>
                <a:ea typeface="Calibri"/>
                <a:cs typeface="Calibri"/>
                <a:sym typeface="Calibri"/>
              </a:rPr>
              <a:t> (Volume 2). </a:t>
            </a:r>
            <a:r>
              <a:rPr lang="en-US" sz="1300" u="sng" dirty="0">
                <a:solidFill>
                  <a:schemeClr val="lt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floridadep.gov/sites/default/files/FinalRecyclingReportVolume2forweb.pdf</a:t>
            </a:r>
            <a:endParaRPr sz="1300" dirty="0">
              <a:solidFill>
                <a:schemeClr val="lt1"/>
              </a:solidFill>
              <a:latin typeface="Calibri"/>
              <a:ea typeface="Calibri"/>
              <a:cs typeface="Calibri"/>
              <a:sym typeface="Calibri"/>
            </a:endParaRPr>
          </a:p>
          <a:p>
            <a:pPr marL="0" marR="0" lvl="0" indent="0" algn="l" rtl="0">
              <a:spcBef>
                <a:spcPts val="0"/>
              </a:spcBef>
              <a:spcAft>
                <a:spcPts val="0"/>
              </a:spcAft>
              <a:buNone/>
            </a:pPr>
            <a:r>
              <a:rPr lang="en-US" sz="1300" dirty="0" err="1">
                <a:solidFill>
                  <a:schemeClr val="lt1"/>
                </a:solidFill>
                <a:latin typeface="Calibri"/>
                <a:ea typeface="Calibri"/>
                <a:cs typeface="Calibri"/>
                <a:sym typeface="Calibri"/>
              </a:rPr>
              <a:t>FloridaRecycles</a:t>
            </a:r>
            <a:r>
              <a:rPr lang="en-US" sz="1300" dirty="0">
                <a:solidFill>
                  <a:schemeClr val="lt1"/>
                </a:solidFill>
                <a:latin typeface="Calibri"/>
                <a:ea typeface="Calibri"/>
                <a:cs typeface="Calibri"/>
                <a:sym typeface="Calibri"/>
              </a:rPr>
              <a:t> – Rethink. Reset. Recycle</a:t>
            </a:r>
            <a:r>
              <a:rPr lang="en-US" sz="1300" i="1" dirty="0">
                <a:solidFill>
                  <a:schemeClr val="lt1"/>
                </a:solidFill>
                <a:latin typeface="Calibri"/>
                <a:ea typeface="Calibri"/>
                <a:cs typeface="Calibri"/>
                <a:sym typeface="Calibri"/>
              </a:rPr>
              <a:t>.</a:t>
            </a:r>
            <a:r>
              <a:rPr lang="en-US" sz="1300" dirty="0">
                <a:solidFill>
                  <a:schemeClr val="lt1"/>
                </a:solidFill>
                <a:latin typeface="Calibri"/>
                <a:ea typeface="Calibri"/>
                <a:cs typeface="Calibri"/>
                <a:sym typeface="Calibri"/>
              </a:rPr>
              <a:t> (n.d.). </a:t>
            </a:r>
            <a:r>
              <a:rPr lang="en-US" sz="1300" i="1" dirty="0">
                <a:solidFill>
                  <a:schemeClr val="lt1"/>
                </a:solidFill>
                <a:latin typeface="Calibri"/>
                <a:ea typeface="Calibri"/>
                <a:cs typeface="Calibri"/>
                <a:sym typeface="Calibri"/>
              </a:rPr>
              <a:t>Florida Department of Environmental Protection</a:t>
            </a:r>
            <a:r>
              <a:rPr lang="en-US" sz="1300" dirty="0">
                <a:solidFill>
                  <a:schemeClr val="lt1"/>
                </a:solidFill>
                <a:latin typeface="Calibri"/>
                <a:ea typeface="Calibri"/>
                <a:cs typeface="Calibri"/>
                <a:sym typeface="Calibri"/>
              </a:rPr>
              <a:t>. </a:t>
            </a:r>
            <a:r>
              <a:rPr lang="en-US" sz="1300" u="sng" dirty="0">
                <a:solidFill>
                  <a:schemeClr val="lt1"/>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https://floridarecycles.org/</a:t>
            </a:r>
            <a:endParaRPr sz="1300" dirty="0">
              <a:solidFill>
                <a:schemeClr val="lt1"/>
              </a:solidFill>
              <a:latin typeface="Calibri"/>
              <a:ea typeface="Calibri"/>
              <a:cs typeface="Calibri"/>
              <a:sym typeface="Calibri"/>
            </a:endParaRPr>
          </a:p>
          <a:p>
            <a:pPr marL="0" marR="0" lvl="0" indent="0" algn="l" rtl="0">
              <a:spcBef>
                <a:spcPts val="0"/>
              </a:spcBef>
              <a:spcAft>
                <a:spcPts val="0"/>
              </a:spcAft>
              <a:buNone/>
            </a:pPr>
            <a:r>
              <a:rPr lang="en-US" sz="1300" dirty="0">
                <a:solidFill>
                  <a:schemeClr val="lt1"/>
                </a:solidFill>
                <a:latin typeface="Calibri"/>
                <a:ea typeface="Calibri"/>
                <a:cs typeface="Calibri"/>
                <a:sym typeface="Calibri"/>
              </a:rPr>
              <a:t>García-Haba, E., Benito-</a:t>
            </a:r>
            <a:r>
              <a:rPr lang="en-US" sz="1300" dirty="0" err="1">
                <a:solidFill>
                  <a:schemeClr val="lt1"/>
                </a:solidFill>
                <a:latin typeface="Calibri"/>
                <a:ea typeface="Calibri"/>
                <a:cs typeface="Calibri"/>
                <a:sym typeface="Calibri"/>
              </a:rPr>
              <a:t>Kaesbach</a:t>
            </a:r>
            <a:r>
              <a:rPr lang="en-US" sz="1300" dirty="0">
                <a:solidFill>
                  <a:schemeClr val="lt1"/>
                </a:solidFill>
                <a:latin typeface="Calibri"/>
                <a:ea typeface="Calibri"/>
                <a:cs typeface="Calibri"/>
                <a:sym typeface="Calibri"/>
              </a:rPr>
              <a:t>, A., Hernández-Crespo, C., Sanz-Lazaro, C., Martín, M., &amp; Andrés-</a:t>
            </a:r>
            <a:r>
              <a:rPr lang="en-US" sz="1300" dirty="0" err="1">
                <a:solidFill>
                  <a:schemeClr val="lt1"/>
                </a:solidFill>
                <a:latin typeface="Calibri"/>
                <a:ea typeface="Calibri"/>
                <a:cs typeface="Calibri"/>
                <a:sym typeface="Calibri"/>
              </a:rPr>
              <a:t>Doménech</a:t>
            </a:r>
            <a:r>
              <a:rPr lang="en-US" sz="1300" dirty="0">
                <a:solidFill>
                  <a:schemeClr val="lt1"/>
                </a:solidFill>
                <a:latin typeface="Calibri"/>
                <a:ea typeface="Calibri"/>
                <a:cs typeface="Calibri"/>
                <a:sym typeface="Calibri"/>
              </a:rPr>
              <a:t>, I. (2024). Removal and fate of microplastics in permeable pavements: An experimental layer-by-layer analysis. </a:t>
            </a:r>
            <a:r>
              <a:rPr lang="en-US" sz="1300" i="1" dirty="0">
                <a:solidFill>
                  <a:schemeClr val="lt1"/>
                </a:solidFill>
                <a:latin typeface="Calibri"/>
                <a:ea typeface="Calibri"/>
                <a:cs typeface="Calibri"/>
                <a:sym typeface="Calibri"/>
              </a:rPr>
              <a:t>Science of the Total Environment</a:t>
            </a:r>
            <a:r>
              <a:rPr lang="en-US" sz="1300" dirty="0">
                <a:solidFill>
                  <a:schemeClr val="lt1"/>
                </a:solidFill>
                <a:latin typeface="Calibri"/>
                <a:ea typeface="Calibri"/>
                <a:cs typeface="Calibri"/>
                <a:sym typeface="Calibri"/>
              </a:rPr>
              <a:t>, </a:t>
            </a:r>
            <a:r>
              <a:rPr lang="en-US" sz="1300" i="1" dirty="0">
                <a:solidFill>
                  <a:schemeClr val="lt1"/>
                </a:solidFill>
                <a:latin typeface="Calibri"/>
                <a:ea typeface="Calibri"/>
                <a:cs typeface="Calibri"/>
                <a:sym typeface="Calibri"/>
              </a:rPr>
              <a:t>929</a:t>
            </a:r>
            <a:r>
              <a:rPr lang="en-US" sz="1300" dirty="0">
                <a:solidFill>
                  <a:schemeClr val="lt1"/>
                </a:solidFill>
                <a:latin typeface="Calibri"/>
                <a:ea typeface="Calibri"/>
                <a:cs typeface="Calibri"/>
                <a:sym typeface="Calibri"/>
              </a:rPr>
              <a:t>, 172627. </a:t>
            </a:r>
            <a:r>
              <a:rPr lang="en-US" sz="1300" u="sng" dirty="0">
                <a:solidFill>
                  <a:schemeClr val="lt1"/>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https://doi.org/10.1016/j.scitotenv.2024.172627</a:t>
            </a:r>
            <a:endParaRPr sz="1300" dirty="0">
              <a:solidFill>
                <a:schemeClr val="lt1"/>
              </a:solidFill>
              <a:latin typeface="Calibri"/>
              <a:ea typeface="Calibri"/>
              <a:cs typeface="Calibri"/>
              <a:sym typeface="Calibri"/>
            </a:endParaRPr>
          </a:p>
          <a:p>
            <a:pPr marL="0" marR="0" lvl="0" indent="0" algn="l" rtl="0">
              <a:spcBef>
                <a:spcPts val="0"/>
              </a:spcBef>
              <a:spcAft>
                <a:spcPts val="0"/>
              </a:spcAft>
              <a:buNone/>
            </a:pPr>
            <a:r>
              <a:rPr lang="en-US" sz="1300" dirty="0">
                <a:solidFill>
                  <a:schemeClr val="lt1"/>
                </a:solidFill>
                <a:latin typeface="Calibri"/>
                <a:ea typeface="Calibri"/>
                <a:cs typeface="Calibri"/>
                <a:sym typeface="Calibri"/>
              </a:rPr>
              <a:t>Health Impacts - PFAS Contamination in Agriculture. (n.d.). </a:t>
            </a:r>
            <a:r>
              <a:rPr lang="en-US" sz="1300" i="1" dirty="0">
                <a:solidFill>
                  <a:schemeClr val="lt1"/>
                </a:solidFill>
                <a:latin typeface="Calibri"/>
                <a:ea typeface="Calibri"/>
                <a:cs typeface="Calibri"/>
                <a:sym typeface="Calibri"/>
              </a:rPr>
              <a:t>MSU College of Agriculture and Natural Resources</a:t>
            </a:r>
            <a:r>
              <a:rPr lang="en-US" sz="1300" dirty="0">
                <a:solidFill>
                  <a:schemeClr val="lt1"/>
                </a:solidFill>
                <a:latin typeface="Calibri"/>
                <a:ea typeface="Calibri"/>
                <a:cs typeface="Calibri"/>
                <a:sym typeface="Calibri"/>
              </a:rPr>
              <a:t>. </a:t>
            </a:r>
            <a:r>
              <a:rPr lang="en-US" sz="1300" u="sng" dirty="0">
                <a:solidFill>
                  <a:schemeClr val="lt1"/>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https://www.canr.msu.edu/pfas/health-impacts-of-pfas</a:t>
            </a:r>
            <a:endParaRPr sz="1300" dirty="0">
              <a:solidFill>
                <a:schemeClr val="lt1"/>
              </a:solidFill>
              <a:latin typeface="Calibri"/>
              <a:ea typeface="Calibri"/>
              <a:cs typeface="Calibri"/>
              <a:sym typeface="Calibri"/>
            </a:endParaRPr>
          </a:p>
          <a:p>
            <a:pPr marL="0" marR="0" lvl="0" indent="0" algn="l" rtl="0">
              <a:spcBef>
                <a:spcPts val="0"/>
              </a:spcBef>
              <a:spcAft>
                <a:spcPts val="0"/>
              </a:spcAft>
              <a:buNone/>
            </a:pPr>
            <a:r>
              <a:rPr lang="en-US" sz="1300" dirty="0">
                <a:solidFill>
                  <a:schemeClr val="lt1"/>
                </a:solidFill>
                <a:latin typeface="Calibri"/>
                <a:ea typeface="Calibri"/>
                <a:cs typeface="Calibri"/>
                <a:sym typeface="Calibri"/>
              </a:rPr>
              <a:t>How Microplastic Filtration in Wastewater Treatment Tackles Overlooked Pollution. (2024). </a:t>
            </a:r>
            <a:r>
              <a:rPr lang="en-US" sz="1300" i="1" dirty="0">
                <a:solidFill>
                  <a:schemeClr val="lt1"/>
                </a:solidFill>
                <a:latin typeface="Calibri"/>
                <a:ea typeface="Calibri"/>
                <a:cs typeface="Calibri"/>
                <a:sym typeface="Calibri"/>
              </a:rPr>
              <a:t>Lakeside Equipment Corporation</a:t>
            </a:r>
            <a:r>
              <a:rPr lang="en-US" sz="1300" dirty="0">
                <a:solidFill>
                  <a:schemeClr val="lt1"/>
                </a:solidFill>
                <a:latin typeface="Calibri"/>
                <a:ea typeface="Calibri"/>
                <a:cs typeface="Calibri"/>
                <a:sym typeface="Calibri"/>
              </a:rPr>
              <a:t>. </a:t>
            </a:r>
            <a:r>
              <a:rPr lang="en-US" sz="1300" u="sng" dirty="0">
                <a:solidFill>
                  <a:schemeClr val="lt1"/>
                </a:solidFill>
                <a:latin typeface="Calibri"/>
                <a:ea typeface="Calibri"/>
                <a:cs typeface="Calibri"/>
                <a:sym typeface="Calibri"/>
                <a:hlinkClick r:id="rId11">
                  <a:extLst>
                    <a:ext uri="{A12FA001-AC4F-418D-AE19-62706E023703}">
                      <ahyp:hlinkClr xmlns:ahyp="http://schemas.microsoft.com/office/drawing/2018/hyperlinkcolor" val="tx"/>
                    </a:ext>
                  </a:extLst>
                </a:hlinkClick>
              </a:rPr>
              <a:t>https://www.lakeside-equipment.com/microplastic-filtration-in-wastewater-treatment/</a:t>
            </a:r>
            <a:endParaRPr sz="1300" dirty="0">
              <a:solidFill>
                <a:schemeClr val="lt1"/>
              </a:solidFill>
              <a:latin typeface="Calibri"/>
              <a:ea typeface="Calibri"/>
              <a:cs typeface="Calibri"/>
              <a:sym typeface="Calibri"/>
            </a:endParaRPr>
          </a:p>
          <a:p>
            <a:pPr marL="0" marR="0" lvl="0" indent="0" algn="l" rtl="0">
              <a:spcBef>
                <a:spcPts val="0"/>
              </a:spcBef>
              <a:spcAft>
                <a:spcPts val="0"/>
              </a:spcAft>
              <a:buNone/>
            </a:pPr>
            <a:r>
              <a:rPr lang="en-US" sz="1300" dirty="0">
                <a:solidFill>
                  <a:schemeClr val="lt1"/>
                </a:solidFill>
                <a:latin typeface="Calibri"/>
                <a:ea typeface="Calibri"/>
                <a:cs typeface="Calibri"/>
                <a:sym typeface="Calibri"/>
              </a:rPr>
              <a:t>How to Avoid Microplastics in Water Bottles: The Harms &amp; Fix. (n.d.). </a:t>
            </a:r>
            <a:r>
              <a:rPr lang="en-US" sz="1300" i="1" dirty="0">
                <a:solidFill>
                  <a:schemeClr val="lt1"/>
                </a:solidFill>
                <a:latin typeface="Calibri"/>
                <a:ea typeface="Calibri"/>
                <a:cs typeface="Calibri"/>
                <a:sym typeface="Calibri"/>
              </a:rPr>
              <a:t>Carbon8</a:t>
            </a:r>
            <a:r>
              <a:rPr lang="en-US" sz="1300" dirty="0">
                <a:solidFill>
                  <a:schemeClr val="lt1"/>
                </a:solidFill>
                <a:latin typeface="Calibri"/>
                <a:ea typeface="Calibri"/>
                <a:cs typeface="Calibri"/>
                <a:sym typeface="Calibri"/>
              </a:rPr>
              <a:t>. </a:t>
            </a:r>
            <a:r>
              <a:rPr lang="en-US" sz="1300" u="sng" dirty="0">
                <a:solidFill>
                  <a:schemeClr val="lt1"/>
                </a:solidFill>
                <a:latin typeface="Calibri"/>
                <a:ea typeface="Calibri"/>
                <a:cs typeface="Calibri"/>
                <a:sym typeface="Calibri"/>
                <a:hlinkClick r:id="rId12">
                  <a:extLst>
                    <a:ext uri="{A12FA001-AC4F-418D-AE19-62706E023703}">
                      <ahyp:hlinkClr xmlns:ahyp="http://schemas.microsoft.com/office/drawing/2018/hyperlinkcolor" val="tx"/>
                    </a:ext>
                  </a:extLst>
                </a:hlinkClick>
              </a:rPr>
              <a:t>carbon8water.com/blogs/news/</a:t>
            </a:r>
            <a:r>
              <a:rPr lang="en-US" sz="1300" u="sng" dirty="0" err="1">
                <a:solidFill>
                  <a:schemeClr val="lt1"/>
                </a:solidFill>
                <a:latin typeface="Calibri"/>
                <a:ea typeface="Calibri"/>
                <a:cs typeface="Calibri"/>
                <a:sym typeface="Calibri"/>
                <a:hlinkClick r:id="rId12">
                  <a:extLst>
                    <a:ext uri="{A12FA001-AC4F-418D-AE19-62706E023703}">
                      <ahyp:hlinkClr xmlns:ahyp="http://schemas.microsoft.com/office/drawing/2018/hyperlinkcolor" val="tx"/>
                    </a:ext>
                  </a:extLst>
                </a:hlinkClick>
              </a:rPr>
              <a:t>how-to-avoid-microplastics-in-water-bottles?srsltid</a:t>
            </a:r>
            <a:r>
              <a:rPr lang="en-US" sz="1300" u="sng" dirty="0">
                <a:solidFill>
                  <a:schemeClr val="lt1"/>
                </a:solidFill>
                <a:latin typeface="Calibri"/>
                <a:ea typeface="Calibri"/>
                <a:cs typeface="Calibri"/>
                <a:sym typeface="Calibri"/>
                <a:hlinkClick r:id="rId12">
                  <a:extLst>
                    <a:ext uri="{A12FA001-AC4F-418D-AE19-62706E023703}">
                      <ahyp:hlinkClr xmlns:ahyp="http://schemas.microsoft.com/office/drawing/2018/hyperlinkcolor" val="tx"/>
                    </a:ext>
                  </a:extLst>
                </a:hlinkClick>
              </a:rPr>
              <a:t>=AfmBOoofnorv4yJeY-LIWNLllWb1i2yfz9BlAaK6CUbE_QC0lS1asWf7</a:t>
            </a:r>
            <a:endParaRPr sz="1300" dirty="0">
              <a:solidFill>
                <a:schemeClr val="lt1"/>
              </a:solidFill>
              <a:latin typeface="Calibri"/>
              <a:ea typeface="Calibri"/>
              <a:cs typeface="Calibri"/>
              <a:sym typeface="Calibri"/>
            </a:endParaRPr>
          </a:p>
          <a:p>
            <a:pPr marL="0" marR="0" lvl="0" indent="0" algn="l" rtl="0">
              <a:spcBef>
                <a:spcPts val="0"/>
              </a:spcBef>
              <a:spcAft>
                <a:spcPts val="0"/>
              </a:spcAft>
              <a:buNone/>
            </a:pPr>
            <a:r>
              <a:rPr lang="en-US" sz="1300" dirty="0">
                <a:solidFill>
                  <a:schemeClr val="lt1"/>
                </a:solidFill>
                <a:latin typeface="Calibri"/>
                <a:ea typeface="Calibri"/>
                <a:cs typeface="Calibri"/>
                <a:sym typeface="Calibri"/>
              </a:rPr>
              <a:t>Jadhav, E. B., Sankhla, M. S., Bhat, R. A., &amp; Bhagat, D. S. (2021). Microplastics from food packaging: An overview of human consumption, health threats, and alternative solutions. </a:t>
            </a:r>
            <a:r>
              <a:rPr lang="en-US" sz="1300" i="1" dirty="0">
                <a:solidFill>
                  <a:schemeClr val="lt1"/>
                </a:solidFill>
                <a:latin typeface="Calibri"/>
                <a:ea typeface="Calibri"/>
                <a:cs typeface="Calibri"/>
                <a:sym typeface="Calibri"/>
              </a:rPr>
              <a:t>Environmental Nanotechnology, Monitoring &amp; Management</a:t>
            </a:r>
            <a:r>
              <a:rPr lang="en-US" sz="1300" dirty="0">
                <a:solidFill>
                  <a:schemeClr val="lt1"/>
                </a:solidFill>
                <a:latin typeface="Calibri"/>
                <a:ea typeface="Calibri"/>
                <a:cs typeface="Calibri"/>
                <a:sym typeface="Calibri"/>
              </a:rPr>
              <a:t>, </a:t>
            </a:r>
            <a:r>
              <a:rPr lang="en-US" sz="1300" i="1" dirty="0">
                <a:solidFill>
                  <a:schemeClr val="lt1"/>
                </a:solidFill>
                <a:latin typeface="Calibri"/>
                <a:ea typeface="Calibri"/>
                <a:cs typeface="Calibri"/>
                <a:sym typeface="Calibri"/>
              </a:rPr>
              <a:t>16</a:t>
            </a:r>
            <a:r>
              <a:rPr lang="en-US" sz="1300" dirty="0">
                <a:solidFill>
                  <a:schemeClr val="lt1"/>
                </a:solidFill>
                <a:latin typeface="Calibri"/>
                <a:ea typeface="Calibri"/>
                <a:cs typeface="Calibri"/>
                <a:sym typeface="Calibri"/>
              </a:rPr>
              <a:t>, 100608.</a:t>
            </a:r>
            <a:r>
              <a:rPr lang="en-US" sz="1300" u="sng" dirty="0">
                <a:solidFill>
                  <a:schemeClr val="lt1"/>
                </a:solidFill>
                <a:latin typeface="Calibri"/>
                <a:ea typeface="Calibri"/>
                <a:cs typeface="Calibri"/>
                <a:sym typeface="Calibri"/>
                <a:hlinkClick r:id="rId13">
                  <a:extLst>
                    <a:ext uri="{A12FA001-AC4F-418D-AE19-62706E023703}">
                      <ahyp:hlinkClr xmlns:ahyp="http://schemas.microsoft.com/office/drawing/2018/hyperlinkcolor" val="tx"/>
                    </a:ext>
                  </a:extLst>
                </a:hlinkClick>
              </a:rPr>
              <a:t>https://doi.org/10.1016/j.enmm.2021.100608</a:t>
            </a:r>
            <a:endParaRPr sz="1300" dirty="0">
              <a:solidFill>
                <a:schemeClr val="lt1"/>
              </a:solidFill>
              <a:latin typeface="Calibri"/>
              <a:ea typeface="Calibri"/>
              <a:cs typeface="Calibri"/>
              <a:sym typeface="Calibri"/>
            </a:endParaRPr>
          </a:p>
          <a:p>
            <a:pPr marL="0" marR="0" lvl="0" indent="0" algn="l" rtl="0">
              <a:spcBef>
                <a:spcPts val="0"/>
              </a:spcBef>
              <a:spcAft>
                <a:spcPts val="0"/>
              </a:spcAft>
              <a:buNone/>
            </a:pPr>
            <a:r>
              <a:rPr lang="en-US" sz="1300" dirty="0">
                <a:solidFill>
                  <a:schemeClr val="lt1"/>
                </a:solidFill>
                <a:latin typeface="Calibri"/>
                <a:ea typeface="Calibri"/>
                <a:cs typeface="Calibri"/>
                <a:sym typeface="Calibri"/>
              </a:rPr>
              <a:t>Marine Debris &amp; Plastic Source Reduction Toolkit For Colleges &amp; Universities. (2015). </a:t>
            </a:r>
            <a:r>
              <a:rPr lang="en-US" sz="1300" i="1" dirty="0">
                <a:solidFill>
                  <a:schemeClr val="lt1"/>
                </a:solidFill>
                <a:latin typeface="Calibri"/>
                <a:ea typeface="Calibri"/>
                <a:cs typeface="Calibri"/>
                <a:sym typeface="Calibri"/>
              </a:rPr>
              <a:t>Product Stewardship Institute</a:t>
            </a:r>
            <a:r>
              <a:rPr lang="en-US" sz="1300" dirty="0">
                <a:solidFill>
                  <a:schemeClr val="lt1"/>
                </a:solidFill>
                <a:latin typeface="Calibri"/>
                <a:ea typeface="Calibri"/>
                <a:cs typeface="Calibri"/>
                <a:sym typeface="Calibri"/>
              </a:rPr>
              <a:t>. </a:t>
            </a:r>
            <a:r>
              <a:rPr lang="en-US" sz="1300" u="sng" dirty="0">
                <a:solidFill>
                  <a:schemeClr val="lt1"/>
                </a:solidFill>
                <a:latin typeface="Calibri"/>
                <a:ea typeface="Calibri"/>
                <a:cs typeface="Calibri"/>
                <a:sym typeface="Calibri"/>
                <a:hlinkClick r:id="rId14">
                  <a:extLst>
                    <a:ext uri="{A12FA001-AC4F-418D-AE19-62706E023703}">
                      <ahyp:hlinkClr xmlns:ahyp="http://schemas.microsoft.com/office/drawing/2018/hyperlinkcolor" val="tx"/>
                    </a:ext>
                  </a:extLst>
                </a:hlinkClick>
              </a:rPr>
              <a:t>flseagrant.ifas.ufl.edu/media/</a:t>
            </a:r>
            <a:r>
              <a:rPr lang="en-US" sz="1300" u="sng" dirty="0" err="1">
                <a:solidFill>
                  <a:schemeClr val="lt1"/>
                </a:solidFill>
                <a:latin typeface="Calibri"/>
                <a:ea typeface="Calibri"/>
                <a:cs typeface="Calibri"/>
                <a:sym typeface="Calibri"/>
                <a:hlinkClick r:id="rId14">
                  <a:extLst>
                    <a:ext uri="{A12FA001-AC4F-418D-AE19-62706E023703}">
                      <ahyp:hlinkClr xmlns:ahyp="http://schemas.microsoft.com/office/drawing/2018/hyperlinkcolor" val="tx"/>
                    </a:ext>
                  </a:extLst>
                </a:hlinkClick>
              </a:rPr>
              <a:t>flseagrantifasufledu</a:t>
            </a:r>
            <a:r>
              <a:rPr lang="en-US" sz="1300" u="sng" dirty="0">
                <a:solidFill>
                  <a:schemeClr val="lt1"/>
                </a:solidFill>
                <a:latin typeface="Calibri"/>
                <a:ea typeface="Calibri"/>
                <a:cs typeface="Calibri"/>
                <a:sym typeface="Calibri"/>
                <a:hlinkClick r:id="rId14">
                  <a:extLst>
                    <a:ext uri="{A12FA001-AC4F-418D-AE19-62706E023703}">
                      <ahyp:hlinkClr xmlns:ahyp="http://schemas.microsoft.com/office/drawing/2018/hyperlinkcolor" val="tx"/>
                    </a:ext>
                  </a:extLst>
                </a:hlinkClick>
              </a:rPr>
              <a:t>/sea-grant/pdf-files/microplastics/marine-debris-plastic-reduction-toolkit-for-colleges-and-universities.pdf</a:t>
            </a:r>
            <a:endParaRPr sz="1300" dirty="0">
              <a:solidFill>
                <a:schemeClr val="lt1"/>
              </a:solidFill>
              <a:latin typeface="Calibri"/>
              <a:ea typeface="Calibri"/>
              <a:cs typeface="Calibri"/>
              <a:sym typeface="Calibri"/>
            </a:endParaRPr>
          </a:p>
          <a:p>
            <a:pPr marL="0" marR="0" lvl="0" indent="0" algn="l" rtl="0">
              <a:spcBef>
                <a:spcPts val="0"/>
              </a:spcBef>
              <a:spcAft>
                <a:spcPts val="0"/>
              </a:spcAft>
              <a:buNone/>
            </a:pPr>
            <a:r>
              <a:rPr lang="en-US" sz="1300" dirty="0">
                <a:solidFill>
                  <a:schemeClr val="lt1"/>
                </a:solidFill>
                <a:latin typeface="Calibri"/>
                <a:ea typeface="Calibri"/>
                <a:cs typeface="Calibri"/>
                <a:sym typeface="Calibri"/>
              </a:rPr>
              <a:t>Marshall, M. (2020, May 15). We may have missed half the microplastics in the ocean. </a:t>
            </a:r>
            <a:r>
              <a:rPr lang="en-US" sz="1300" i="1" dirty="0">
                <a:solidFill>
                  <a:schemeClr val="lt1"/>
                </a:solidFill>
                <a:latin typeface="Calibri"/>
                <a:ea typeface="Calibri"/>
                <a:cs typeface="Calibri"/>
                <a:sym typeface="Calibri"/>
              </a:rPr>
              <a:t>New Scientist</a:t>
            </a:r>
            <a:r>
              <a:rPr lang="en-US" sz="1300" dirty="0">
                <a:solidFill>
                  <a:schemeClr val="lt1"/>
                </a:solidFill>
                <a:latin typeface="Calibri"/>
                <a:ea typeface="Calibri"/>
                <a:cs typeface="Calibri"/>
                <a:sym typeface="Calibri"/>
              </a:rPr>
              <a:t>. </a:t>
            </a:r>
            <a:r>
              <a:rPr lang="en-US" sz="1300" u="sng" dirty="0">
                <a:solidFill>
                  <a:schemeClr val="lt1"/>
                </a:solidFill>
                <a:latin typeface="Calibri"/>
                <a:ea typeface="Calibri"/>
                <a:cs typeface="Calibri"/>
                <a:sym typeface="Calibri"/>
                <a:hlinkClick r:id="rId15">
                  <a:extLst>
                    <a:ext uri="{A12FA001-AC4F-418D-AE19-62706E023703}">
                      <ahyp:hlinkClr xmlns:ahyp="http://schemas.microsoft.com/office/drawing/2018/hyperlinkcolor" val="tx"/>
                    </a:ext>
                  </a:extLst>
                </a:hlinkClick>
              </a:rPr>
              <a:t>https://www.newscientist.com/article/2243731-we-may-have-missed-half-the-microplastics-in-the-ocean/</a:t>
            </a:r>
            <a:endParaRPr sz="1300" dirty="0">
              <a:solidFill>
                <a:schemeClr val="lt1"/>
              </a:solidFill>
              <a:latin typeface="Calibri"/>
              <a:ea typeface="Calibri"/>
              <a:cs typeface="Calibri"/>
              <a:sym typeface="Calibri"/>
            </a:endParaRPr>
          </a:p>
          <a:p>
            <a:pPr marL="0" marR="0" lvl="0" indent="0" algn="l" rtl="0">
              <a:spcBef>
                <a:spcPts val="0"/>
              </a:spcBef>
              <a:spcAft>
                <a:spcPts val="0"/>
              </a:spcAft>
              <a:buNone/>
            </a:pPr>
            <a:r>
              <a:rPr lang="en-US" sz="1300" dirty="0">
                <a:solidFill>
                  <a:schemeClr val="lt1"/>
                </a:solidFill>
                <a:latin typeface="Calibri"/>
                <a:ea typeface="Calibri"/>
                <a:cs typeface="Calibri"/>
                <a:sym typeface="Calibri"/>
              </a:rPr>
              <a:t>Ministère de la Transition </a:t>
            </a:r>
            <a:r>
              <a:rPr lang="en-US" sz="1300" dirty="0" err="1">
                <a:solidFill>
                  <a:schemeClr val="lt1"/>
                </a:solidFill>
                <a:latin typeface="Calibri"/>
                <a:ea typeface="Calibri"/>
                <a:cs typeface="Calibri"/>
                <a:sym typeface="Calibri"/>
              </a:rPr>
              <a:t>Ecologique</a:t>
            </a:r>
            <a:r>
              <a:rPr lang="en-US" sz="1300" dirty="0">
                <a:solidFill>
                  <a:schemeClr val="lt1"/>
                </a:solidFill>
                <a:latin typeface="Calibri"/>
                <a:ea typeface="Calibri"/>
                <a:cs typeface="Calibri"/>
                <a:sym typeface="Calibri"/>
              </a:rPr>
              <a:t>. (2020). The Anti Waste Law in the daily lives of the French people: What does that mean in practice?. </a:t>
            </a:r>
            <a:r>
              <a:rPr lang="en-US" sz="1300" u="sng" dirty="0">
                <a:solidFill>
                  <a:schemeClr val="lt1"/>
                </a:solidFill>
                <a:latin typeface="Calibri"/>
                <a:ea typeface="Calibri"/>
                <a:cs typeface="Calibri"/>
                <a:sym typeface="Calibri"/>
                <a:hlinkClick r:id="rId16">
                  <a:extLst>
                    <a:ext uri="{A12FA001-AC4F-418D-AE19-62706E023703}">
                      <ahyp:hlinkClr xmlns:ahyp="http://schemas.microsoft.com/office/drawing/2018/hyperlinkcolor" val="tx"/>
                    </a:ext>
                  </a:extLst>
                </a:hlinkClick>
              </a:rPr>
              <a:t>circulareconomy.europa.eu/platform/sites/default/files/anti-waste_law_in_the_daily_lives_of_french_people.pdf</a:t>
            </a:r>
            <a:endParaRPr sz="1300" dirty="0">
              <a:solidFill>
                <a:schemeClr val="lt1"/>
              </a:solidFill>
              <a:latin typeface="Calibri"/>
              <a:ea typeface="Calibri"/>
              <a:cs typeface="Calibri"/>
              <a:sym typeface="Calibri"/>
            </a:endParaRPr>
          </a:p>
          <a:p>
            <a:pPr marL="0" marR="0" lvl="0" indent="0" algn="l" rtl="0">
              <a:spcBef>
                <a:spcPts val="0"/>
              </a:spcBef>
              <a:spcAft>
                <a:spcPts val="0"/>
              </a:spcAft>
              <a:buNone/>
            </a:pPr>
            <a:r>
              <a:rPr lang="en-US" sz="1300" dirty="0">
                <a:solidFill>
                  <a:schemeClr val="lt1"/>
                </a:solidFill>
                <a:latin typeface="Calibri"/>
                <a:ea typeface="Calibri"/>
                <a:cs typeface="Calibri"/>
                <a:sym typeface="Calibri"/>
              </a:rPr>
              <a:t>Microplastics from textiles: towards a circular economy for textiles in Europe. (2022, February 9). </a:t>
            </a:r>
            <a:r>
              <a:rPr lang="en-US" sz="1300" i="1" dirty="0">
                <a:solidFill>
                  <a:schemeClr val="lt1"/>
                </a:solidFill>
                <a:latin typeface="Calibri"/>
                <a:ea typeface="Calibri"/>
                <a:cs typeface="Calibri"/>
                <a:sym typeface="Calibri"/>
              </a:rPr>
              <a:t>European Environment Agency</a:t>
            </a:r>
            <a:r>
              <a:rPr lang="en-US" sz="1300" dirty="0">
                <a:solidFill>
                  <a:schemeClr val="lt1"/>
                </a:solidFill>
                <a:latin typeface="Calibri"/>
                <a:ea typeface="Calibri"/>
                <a:cs typeface="Calibri"/>
                <a:sym typeface="Calibri"/>
              </a:rPr>
              <a:t>. https://www.eea.europa.eu/en/analysis/publications/microplastics-from-textiles-towards-a-circular-economy-for-textiles-in-europe</a:t>
            </a:r>
            <a:endParaRPr dirty="0"/>
          </a:p>
          <a:p>
            <a:pPr marL="0" marR="0" lvl="0" indent="0" algn="l" rtl="0">
              <a:spcBef>
                <a:spcPts val="0"/>
              </a:spcBef>
              <a:spcAft>
                <a:spcPts val="0"/>
              </a:spcAft>
              <a:buNone/>
            </a:pPr>
            <a:r>
              <a:rPr lang="en-US" sz="1300" dirty="0">
                <a:solidFill>
                  <a:schemeClr val="lt1"/>
                </a:solidFill>
                <a:latin typeface="Calibri"/>
                <a:ea typeface="Calibri"/>
                <a:cs typeface="Calibri"/>
                <a:sym typeface="Calibri"/>
              </a:rPr>
              <a:t>O'Connor, M. C. (2018). Humans, fish and other organisms are consuming microfibers. </a:t>
            </a:r>
            <a:r>
              <a:rPr lang="en-US" sz="1300" i="1" dirty="0" err="1">
                <a:solidFill>
                  <a:schemeClr val="lt1"/>
                </a:solidFill>
                <a:latin typeface="Calibri"/>
                <a:ea typeface="Calibri"/>
                <a:cs typeface="Calibri"/>
                <a:sym typeface="Calibri"/>
              </a:rPr>
              <a:t>Ensia</a:t>
            </a:r>
            <a:r>
              <a:rPr lang="en-US" sz="1300" dirty="0">
                <a:solidFill>
                  <a:schemeClr val="lt1"/>
                </a:solidFill>
                <a:latin typeface="Calibri"/>
                <a:ea typeface="Calibri"/>
                <a:cs typeface="Calibri"/>
                <a:sym typeface="Calibri"/>
              </a:rPr>
              <a:t>. </a:t>
            </a:r>
            <a:r>
              <a:rPr lang="en-US" sz="1300" u="sng" dirty="0">
                <a:solidFill>
                  <a:schemeClr val="lt1"/>
                </a:solidFill>
                <a:latin typeface="Calibri"/>
                <a:ea typeface="Calibri"/>
                <a:cs typeface="Calibri"/>
                <a:sym typeface="Calibri"/>
                <a:hlinkClick r:id="rId17">
                  <a:extLst>
                    <a:ext uri="{A12FA001-AC4F-418D-AE19-62706E023703}">
                      <ahyp:hlinkClr xmlns:ahyp="http://schemas.microsoft.com/office/drawing/2018/hyperlinkcolor" val="tx"/>
                    </a:ext>
                  </a:extLst>
                </a:hlinkClick>
              </a:rPr>
              <a:t>https://ensia.com/features/microfiber-impacts/</a:t>
            </a:r>
            <a:endParaRPr sz="1300" dirty="0">
              <a:solidFill>
                <a:schemeClr val="lt1"/>
              </a:solidFill>
              <a:latin typeface="Calibri"/>
              <a:ea typeface="Calibri"/>
              <a:cs typeface="Calibri"/>
              <a:sym typeface="Calibri"/>
            </a:endParaRPr>
          </a:p>
          <a:p>
            <a:pPr marL="0" marR="0" lvl="0" indent="0" algn="l" rtl="0">
              <a:spcBef>
                <a:spcPts val="0"/>
              </a:spcBef>
              <a:spcAft>
                <a:spcPts val="0"/>
              </a:spcAft>
              <a:buNone/>
            </a:pPr>
            <a:r>
              <a:rPr lang="en-US" sz="1300" dirty="0">
                <a:solidFill>
                  <a:schemeClr val="lt1"/>
                </a:solidFill>
                <a:latin typeface="Calibri"/>
                <a:ea typeface="Calibri"/>
                <a:cs typeface="Calibri"/>
                <a:sym typeface="Calibri"/>
              </a:rPr>
              <a:t>O’Connor, M.C. (n.d.). Our clothes are contaminating our planet with tiny plastic threads. </a:t>
            </a:r>
            <a:r>
              <a:rPr lang="en-US" sz="1300" i="1" dirty="0" err="1">
                <a:solidFill>
                  <a:schemeClr val="lt1"/>
                </a:solidFill>
                <a:latin typeface="Calibri"/>
                <a:ea typeface="Calibri"/>
                <a:cs typeface="Calibri"/>
                <a:sym typeface="Calibri"/>
              </a:rPr>
              <a:t>Ensia</a:t>
            </a:r>
            <a:r>
              <a:rPr lang="en-US" sz="1300" dirty="0">
                <a:solidFill>
                  <a:schemeClr val="lt1"/>
                </a:solidFill>
                <a:latin typeface="Calibri"/>
                <a:ea typeface="Calibri"/>
                <a:cs typeface="Calibri"/>
                <a:sym typeface="Calibri"/>
              </a:rPr>
              <a:t>. ensia.com/features/microfibers/</a:t>
            </a:r>
            <a:endParaRPr dirty="0"/>
          </a:p>
          <a:p>
            <a:pPr marL="0" marR="0" lvl="0" indent="0" algn="l" rtl="0">
              <a:spcBef>
                <a:spcPts val="0"/>
              </a:spcBef>
              <a:spcAft>
                <a:spcPts val="0"/>
              </a:spcAft>
              <a:buNone/>
            </a:pPr>
            <a:r>
              <a:rPr lang="en-US" sz="1300" dirty="0">
                <a:solidFill>
                  <a:schemeClr val="lt1"/>
                </a:solidFill>
                <a:latin typeface="Calibri"/>
                <a:ea typeface="Calibri"/>
                <a:cs typeface="Calibri"/>
                <a:sym typeface="Calibri"/>
              </a:rPr>
              <a:t>O’Shea, A. (2023). Impact of Microfibers on the Environment. </a:t>
            </a:r>
            <a:r>
              <a:rPr lang="en-US" sz="1300" i="1" dirty="0" err="1">
                <a:solidFill>
                  <a:schemeClr val="lt1"/>
                </a:solidFill>
                <a:latin typeface="Calibri"/>
                <a:ea typeface="Calibri"/>
                <a:cs typeface="Calibri"/>
                <a:sym typeface="Calibri"/>
              </a:rPr>
              <a:t>Presso</a:t>
            </a:r>
            <a:r>
              <a:rPr lang="en-US" sz="1300" dirty="0">
                <a:solidFill>
                  <a:schemeClr val="lt1"/>
                </a:solidFill>
                <a:latin typeface="Calibri"/>
                <a:ea typeface="Calibri"/>
                <a:cs typeface="Calibri"/>
                <a:sym typeface="Calibri"/>
              </a:rPr>
              <a:t>. https://getpresso.com/the-impact-of-microfibers-on-the-environment-understanding-the-issue-and-taking-action/</a:t>
            </a:r>
            <a:endParaRPr dirty="0"/>
          </a:p>
          <a:p>
            <a:pPr marL="0" marR="0" lvl="0" indent="0" algn="l" rtl="0">
              <a:spcBef>
                <a:spcPts val="0"/>
              </a:spcBef>
              <a:spcAft>
                <a:spcPts val="0"/>
              </a:spcAft>
              <a:buNone/>
            </a:pPr>
            <a:r>
              <a:rPr lang="en-US" sz="1300" dirty="0">
                <a:solidFill>
                  <a:schemeClr val="lt1"/>
                </a:solidFill>
                <a:latin typeface="Calibri"/>
                <a:ea typeface="Calibri"/>
                <a:cs typeface="Calibri"/>
                <a:sym typeface="Calibri"/>
              </a:rPr>
              <a:t>PFAS. (n.d.). </a:t>
            </a:r>
            <a:r>
              <a:rPr lang="en-US" sz="1300" i="1" dirty="0">
                <a:solidFill>
                  <a:schemeClr val="lt1"/>
                </a:solidFill>
                <a:latin typeface="Calibri"/>
                <a:ea typeface="Calibri"/>
                <a:cs typeface="Calibri"/>
                <a:sym typeface="Calibri"/>
              </a:rPr>
              <a:t>American Water Works Association</a:t>
            </a:r>
            <a:r>
              <a:rPr lang="en-US" sz="1300" dirty="0">
                <a:solidFill>
                  <a:schemeClr val="lt1"/>
                </a:solidFill>
                <a:latin typeface="Calibri"/>
                <a:ea typeface="Calibri"/>
                <a:cs typeface="Calibri"/>
                <a:sym typeface="Calibri"/>
              </a:rPr>
              <a:t>. https://www.awwa.org/resource/pfas/</a:t>
            </a:r>
            <a:endParaRPr dirty="0"/>
          </a:p>
          <a:p>
            <a:pPr marL="0" marR="0" lvl="0" indent="0" algn="l" rtl="0">
              <a:spcBef>
                <a:spcPts val="0"/>
              </a:spcBef>
              <a:spcAft>
                <a:spcPts val="0"/>
              </a:spcAft>
              <a:buNone/>
            </a:pPr>
            <a:r>
              <a:rPr lang="en-US" sz="1300" dirty="0">
                <a:solidFill>
                  <a:schemeClr val="lt1"/>
                </a:solidFill>
                <a:latin typeface="Calibri"/>
                <a:ea typeface="Calibri"/>
                <a:cs typeface="Calibri"/>
                <a:sym typeface="Calibri"/>
              </a:rPr>
              <a:t>Plastic granules: what are they, applications, our grinding systems. (n.d.). </a:t>
            </a:r>
            <a:r>
              <a:rPr lang="en-US" sz="1300" i="1" dirty="0" err="1">
                <a:solidFill>
                  <a:schemeClr val="lt1"/>
                </a:solidFill>
                <a:latin typeface="Calibri"/>
                <a:ea typeface="Calibri"/>
                <a:cs typeface="Calibri"/>
                <a:sym typeface="Calibri"/>
              </a:rPr>
              <a:t>Vismec</a:t>
            </a:r>
            <a:r>
              <a:rPr lang="en-US" sz="1300" dirty="0">
                <a:solidFill>
                  <a:schemeClr val="lt1"/>
                </a:solidFill>
                <a:latin typeface="Calibri"/>
                <a:ea typeface="Calibri"/>
                <a:cs typeface="Calibri"/>
                <a:sym typeface="Calibri"/>
              </a:rPr>
              <a:t>. https://www.vismec.com/en/news/plastic-granules-applications/</a:t>
            </a:r>
            <a:endParaRPr dirty="0"/>
          </a:p>
          <a:p>
            <a:pPr marL="0" marR="0" lvl="0" indent="0" algn="l" rtl="0">
              <a:spcBef>
                <a:spcPts val="0"/>
              </a:spcBef>
              <a:spcAft>
                <a:spcPts val="0"/>
              </a:spcAft>
              <a:buNone/>
            </a:pPr>
            <a:r>
              <a:rPr lang="en-US" sz="1300" dirty="0" err="1">
                <a:solidFill>
                  <a:schemeClr val="lt1"/>
                </a:solidFill>
                <a:latin typeface="Calibri"/>
                <a:ea typeface="Calibri"/>
                <a:cs typeface="Calibri"/>
                <a:sym typeface="Calibri"/>
              </a:rPr>
              <a:t>Raubenheimer</a:t>
            </a:r>
            <a:r>
              <a:rPr lang="en-US" sz="1300" dirty="0">
                <a:solidFill>
                  <a:schemeClr val="lt1"/>
                </a:solidFill>
                <a:latin typeface="Calibri"/>
                <a:ea typeface="Calibri"/>
                <a:cs typeface="Calibri"/>
                <a:sym typeface="Calibri"/>
              </a:rPr>
              <a:t>, K. (2024). Scientists reviewed 7,000 studies on microplastics. Their alarming conclusion puts humanity on notice. </a:t>
            </a:r>
            <a:r>
              <a:rPr lang="en-US" sz="1300" i="1" dirty="0">
                <a:solidFill>
                  <a:schemeClr val="lt1"/>
                </a:solidFill>
                <a:latin typeface="Calibri"/>
                <a:ea typeface="Calibri"/>
                <a:cs typeface="Calibri"/>
                <a:sym typeface="Calibri"/>
              </a:rPr>
              <a:t>Greenpeace</a:t>
            </a:r>
            <a:r>
              <a:rPr lang="en-US" sz="1300" dirty="0">
                <a:solidFill>
                  <a:schemeClr val="lt1"/>
                </a:solidFill>
                <a:latin typeface="Calibri"/>
                <a:ea typeface="Calibri"/>
                <a:cs typeface="Calibri"/>
                <a:sym typeface="Calibri"/>
              </a:rPr>
              <a:t>. https://www.greenpeace.org/aotearoa/story/scientists-reviewed-7000-studies-on-microplastics-their-alarming-conclusion-puts-humanity-on-notice/</a:t>
            </a:r>
            <a:endParaRPr dirty="0"/>
          </a:p>
          <a:p>
            <a:pPr marL="0" marR="0" lvl="0" indent="0" algn="l" rtl="0">
              <a:spcBef>
                <a:spcPts val="0"/>
              </a:spcBef>
              <a:spcAft>
                <a:spcPts val="0"/>
              </a:spcAft>
              <a:buNone/>
            </a:pPr>
            <a:r>
              <a:rPr lang="en-US" sz="1300" dirty="0">
                <a:solidFill>
                  <a:schemeClr val="lt1"/>
                </a:solidFill>
                <a:latin typeface="Calibri"/>
                <a:ea typeface="Calibri"/>
                <a:cs typeface="Calibri"/>
                <a:sym typeface="Calibri"/>
              </a:rPr>
              <a:t>Recycling Center. (n.d.). </a:t>
            </a:r>
            <a:r>
              <a:rPr lang="en-US" sz="1300" i="1" dirty="0">
                <a:solidFill>
                  <a:schemeClr val="lt1"/>
                </a:solidFill>
                <a:latin typeface="Calibri"/>
                <a:ea typeface="Calibri"/>
                <a:cs typeface="Calibri"/>
                <a:sym typeface="Calibri"/>
              </a:rPr>
              <a:t>Orlando Recycling Inc</a:t>
            </a:r>
            <a:r>
              <a:rPr lang="en-US" sz="1300" dirty="0">
                <a:solidFill>
                  <a:schemeClr val="lt1"/>
                </a:solidFill>
                <a:latin typeface="Calibri"/>
                <a:ea typeface="Calibri"/>
                <a:cs typeface="Calibri"/>
                <a:sym typeface="Calibri"/>
              </a:rPr>
              <a:t>. </a:t>
            </a:r>
            <a:r>
              <a:rPr lang="en-US" sz="1300" u="sng" dirty="0">
                <a:solidFill>
                  <a:schemeClr val="lt1"/>
                </a:solidFill>
                <a:latin typeface="Calibri"/>
                <a:ea typeface="Calibri"/>
                <a:cs typeface="Calibri"/>
                <a:sym typeface="Calibri"/>
                <a:hlinkClick r:id="rId18">
                  <a:extLst>
                    <a:ext uri="{A12FA001-AC4F-418D-AE19-62706E023703}">
                      <ahyp:hlinkClr xmlns:ahyp="http://schemas.microsoft.com/office/drawing/2018/hyperlinkcolor" val="tx"/>
                    </a:ext>
                  </a:extLst>
                </a:hlinkClick>
              </a:rPr>
              <a:t>https://www.orlando-recycling.com/recycling-center.html</a:t>
            </a:r>
            <a:endParaRPr sz="1300" dirty="0">
              <a:solidFill>
                <a:schemeClr val="lt1"/>
              </a:solidFill>
              <a:latin typeface="Calibri"/>
              <a:ea typeface="Calibri"/>
              <a:cs typeface="Calibri"/>
              <a:sym typeface="Calibri"/>
            </a:endParaRPr>
          </a:p>
          <a:p>
            <a:pPr marL="0" marR="0" lvl="0" indent="0" algn="l" rtl="0">
              <a:spcBef>
                <a:spcPts val="0"/>
              </a:spcBef>
              <a:spcAft>
                <a:spcPts val="0"/>
              </a:spcAft>
              <a:buNone/>
            </a:pPr>
            <a:r>
              <a:rPr lang="en-US" sz="1300" dirty="0">
                <a:solidFill>
                  <a:schemeClr val="lt1"/>
                </a:solidFill>
                <a:latin typeface="Calibri"/>
                <a:ea typeface="Calibri"/>
                <a:cs typeface="Calibri"/>
                <a:sym typeface="Calibri"/>
              </a:rPr>
              <a:t>Roy, S., Sarkar, D.J., Mondal, K., Das, B.K. (2025). Introduction to Microplastics: A Global Perspective of an Alarming Contaminant in the Aquatic Ecosystem. In: Das, B.K., Kumar, V. (eds) Laboratory Techniques for Fish Disease Diagnosis. </a:t>
            </a:r>
            <a:r>
              <a:rPr lang="en-US" sz="1300" i="1" dirty="0">
                <a:solidFill>
                  <a:schemeClr val="lt1"/>
                </a:solidFill>
                <a:latin typeface="Calibri"/>
                <a:ea typeface="Calibri"/>
                <a:cs typeface="Calibri"/>
                <a:sym typeface="Calibri"/>
              </a:rPr>
              <a:t>Springer, Singapore</a:t>
            </a:r>
            <a:r>
              <a:rPr lang="en-US" sz="1300" dirty="0">
                <a:solidFill>
                  <a:schemeClr val="lt1"/>
                </a:solidFill>
                <a:latin typeface="Calibri"/>
                <a:ea typeface="Calibri"/>
                <a:cs typeface="Calibri"/>
                <a:sym typeface="Calibri"/>
              </a:rPr>
              <a:t>. </a:t>
            </a:r>
            <a:r>
              <a:rPr lang="en-US" sz="1300" u="sng" dirty="0">
                <a:solidFill>
                  <a:schemeClr val="lt1"/>
                </a:solidFill>
                <a:latin typeface="Calibri"/>
                <a:ea typeface="Calibri"/>
                <a:cs typeface="Calibri"/>
                <a:sym typeface="Calibri"/>
                <a:hlinkClick r:id="rId19">
                  <a:extLst>
                    <a:ext uri="{A12FA001-AC4F-418D-AE19-62706E023703}">
                      <ahyp:hlinkClr xmlns:ahyp="http://schemas.microsoft.com/office/drawing/2018/hyperlinkcolor" val="tx"/>
                    </a:ext>
                  </a:extLst>
                </a:hlinkClick>
              </a:rPr>
              <a:t>https://doi.org/10.1007/978-981-96-4620-3_23</a:t>
            </a:r>
            <a:endParaRPr sz="1300" dirty="0">
              <a:solidFill>
                <a:schemeClr val="lt1"/>
              </a:solidFill>
              <a:latin typeface="Calibri"/>
              <a:ea typeface="Calibri"/>
              <a:cs typeface="Calibri"/>
              <a:sym typeface="Calibri"/>
            </a:endParaRPr>
          </a:p>
          <a:p>
            <a:pPr marL="0" marR="0" lvl="0" indent="0" algn="l" rtl="0">
              <a:spcBef>
                <a:spcPts val="0"/>
              </a:spcBef>
              <a:spcAft>
                <a:spcPts val="0"/>
              </a:spcAft>
              <a:buNone/>
            </a:pPr>
            <a:r>
              <a:rPr lang="en-US" sz="1300" dirty="0">
                <a:solidFill>
                  <a:schemeClr val="lt1"/>
                </a:solidFill>
                <a:latin typeface="Calibri"/>
                <a:ea typeface="Calibri"/>
                <a:cs typeface="Calibri"/>
                <a:sym typeface="Calibri"/>
              </a:rPr>
              <a:t>Singh, A. (2025). What Happens to Microplastics in the Ocean? </a:t>
            </a:r>
            <a:r>
              <a:rPr lang="en-US" sz="1300" i="1" dirty="0" err="1">
                <a:solidFill>
                  <a:schemeClr val="lt1"/>
                </a:solidFill>
                <a:latin typeface="Calibri"/>
                <a:ea typeface="Calibri"/>
                <a:cs typeface="Calibri"/>
                <a:sym typeface="Calibri"/>
              </a:rPr>
              <a:t>AZoCleantech</a:t>
            </a:r>
            <a:r>
              <a:rPr lang="en-US" sz="1300" dirty="0">
                <a:solidFill>
                  <a:schemeClr val="lt1"/>
                </a:solidFill>
                <a:latin typeface="Calibri"/>
                <a:ea typeface="Calibri"/>
                <a:cs typeface="Calibri"/>
                <a:sym typeface="Calibri"/>
              </a:rPr>
              <a:t>. www.azocleantech.com/article.aspx?ArticleID=1984</a:t>
            </a:r>
            <a:endParaRPr dirty="0"/>
          </a:p>
          <a:p>
            <a:pPr marL="0" marR="0" lvl="0" indent="0" algn="l" rtl="0">
              <a:spcBef>
                <a:spcPts val="0"/>
              </a:spcBef>
              <a:spcAft>
                <a:spcPts val="0"/>
              </a:spcAft>
              <a:buNone/>
            </a:pPr>
            <a:r>
              <a:rPr lang="en-US" sz="1300" dirty="0">
                <a:solidFill>
                  <a:schemeClr val="lt1"/>
                </a:solidFill>
                <a:latin typeface="Calibri"/>
                <a:ea typeface="Calibri"/>
                <a:cs typeface="Calibri"/>
                <a:sym typeface="Calibri"/>
              </a:rPr>
              <a:t>Singh, M. (2019, September 13). Most ambitious US law to tackle single-use plastics faces make-or-break moment</a:t>
            </a:r>
            <a:r>
              <a:rPr lang="en-US" sz="1300" i="1" dirty="0">
                <a:solidFill>
                  <a:schemeClr val="lt1"/>
                </a:solidFill>
                <a:latin typeface="Calibri"/>
                <a:ea typeface="Calibri"/>
                <a:cs typeface="Calibri"/>
                <a:sym typeface="Calibri"/>
              </a:rPr>
              <a:t>.</a:t>
            </a:r>
            <a:r>
              <a:rPr lang="en-US" sz="1300" dirty="0">
                <a:solidFill>
                  <a:schemeClr val="lt1"/>
                </a:solidFill>
                <a:latin typeface="Calibri"/>
                <a:ea typeface="Calibri"/>
                <a:cs typeface="Calibri"/>
                <a:sym typeface="Calibri"/>
              </a:rPr>
              <a:t> </a:t>
            </a:r>
            <a:r>
              <a:rPr lang="en-US" sz="1300" i="1" dirty="0">
                <a:solidFill>
                  <a:schemeClr val="lt1"/>
                </a:solidFill>
                <a:latin typeface="Calibri"/>
                <a:ea typeface="Calibri"/>
                <a:cs typeface="Calibri"/>
                <a:sym typeface="Calibri"/>
              </a:rPr>
              <a:t>The Guardian</a:t>
            </a:r>
            <a:r>
              <a:rPr lang="en-US" sz="1300" dirty="0">
                <a:solidFill>
                  <a:schemeClr val="lt1"/>
                </a:solidFill>
                <a:latin typeface="Calibri"/>
                <a:ea typeface="Calibri"/>
                <a:cs typeface="Calibri"/>
                <a:sym typeface="Calibri"/>
              </a:rPr>
              <a:t>. </a:t>
            </a:r>
            <a:r>
              <a:rPr lang="en-US" sz="1300" u="sng" dirty="0">
                <a:solidFill>
                  <a:schemeClr val="lt1"/>
                </a:solidFill>
                <a:latin typeface="Calibri"/>
                <a:ea typeface="Calibri"/>
                <a:cs typeface="Calibri"/>
                <a:sym typeface="Calibri"/>
                <a:hlinkClick r:id="rId20">
                  <a:extLst>
                    <a:ext uri="{A12FA001-AC4F-418D-AE19-62706E023703}">
                      <ahyp:hlinkClr xmlns:ahyp="http://schemas.microsoft.com/office/drawing/2018/hyperlinkcolor" val="tx"/>
                    </a:ext>
                  </a:extLst>
                </a:hlinkClick>
              </a:rPr>
              <a:t>https://www.theguardian.com/us-news/2019/sep/13/california-plastics-legislation-single-use</a:t>
            </a:r>
            <a:endParaRPr sz="1300" dirty="0">
              <a:solidFill>
                <a:schemeClr val="lt1"/>
              </a:solidFill>
              <a:latin typeface="Calibri"/>
              <a:ea typeface="Calibri"/>
              <a:cs typeface="Calibri"/>
              <a:sym typeface="Calibri"/>
            </a:endParaRPr>
          </a:p>
          <a:p>
            <a:pPr marL="0" marR="0" lvl="0" indent="0" algn="l" rtl="0">
              <a:spcBef>
                <a:spcPts val="0"/>
              </a:spcBef>
              <a:spcAft>
                <a:spcPts val="0"/>
              </a:spcAft>
              <a:buNone/>
            </a:pPr>
            <a:r>
              <a:rPr lang="en-US" sz="1300" dirty="0">
                <a:solidFill>
                  <a:schemeClr val="lt1"/>
                </a:solidFill>
                <a:latin typeface="Calibri"/>
                <a:ea typeface="Calibri"/>
                <a:cs typeface="Calibri"/>
                <a:sym typeface="Calibri"/>
              </a:rPr>
              <a:t>The Different Types of Plastic Packaging and Their Uses. (2024). </a:t>
            </a:r>
            <a:r>
              <a:rPr lang="en-US" sz="1300" i="1" dirty="0" err="1">
                <a:solidFill>
                  <a:schemeClr val="lt1"/>
                </a:solidFill>
                <a:latin typeface="Calibri"/>
                <a:ea typeface="Calibri"/>
                <a:cs typeface="Calibri"/>
                <a:sym typeface="Calibri"/>
              </a:rPr>
              <a:t>FlexiPack</a:t>
            </a:r>
            <a:r>
              <a:rPr lang="en-US" sz="1300" dirty="0">
                <a:solidFill>
                  <a:schemeClr val="lt1"/>
                </a:solidFill>
                <a:latin typeface="Calibri"/>
                <a:ea typeface="Calibri"/>
                <a:cs typeface="Calibri"/>
                <a:sym typeface="Calibri"/>
              </a:rPr>
              <a:t>. </a:t>
            </a:r>
            <a:r>
              <a:rPr lang="en-US" sz="1300" u="sng" dirty="0">
                <a:solidFill>
                  <a:schemeClr val="lt1"/>
                </a:solidFill>
                <a:latin typeface="Calibri"/>
                <a:ea typeface="Calibri"/>
                <a:cs typeface="Calibri"/>
                <a:sym typeface="Calibri"/>
                <a:hlinkClick r:id="rId21">
                  <a:extLst>
                    <a:ext uri="{A12FA001-AC4F-418D-AE19-62706E023703}">
                      <ahyp:hlinkClr xmlns:ahyp="http://schemas.microsoft.com/office/drawing/2018/hyperlinkcolor" val="tx"/>
                    </a:ext>
                  </a:extLst>
                </a:hlinkClick>
              </a:rPr>
              <a:t>https://www.flexipack.com/en/the-different-types-of-plastic-packaging/</a:t>
            </a:r>
            <a:endParaRPr sz="1300" dirty="0">
              <a:solidFill>
                <a:schemeClr val="lt1"/>
              </a:solidFill>
              <a:latin typeface="Calibri"/>
              <a:ea typeface="Calibri"/>
              <a:cs typeface="Calibri"/>
              <a:sym typeface="Calibri"/>
            </a:endParaRPr>
          </a:p>
          <a:p>
            <a:pPr marL="0" marR="0" lvl="0" indent="0" algn="l" rtl="0">
              <a:spcBef>
                <a:spcPts val="0"/>
              </a:spcBef>
              <a:spcAft>
                <a:spcPts val="0"/>
              </a:spcAft>
              <a:buNone/>
            </a:pPr>
            <a:r>
              <a:rPr lang="en-US" sz="1300" dirty="0">
                <a:solidFill>
                  <a:schemeClr val="lt1"/>
                </a:solidFill>
                <a:latin typeface="Calibri"/>
                <a:ea typeface="Calibri"/>
                <a:cs typeface="Calibri"/>
                <a:sym typeface="Calibri"/>
              </a:rPr>
              <a:t>The Hidden Microplastics in our Homes: Microbeads. (2024). </a:t>
            </a:r>
            <a:r>
              <a:rPr lang="en-US" sz="1300" i="1" dirty="0">
                <a:solidFill>
                  <a:schemeClr val="lt1"/>
                </a:solidFill>
                <a:latin typeface="Calibri"/>
                <a:ea typeface="Calibri"/>
                <a:cs typeface="Calibri"/>
                <a:sym typeface="Calibri"/>
              </a:rPr>
              <a:t>5 Gyres Institute</a:t>
            </a:r>
            <a:r>
              <a:rPr lang="en-US" sz="1300" dirty="0">
                <a:solidFill>
                  <a:schemeClr val="lt1"/>
                </a:solidFill>
                <a:latin typeface="Calibri"/>
                <a:ea typeface="Calibri"/>
                <a:cs typeface="Calibri"/>
                <a:sym typeface="Calibri"/>
              </a:rPr>
              <a:t>. </a:t>
            </a:r>
            <a:r>
              <a:rPr lang="en-US" sz="1300" u="sng" dirty="0">
                <a:solidFill>
                  <a:schemeClr val="lt1"/>
                </a:solidFill>
                <a:latin typeface="Calibri"/>
                <a:ea typeface="Calibri"/>
                <a:cs typeface="Calibri"/>
                <a:sym typeface="Calibri"/>
                <a:hlinkClick r:id="rId22">
                  <a:extLst>
                    <a:ext uri="{A12FA001-AC4F-418D-AE19-62706E023703}">
                      <ahyp:hlinkClr xmlns:ahyp="http://schemas.microsoft.com/office/drawing/2018/hyperlinkcolor" val="tx"/>
                    </a:ext>
                  </a:extLst>
                </a:hlinkClick>
              </a:rPr>
              <a:t>https://www.5gyres.org/newsroom/microbeads-ab823</a:t>
            </a:r>
            <a:endParaRPr sz="1300" dirty="0">
              <a:solidFill>
                <a:schemeClr val="lt1"/>
              </a:solidFill>
              <a:latin typeface="Calibri"/>
              <a:ea typeface="Calibri"/>
              <a:cs typeface="Calibri"/>
              <a:sym typeface="Calibri"/>
            </a:endParaRPr>
          </a:p>
          <a:p>
            <a:pPr marL="0" marR="0" lvl="0" indent="0" algn="l" rtl="0">
              <a:spcBef>
                <a:spcPts val="0"/>
              </a:spcBef>
              <a:spcAft>
                <a:spcPts val="0"/>
              </a:spcAft>
              <a:buNone/>
            </a:pPr>
            <a:r>
              <a:rPr lang="en-US" sz="1300" dirty="0">
                <a:solidFill>
                  <a:schemeClr val="lt1"/>
                </a:solidFill>
                <a:latin typeface="Calibri"/>
                <a:ea typeface="Calibri"/>
                <a:cs typeface="Calibri"/>
                <a:sym typeface="Calibri"/>
              </a:rPr>
              <a:t>The Invisible Threat: How Microplastics Are Devastating Marine Ecosystems. (n.d.). </a:t>
            </a:r>
            <a:r>
              <a:rPr lang="en-US" sz="1300" i="1" dirty="0">
                <a:solidFill>
                  <a:schemeClr val="lt1"/>
                </a:solidFill>
                <a:latin typeface="Calibri"/>
                <a:ea typeface="Calibri"/>
                <a:cs typeface="Calibri"/>
                <a:sym typeface="Calibri"/>
              </a:rPr>
              <a:t>Marine Biodiversity Science Center</a:t>
            </a:r>
            <a:r>
              <a:rPr lang="en-US" sz="1300" dirty="0">
                <a:solidFill>
                  <a:schemeClr val="lt1"/>
                </a:solidFill>
                <a:latin typeface="Calibri"/>
                <a:ea typeface="Calibri"/>
                <a:cs typeface="Calibri"/>
                <a:sym typeface="Calibri"/>
              </a:rPr>
              <a:t>. </a:t>
            </a:r>
            <a:r>
              <a:rPr lang="en-US" sz="1300" u="sng" dirty="0">
                <a:solidFill>
                  <a:schemeClr val="lt1"/>
                </a:solidFill>
                <a:latin typeface="Calibri"/>
                <a:ea typeface="Calibri"/>
                <a:cs typeface="Calibri"/>
                <a:sym typeface="Calibri"/>
                <a:hlinkClick r:id="rId23">
                  <a:extLst>
                    <a:ext uri="{A12FA001-AC4F-418D-AE19-62706E023703}">
                      <ahyp:hlinkClr xmlns:ahyp="http://schemas.microsoft.com/office/drawing/2018/hyperlinkcolor" val="tx"/>
                    </a:ext>
                  </a:extLst>
                </a:hlinkClick>
              </a:rPr>
              <a:t>https://www.marinebiodiversity.ca/the-invisible-threat-how-microplastics-are-devastating-marine-ecosystems/</a:t>
            </a:r>
            <a:endParaRPr sz="1300" dirty="0">
              <a:solidFill>
                <a:schemeClr val="lt1"/>
              </a:solidFill>
              <a:latin typeface="Calibri"/>
              <a:ea typeface="Calibri"/>
              <a:cs typeface="Calibri"/>
              <a:sym typeface="Calibri"/>
            </a:endParaRPr>
          </a:p>
          <a:p>
            <a:pPr marL="0" marR="0" lvl="0" indent="0" algn="l" rtl="0">
              <a:spcBef>
                <a:spcPts val="0"/>
              </a:spcBef>
              <a:spcAft>
                <a:spcPts val="0"/>
              </a:spcAft>
              <a:buNone/>
            </a:pPr>
            <a:r>
              <a:rPr lang="en-US" sz="1300" dirty="0">
                <a:solidFill>
                  <a:schemeClr val="lt1"/>
                </a:solidFill>
                <a:latin typeface="Calibri"/>
                <a:ea typeface="Calibri"/>
                <a:cs typeface="Calibri"/>
                <a:sym typeface="Calibri"/>
              </a:rPr>
              <a:t>Thompson, A. (2018, September 4). </a:t>
            </a:r>
            <a:r>
              <a:rPr lang="en-US" sz="1300" i="1" dirty="0">
                <a:solidFill>
                  <a:schemeClr val="lt1"/>
                </a:solidFill>
                <a:latin typeface="Calibri"/>
                <a:ea typeface="Calibri"/>
                <a:cs typeface="Calibri"/>
                <a:sym typeface="Calibri"/>
              </a:rPr>
              <a:t>From Fish to Humans, A Microplastic Invasion May Be Taking a Toll.</a:t>
            </a:r>
            <a:r>
              <a:rPr lang="en-US" sz="1300" dirty="0">
                <a:solidFill>
                  <a:schemeClr val="lt1"/>
                </a:solidFill>
                <a:latin typeface="Calibri"/>
                <a:ea typeface="Calibri"/>
                <a:cs typeface="Calibri"/>
                <a:sym typeface="Calibri"/>
              </a:rPr>
              <a:t> </a:t>
            </a:r>
            <a:r>
              <a:rPr lang="en-US" sz="1300" i="1" dirty="0">
                <a:solidFill>
                  <a:schemeClr val="lt1"/>
                </a:solidFill>
                <a:latin typeface="Calibri"/>
                <a:ea typeface="Calibri"/>
                <a:cs typeface="Calibri"/>
                <a:sym typeface="Calibri"/>
              </a:rPr>
              <a:t>Scientific American</a:t>
            </a:r>
            <a:r>
              <a:rPr lang="en-US" sz="1300" dirty="0">
                <a:solidFill>
                  <a:schemeClr val="lt1"/>
                </a:solidFill>
                <a:latin typeface="Calibri"/>
                <a:ea typeface="Calibri"/>
                <a:cs typeface="Calibri"/>
                <a:sym typeface="Calibri"/>
              </a:rPr>
              <a:t>. https://www.scientificamerican.com/article/from-fish-to-humans-a-microplastic-invasion-may-be-taking-a-toll/</a:t>
            </a:r>
            <a:endParaRPr dirty="0"/>
          </a:p>
          <a:p>
            <a:pPr marL="0" marR="0" lvl="0" indent="0" algn="l" rtl="0">
              <a:spcBef>
                <a:spcPts val="0"/>
              </a:spcBef>
              <a:spcAft>
                <a:spcPts val="0"/>
              </a:spcAft>
              <a:buNone/>
            </a:pPr>
            <a:r>
              <a:rPr lang="en-US" sz="1300" dirty="0">
                <a:solidFill>
                  <a:schemeClr val="lt1"/>
                </a:solidFill>
                <a:latin typeface="Calibri"/>
                <a:ea typeface="Calibri"/>
                <a:cs typeface="Calibri"/>
                <a:sym typeface="Calibri"/>
              </a:rPr>
              <a:t>Understanding PFAS | riversideca.gov. (2020, December 7). </a:t>
            </a:r>
            <a:r>
              <a:rPr lang="en-US" sz="1300" i="1" dirty="0">
                <a:solidFill>
                  <a:schemeClr val="lt1"/>
                </a:solidFill>
                <a:latin typeface="Calibri"/>
                <a:ea typeface="Calibri"/>
                <a:cs typeface="Calibri"/>
                <a:sym typeface="Calibri"/>
              </a:rPr>
              <a:t>City of Riverside</a:t>
            </a:r>
            <a:r>
              <a:rPr lang="en-US" sz="1300" dirty="0">
                <a:solidFill>
                  <a:schemeClr val="lt1"/>
                </a:solidFill>
                <a:latin typeface="Calibri"/>
                <a:ea typeface="Calibri"/>
                <a:cs typeface="Calibri"/>
                <a:sym typeface="Calibri"/>
              </a:rPr>
              <a:t>. </a:t>
            </a:r>
            <a:r>
              <a:rPr lang="en-US" sz="1300" u="sng" dirty="0">
                <a:solidFill>
                  <a:schemeClr val="lt1"/>
                </a:solidFill>
                <a:latin typeface="Calibri"/>
                <a:ea typeface="Calibri"/>
                <a:cs typeface="Calibri"/>
                <a:sym typeface="Calibri"/>
                <a:hlinkClick r:id="rId24">
                  <a:extLst>
                    <a:ext uri="{A12FA001-AC4F-418D-AE19-62706E023703}">
                      <ahyp:hlinkClr xmlns:ahyp="http://schemas.microsoft.com/office/drawing/2018/hyperlinkcolor" val="tx"/>
                    </a:ext>
                  </a:extLst>
                </a:hlinkClick>
              </a:rPr>
              <a:t>https://riversideca.gov/press/understanding-pfas</a:t>
            </a:r>
            <a:endParaRPr sz="1300" dirty="0">
              <a:solidFill>
                <a:schemeClr val="lt1"/>
              </a:solidFill>
              <a:latin typeface="Calibri"/>
              <a:ea typeface="Calibri"/>
              <a:cs typeface="Calibri"/>
              <a:sym typeface="Calibri"/>
            </a:endParaRPr>
          </a:p>
          <a:p>
            <a:pPr marL="0" marR="0" lvl="0" indent="0" algn="l" rtl="0">
              <a:spcBef>
                <a:spcPts val="0"/>
              </a:spcBef>
              <a:spcAft>
                <a:spcPts val="0"/>
              </a:spcAft>
              <a:buNone/>
            </a:pPr>
            <a:r>
              <a:rPr lang="en-US" sz="1300" dirty="0">
                <a:solidFill>
                  <a:schemeClr val="lt1"/>
                </a:solidFill>
                <a:latin typeface="Calibri"/>
                <a:ea typeface="Calibri"/>
                <a:cs typeface="Calibri"/>
                <a:sym typeface="Calibri"/>
              </a:rPr>
              <a:t>Wang, C., O'Connor, D., Wang, L., Wu, W. M., Luo, J., &amp; Hou, D. (2022). Microplastics in urban runoff: Global occurrence and fate. </a:t>
            </a:r>
            <a:r>
              <a:rPr lang="en-US" sz="1300" i="1" dirty="0">
                <a:solidFill>
                  <a:schemeClr val="lt1"/>
                </a:solidFill>
                <a:latin typeface="Calibri"/>
                <a:ea typeface="Calibri"/>
                <a:cs typeface="Calibri"/>
                <a:sym typeface="Calibri"/>
              </a:rPr>
              <a:t>Water research</a:t>
            </a:r>
            <a:r>
              <a:rPr lang="en-US" sz="1300" dirty="0">
                <a:solidFill>
                  <a:schemeClr val="lt1"/>
                </a:solidFill>
                <a:latin typeface="Calibri"/>
                <a:ea typeface="Calibri"/>
                <a:cs typeface="Calibri"/>
                <a:sym typeface="Calibri"/>
              </a:rPr>
              <a:t>, </a:t>
            </a:r>
            <a:r>
              <a:rPr lang="en-US" sz="1300" i="1" dirty="0">
                <a:solidFill>
                  <a:schemeClr val="lt1"/>
                </a:solidFill>
                <a:latin typeface="Calibri"/>
                <a:ea typeface="Calibri"/>
                <a:cs typeface="Calibri"/>
                <a:sym typeface="Calibri"/>
              </a:rPr>
              <a:t>225</a:t>
            </a:r>
            <a:r>
              <a:rPr lang="en-US" sz="1300" dirty="0">
                <a:solidFill>
                  <a:schemeClr val="lt1"/>
                </a:solidFill>
                <a:latin typeface="Calibri"/>
                <a:ea typeface="Calibri"/>
                <a:cs typeface="Calibri"/>
                <a:sym typeface="Calibri"/>
              </a:rPr>
              <a:t>, 119129.</a:t>
            </a:r>
            <a:r>
              <a:rPr lang="en-US" sz="1300" u="sng" dirty="0">
                <a:solidFill>
                  <a:schemeClr val="lt1"/>
                </a:solidFill>
                <a:latin typeface="Calibri"/>
                <a:ea typeface="Calibri"/>
                <a:cs typeface="Calibri"/>
                <a:sym typeface="Calibri"/>
                <a:hlinkClick r:id="rId25">
                  <a:extLst>
                    <a:ext uri="{A12FA001-AC4F-418D-AE19-62706E023703}">
                      <ahyp:hlinkClr xmlns:ahyp="http://schemas.microsoft.com/office/drawing/2018/hyperlinkcolor" val="tx"/>
                    </a:ext>
                  </a:extLst>
                </a:hlinkClick>
              </a:rPr>
              <a:t>https://doi.org/10.1016/j.watres.2022.119129</a:t>
            </a:r>
            <a:endParaRPr sz="1300" dirty="0">
              <a:solidFill>
                <a:schemeClr val="lt1"/>
              </a:solidFill>
              <a:latin typeface="Calibri"/>
              <a:ea typeface="Calibri"/>
              <a:cs typeface="Calibri"/>
              <a:sym typeface="Calibri"/>
            </a:endParaRPr>
          </a:p>
          <a:p>
            <a:pPr marL="0" marR="0" lvl="0" indent="0" algn="l" rtl="0">
              <a:spcBef>
                <a:spcPts val="0"/>
              </a:spcBef>
              <a:spcAft>
                <a:spcPts val="0"/>
              </a:spcAft>
              <a:buNone/>
            </a:pPr>
            <a:r>
              <a:rPr lang="en-US" sz="1300" dirty="0">
                <a:solidFill>
                  <a:schemeClr val="lt1"/>
                </a:solidFill>
                <a:latin typeface="Calibri"/>
                <a:ea typeface="Calibri"/>
                <a:cs typeface="Calibri"/>
                <a:sym typeface="Calibri"/>
              </a:rPr>
              <a:t>What are microbeads and why are they ruining the environment? (n.d.). </a:t>
            </a:r>
            <a:r>
              <a:rPr lang="en-US" sz="1300" i="1" dirty="0" err="1">
                <a:solidFill>
                  <a:schemeClr val="lt1"/>
                </a:solidFill>
                <a:latin typeface="Calibri"/>
                <a:ea typeface="Calibri"/>
                <a:cs typeface="Calibri"/>
                <a:sym typeface="Calibri"/>
              </a:rPr>
              <a:t>EcoSource</a:t>
            </a:r>
            <a:r>
              <a:rPr lang="en-US" sz="1300" dirty="0">
                <a:solidFill>
                  <a:schemeClr val="lt1"/>
                </a:solidFill>
                <a:latin typeface="Calibri"/>
                <a:ea typeface="Calibri"/>
                <a:cs typeface="Calibri"/>
                <a:sym typeface="Calibri"/>
              </a:rPr>
              <a:t>. https://ecosourcejanitorial.com/2018/05/23/what-are-microbeads-and-why-are-they-ruining-the-environment/</a:t>
            </a:r>
            <a:endParaRPr dirty="0"/>
          </a:p>
          <a:p>
            <a:pPr marL="0" marR="0" lvl="0" indent="0" algn="l" rtl="0">
              <a:spcBef>
                <a:spcPts val="0"/>
              </a:spcBef>
              <a:spcAft>
                <a:spcPts val="0"/>
              </a:spcAft>
              <a:buNone/>
            </a:pPr>
            <a:r>
              <a:rPr lang="en-US" sz="1300" dirty="0">
                <a:solidFill>
                  <a:schemeClr val="lt1"/>
                </a:solidFill>
                <a:latin typeface="Calibri"/>
                <a:ea typeface="Calibri"/>
                <a:cs typeface="Calibri"/>
                <a:sym typeface="Calibri"/>
              </a:rPr>
              <a:t>Whiting, A. (2022). How to Solve the Problem of Plastic Packaging. </a:t>
            </a:r>
            <a:r>
              <a:rPr lang="en-US" sz="1300" i="1" dirty="0">
                <a:solidFill>
                  <a:schemeClr val="lt1"/>
                </a:solidFill>
                <a:latin typeface="Calibri"/>
                <a:ea typeface="Calibri"/>
                <a:cs typeface="Calibri"/>
                <a:sym typeface="Calibri"/>
              </a:rPr>
              <a:t>WIRED</a:t>
            </a:r>
            <a:r>
              <a:rPr lang="en-US" sz="1300" dirty="0">
                <a:solidFill>
                  <a:schemeClr val="lt1"/>
                </a:solidFill>
                <a:latin typeface="Calibri"/>
                <a:ea typeface="Calibri"/>
                <a:cs typeface="Calibri"/>
                <a:sym typeface="Calibri"/>
              </a:rPr>
              <a:t>. </a:t>
            </a:r>
            <a:r>
              <a:rPr lang="en-US" sz="1300" u="sng" dirty="0">
                <a:solidFill>
                  <a:schemeClr val="lt1"/>
                </a:solidFill>
                <a:latin typeface="Calibri"/>
                <a:ea typeface="Calibri"/>
                <a:cs typeface="Calibri"/>
                <a:sym typeface="Calibri"/>
                <a:hlinkClick r:id="rId26">
                  <a:extLst>
                    <a:ext uri="{A12FA001-AC4F-418D-AE19-62706E023703}">
                      <ahyp:hlinkClr xmlns:ahyp="http://schemas.microsoft.com/office/drawing/2018/hyperlinkcolor" val="tx"/>
                    </a:ext>
                  </a:extLst>
                </a:hlinkClick>
              </a:rPr>
              <a:t>https://www.wired.com/story/plastic-waste-packaging/</a:t>
            </a:r>
            <a:endParaRPr sz="1300" dirty="0">
              <a:solidFill>
                <a:schemeClr val="lt1"/>
              </a:solidFill>
              <a:latin typeface="Calibri"/>
              <a:ea typeface="Calibri"/>
              <a:cs typeface="Calibri"/>
              <a:sym typeface="Calibri"/>
            </a:endParaRPr>
          </a:p>
          <a:p>
            <a:pPr marL="0" marR="0" lvl="0" indent="0" algn="l" rtl="0">
              <a:spcBef>
                <a:spcPts val="0"/>
              </a:spcBef>
              <a:spcAft>
                <a:spcPts val="0"/>
              </a:spcAft>
              <a:buNone/>
            </a:pPr>
            <a:r>
              <a:rPr lang="en-US" sz="1300" dirty="0">
                <a:solidFill>
                  <a:schemeClr val="lt1"/>
                </a:solidFill>
                <a:latin typeface="Calibri"/>
                <a:ea typeface="Calibri"/>
                <a:cs typeface="Calibri"/>
                <a:sym typeface="Calibri"/>
              </a:rPr>
              <a:t>Yildiz. (2023). The Rise of Bioplastics: A Greener Future for Packaging. </a:t>
            </a:r>
            <a:r>
              <a:rPr lang="en-US" sz="1300" i="1" dirty="0" err="1">
                <a:solidFill>
                  <a:schemeClr val="lt1"/>
                </a:solidFill>
                <a:latin typeface="Calibri"/>
                <a:ea typeface="Calibri"/>
                <a:cs typeface="Calibri"/>
                <a:sym typeface="Calibri"/>
              </a:rPr>
              <a:t>Yelkenciler</a:t>
            </a:r>
            <a:r>
              <a:rPr lang="en-US" sz="1300" dirty="0">
                <a:solidFill>
                  <a:schemeClr val="lt1"/>
                </a:solidFill>
                <a:latin typeface="Calibri"/>
                <a:ea typeface="Calibri"/>
                <a:cs typeface="Calibri"/>
                <a:sym typeface="Calibri"/>
              </a:rPr>
              <a:t>. www.yelkenciler.com/the-rise-of-bioplastics-a-greener-future-for-packaging/</a:t>
            </a:r>
            <a:endParaRPr sz="1300" dirty="0">
              <a:solidFill>
                <a:schemeClr val="lt1"/>
              </a:solidFill>
              <a:latin typeface="IBM Plex Sans"/>
              <a:ea typeface="IBM Plex Sans"/>
              <a:cs typeface="IBM Plex Sans"/>
              <a:sym typeface="IBM Plex Sans"/>
            </a:endParaRPr>
          </a:p>
        </p:txBody>
      </p:sp>
      <p:cxnSp>
        <p:nvCxnSpPr>
          <p:cNvPr id="1093" name="Google Shape;1093;p59">
            <a:extLst>
              <a:ext uri="{C183D7F6-B498-43B3-948B-1728B52AA6E4}">
                <adec:decorative xmlns:adec="http://schemas.microsoft.com/office/drawing/2017/decorative" val="1"/>
              </a:ext>
            </a:extLst>
          </p:cNvPr>
          <p:cNvCxnSpPr/>
          <p:nvPr/>
        </p:nvCxnSpPr>
        <p:spPr>
          <a:xfrm>
            <a:off x="448924" y="9889190"/>
            <a:ext cx="17390152" cy="0"/>
          </a:xfrm>
          <a:prstGeom prst="straightConnector1">
            <a:avLst/>
          </a:prstGeom>
          <a:noFill/>
          <a:ln w="28575" cap="flat" cmpd="sng">
            <a:solidFill>
              <a:srgbClr val="FFFFFF"/>
            </a:solidFill>
            <a:prstDash val="solid"/>
            <a:round/>
            <a:headEnd type="none" w="sm" len="sm"/>
            <a:tailEnd type="none" w="sm" len="sm"/>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13040"/>
        </a:solidFill>
        <a:effectLst/>
      </p:bgPr>
    </p:bg>
    <p:spTree>
      <p:nvGrpSpPr>
        <p:cNvPr id="1" name="Shape 175"/>
        <p:cNvGrpSpPr/>
        <p:nvPr/>
      </p:nvGrpSpPr>
      <p:grpSpPr>
        <a:xfrm>
          <a:off x="0" y="0"/>
          <a:ext cx="0" cy="0"/>
          <a:chOff x="0" y="0"/>
          <a:chExt cx="0" cy="0"/>
        </a:xfrm>
      </p:grpSpPr>
      <p:sp>
        <p:nvSpPr>
          <p:cNvPr id="176" name="Google Shape;176;p7"/>
          <p:cNvSpPr txBox="1">
            <a:spLocks noGrp="1"/>
          </p:cNvSpPr>
          <p:nvPr>
            <p:ph type="title" idx="4294967295"/>
          </p:nvPr>
        </p:nvSpPr>
        <p:spPr>
          <a:xfrm>
            <a:off x="3096266" y="1115444"/>
            <a:ext cx="12761002" cy="1384995"/>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9000" b="1" i="0" u="none" strike="noStrike" kern="0" cap="none" spc="0" normalizeH="0" baseline="0" noProof="0" dirty="0">
                <a:ln>
                  <a:noFill/>
                </a:ln>
                <a:solidFill>
                  <a:srgbClr val="FFFFFF"/>
                </a:solidFill>
                <a:effectLst/>
                <a:uLnTx/>
                <a:uFillTx/>
                <a:latin typeface="IBM Plex Sans"/>
                <a:ea typeface="IBM Plex Sans"/>
                <a:cs typeface="IBM Plex Sans"/>
                <a:sym typeface="IBM Plex Sans"/>
              </a:rPr>
              <a:t>Overview</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cxnSp>
        <p:nvCxnSpPr>
          <p:cNvPr id="177" name="Google Shape;177;p7">
            <a:extLst>
              <a:ext uri="{C183D7F6-B498-43B3-948B-1728B52AA6E4}">
                <adec:decorative xmlns:adec="http://schemas.microsoft.com/office/drawing/2017/decorative" val="1"/>
              </a:ext>
            </a:extLst>
          </p:cNvPr>
          <p:cNvCxnSpPr/>
          <p:nvPr/>
        </p:nvCxnSpPr>
        <p:spPr>
          <a:xfrm>
            <a:off x="448924" y="9889190"/>
            <a:ext cx="17390152" cy="0"/>
          </a:xfrm>
          <a:prstGeom prst="straightConnector1">
            <a:avLst/>
          </a:prstGeom>
          <a:noFill/>
          <a:ln w="28575" cap="flat" cmpd="sng">
            <a:solidFill>
              <a:srgbClr val="FFFFFF"/>
            </a:solidFill>
            <a:prstDash val="solid"/>
            <a:round/>
            <a:headEnd type="none" w="sm" len="sm"/>
            <a:tailEnd type="none" w="sm" len="sm"/>
          </a:ln>
        </p:spPr>
      </p:cxnSp>
      <p:sp>
        <p:nvSpPr>
          <p:cNvPr id="178" name="Google Shape;178;p7"/>
          <p:cNvSpPr txBox="1"/>
          <p:nvPr/>
        </p:nvSpPr>
        <p:spPr>
          <a:xfrm>
            <a:off x="883998" y="712652"/>
            <a:ext cx="3649287" cy="384175"/>
          </a:xfrm>
          <a:prstGeom prst="rect">
            <a:avLst/>
          </a:prstGeom>
          <a:noFill/>
          <a:ln>
            <a:noFill/>
          </a:ln>
        </p:spPr>
        <p:txBody>
          <a:bodyPr spcFirstLastPara="1" wrap="square" lIns="0" tIns="0" rIns="0" bIns="0" anchor="t" anchorCtr="0">
            <a:spAutoFit/>
          </a:bodyPr>
          <a:lstStyle/>
          <a:p>
            <a:pPr marL="0" marR="0" lvl="0" indent="0" algn="l" rtl="0">
              <a:lnSpc>
                <a:spcPct val="94998"/>
              </a:lnSpc>
              <a:spcBef>
                <a:spcPts val="0"/>
              </a:spcBef>
              <a:spcAft>
                <a:spcPts val="0"/>
              </a:spcAft>
              <a:buNone/>
            </a:pPr>
            <a:r>
              <a:rPr lang="en-US" sz="2799">
                <a:solidFill>
                  <a:srgbClr val="FFFFFF"/>
                </a:solidFill>
                <a:latin typeface="Poppins"/>
                <a:ea typeface="Poppins"/>
                <a:cs typeface="Poppins"/>
                <a:sym typeface="Poppins"/>
              </a:rPr>
              <a:t>Microplastics</a:t>
            </a:r>
            <a:endParaRPr/>
          </a:p>
        </p:txBody>
      </p:sp>
      <p:grpSp>
        <p:nvGrpSpPr>
          <p:cNvPr id="179" name="Google Shape;179;p7">
            <a:extLst>
              <a:ext uri="{C183D7F6-B498-43B3-948B-1728B52AA6E4}">
                <adec:decorative xmlns:adec="http://schemas.microsoft.com/office/drawing/2017/decorative" val="1"/>
              </a:ext>
            </a:extLst>
          </p:cNvPr>
          <p:cNvGrpSpPr/>
          <p:nvPr/>
        </p:nvGrpSpPr>
        <p:grpSpPr>
          <a:xfrm>
            <a:off x="349533" y="-957983"/>
            <a:ext cx="17588934" cy="2109471"/>
            <a:chOff x="-59921" y="-57150"/>
            <a:chExt cx="5302026" cy="920608"/>
          </a:xfrm>
        </p:grpSpPr>
        <p:sp>
          <p:nvSpPr>
            <p:cNvPr id="180" name="Google Shape;180;p7"/>
            <p:cNvSpPr/>
            <p:nvPr/>
          </p:nvSpPr>
          <p:spPr>
            <a:xfrm>
              <a:off x="-59921" y="564576"/>
              <a:ext cx="5242105" cy="298882"/>
            </a:xfrm>
            <a:custGeom>
              <a:avLst/>
              <a:gdLst/>
              <a:ahLst/>
              <a:cxnLst/>
              <a:rect l="l" t="t" r="r" b="b"/>
              <a:pathLst>
                <a:path w="5242105" h="298882" extrusionOk="0">
                  <a:moveTo>
                    <a:pt x="44519" y="0"/>
                  </a:moveTo>
                  <a:lnTo>
                    <a:pt x="5197586" y="0"/>
                  </a:lnTo>
                  <a:cubicBezTo>
                    <a:pt x="5209393" y="0"/>
                    <a:pt x="5220717" y="4690"/>
                    <a:pt x="5229066" y="13039"/>
                  </a:cubicBezTo>
                  <a:cubicBezTo>
                    <a:pt x="5237414" y="21388"/>
                    <a:pt x="5242105" y="32712"/>
                    <a:pt x="5242105" y="44519"/>
                  </a:cubicBezTo>
                  <a:lnTo>
                    <a:pt x="5242105" y="254363"/>
                  </a:lnTo>
                  <a:cubicBezTo>
                    <a:pt x="5242105" y="266170"/>
                    <a:pt x="5237414" y="277494"/>
                    <a:pt x="5229066" y="285843"/>
                  </a:cubicBezTo>
                  <a:cubicBezTo>
                    <a:pt x="5220717" y="294192"/>
                    <a:pt x="5209393" y="298882"/>
                    <a:pt x="5197586" y="298882"/>
                  </a:cubicBezTo>
                  <a:lnTo>
                    <a:pt x="44519" y="298882"/>
                  </a:lnTo>
                  <a:cubicBezTo>
                    <a:pt x="32712" y="298882"/>
                    <a:pt x="21388" y="294192"/>
                    <a:pt x="13039" y="285843"/>
                  </a:cubicBezTo>
                  <a:cubicBezTo>
                    <a:pt x="4690" y="277494"/>
                    <a:pt x="0" y="266170"/>
                    <a:pt x="0" y="254363"/>
                  </a:cubicBezTo>
                  <a:lnTo>
                    <a:pt x="0" y="44519"/>
                  </a:lnTo>
                  <a:cubicBezTo>
                    <a:pt x="0" y="32712"/>
                    <a:pt x="4690" y="21388"/>
                    <a:pt x="13039" y="13039"/>
                  </a:cubicBezTo>
                  <a:cubicBezTo>
                    <a:pt x="21388" y="4690"/>
                    <a:pt x="32712" y="0"/>
                    <a:pt x="44519" y="0"/>
                  </a:cubicBezTo>
                  <a:close/>
                </a:path>
              </a:pathLst>
            </a:custGeom>
            <a:solidFill>
              <a:srgbClr val="000000">
                <a:alpha val="0"/>
              </a:srgbClr>
            </a:solidFill>
            <a:ln w="28575" cap="rnd"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1" name="Google Shape;181;p7"/>
            <p:cNvSpPr txBox="1"/>
            <p:nvPr/>
          </p:nvSpPr>
          <p:spPr>
            <a:xfrm>
              <a:off x="0" y="-57150"/>
              <a:ext cx="5242105" cy="356032"/>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pic>
        <p:nvPicPr>
          <p:cNvPr id="182" name="Google Shape;182;p7" descr="What is Plastic Pollution?  Animated Factual Video 🐠 🐟 🐬"/>
          <p:cNvPicPr preferRelativeResize="0"/>
          <p:nvPr/>
        </p:nvPicPr>
        <p:blipFill rotWithShape="1">
          <a:blip r:embed="rId3">
            <a:alphaModFix/>
          </a:blip>
          <a:srcRect/>
          <a:stretch/>
        </p:blipFill>
        <p:spPr>
          <a:xfrm>
            <a:off x="2733681" y="2500439"/>
            <a:ext cx="13019419" cy="735597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fade">
                                      <p:cBhvr>
                                        <p:cTn id="7" dur="1"/>
                                        <p:tgtEl>
                                          <p:spTgt spid="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13040"/>
        </a:solidFill>
        <a:effectLst/>
      </p:bgPr>
    </p:bg>
    <p:spTree>
      <p:nvGrpSpPr>
        <p:cNvPr id="1" name="Shape 190"/>
        <p:cNvGrpSpPr/>
        <p:nvPr/>
      </p:nvGrpSpPr>
      <p:grpSpPr>
        <a:xfrm>
          <a:off x="0" y="0"/>
          <a:ext cx="0" cy="0"/>
          <a:chOff x="0" y="0"/>
          <a:chExt cx="0" cy="0"/>
        </a:xfrm>
      </p:grpSpPr>
      <p:grpSp>
        <p:nvGrpSpPr>
          <p:cNvPr id="191" name="Google Shape;191;p8">
            <a:extLst>
              <a:ext uri="{C183D7F6-B498-43B3-948B-1728B52AA6E4}">
                <adec:decorative xmlns:adec="http://schemas.microsoft.com/office/drawing/2017/decorative" val="1"/>
              </a:ext>
            </a:extLst>
          </p:cNvPr>
          <p:cNvGrpSpPr/>
          <p:nvPr/>
        </p:nvGrpSpPr>
        <p:grpSpPr>
          <a:xfrm>
            <a:off x="448924" y="465665"/>
            <a:ext cx="17390152" cy="815807"/>
            <a:chOff x="0" y="-57150"/>
            <a:chExt cx="5242105" cy="356032"/>
          </a:xfrm>
        </p:grpSpPr>
        <p:sp>
          <p:nvSpPr>
            <p:cNvPr id="192" name="Google Shape;192;p8"/>
            <p:cNvSpPr/>
            <p:nvPr/>
          </p:nvSpPr>
          <p:spPr>
            <a:xfrm>
              <a:off x="0" y="0"/>
              <a:ext cx="5242105" cy="298882"/>
            </a:xfrm>
            <a:custGeom>
              <a:avLst/>
              <a:gdLst/>
              <a:ahLst/>
              <a:cxnLst/>
              <a:rect l="l" t="t" r="r" b="b"/>
              <a:pathLst>
                <a:path w="5242105" h="298882" extrusionOk="0">
                  <a:moveTo>
                    <a:pt x="44519" y="0"/>
                  </a:moveTo>
                  <a:lnTo>
                    <a:pt x="5197586" y="0"/>
                  </a:lnTo>
                  <a:cubicBezTo>
                    <a:pt x="5209393" y="0"/>
                    <a:pt x="5220717" y="4690"/>
                    <a:pt x="5229066" y="13039"/>
                  </a:cubicBezTo>
                  <a:cubicBezTo>
                    <a:pt x="5237414" y="21388"/>
                    <a:pt x="5242105" y="32712"/>
                    <a:pt x="5242105" y="44519"/>
                  </a:cubicBezTo>
                  <a:lnTo>
                    <a:pt x="5242105" y="254363"/>
                  </a:lnTo>
                  <a:cubicBezTo>
                    <a:pt x="5242105" y="266170"/>
                    <a:pt x="5237414" y="277494"/>
                    <a:pt x="5229066" y="285843"/>
                  </a:cubicBezTo>
                  <a:cubicBezTo>
                    <a:pt x="5220717" y="294192"/>
                    <a:pt x="5209393" y="298882"/>
                    <a:pt x="5197586" y="298882"/>
                  </a:cubicBezTo>
                  <a:lnTo>
                    <a:pt x="44519" y="298882"/>
                  </a:lnTo>
                  <a:cubicBezTo>
                    <a:pt x="32712" y="298882"/>
                    <a:pt x="21388" y="294192"/>
                    <a:pt x="13039" y="285843"/>
                  </a:cubicBezTo>
                  <a:cubicBezTo>
                    <a:pt x="4690" y="277494"/>
                    <a:pt x="0" y="266170"/>
                    <a:pt x="0" y="254363"/>
                  </a:cubicBezTo>
                  <a:lnTo>
                    <a:pt x="0" y="44519"/>
                  </a:lnTo>
                  <a:cubicBezTo>
                    <a:pt x="0" y="32712"/>
                    <a:pt x="4690" y="21388"/>
                    <a:pt x="13039" y="13039"/>
                  </a:cubicBezTo>
                  <a:cubicBezTo>
                    <a:pt x="21388" y="4690"/>
                    <a:pt x="32712" y="0"/>
                    <a:pt x="44519" y="0"/>
                  </a:cubicBezTo>
                  <a:close/>
                </a:path>
              </a:pathLst>
            </a:custGeom>
            <a:solidFill>
              <a:srgbClr val="000000">
                <a:alpha val="0"/>
              </a:srgbClr>
            </a:solidFill>
            <a:ln w="28575" cap="rnd"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3" name="Google Shape;193;p8"/>
            <p:cNvSpPr txBox="1"/>
            <p:nvPr/>
          </p:nvSpPr>
          <p:spPr>
            <a:xfrm>
              <a:off x="0" y="-57150"/>
              <a:ext cx="5242105" cy="356032"/>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200" name="Google Shape;200;p8"/>
          <p:cNvSpPr txBox="1">
            <a:spLocks noGrp="1"/>
          </p:cNvSpPr>
          <p:nvPr>
            <p:ph type="title" idx="4294967295"/>
          </p:nvPr>
        </p:nvSpPr>
        <p:spPr>
          <a:xfrm>
            <a:off x="883998" y="835167"/>
            <a:ext cx="5538333" cy="409215"/>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4998"/>
              </a:lnSpc>
              <a:spcBef>
                <a:spcPts val="0"/>
              </a:spcBef>
              <a:spcAft>
                <a:spcPts val="0"/>
              </a:spcAft>
              <a:buClr>
                <a:srgbClr val="000000"/>
              </a:buClr>
              <a:buSzTx/>
              <a:buFont typeface="Arial"/>
              <a:buNone/>
              <a:tabLst/>
              <a:defRPr/>
            </a:pPr>
            <a:r>
              <a:rPr kumimoji="0" lang="en-US" sz="2799" b="0" i="0" u="none" strike="noStrike" kern="0" cap="none" spc="0" normalizeH="0" baseline="0" noProof="0" dirty="0">
                <a:ln>
                  <a:noFill/>
                </a:ln>
                <a:solidFill>
                  <a:srgbClr val="FFFFFF"/>
                </a:solidFill>
                <a:effectLst/>
                <a:uLnTx/>
                <a:uFillTx/>
                <a:latin typeface="Poppins"/>
                <a:ea typeface="Poppins"/>
                <a:cs typeface="Poppins"/>
                <a:sym typeface="Poppins"/>
              </a:rPr>
              <a:t>Microplastics: What They Are</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97" name="Google Shape;197;p8"/>
          <p:cNvSpPr txBox="1"/>
          <p:nvPr/>
        </p:nvSpPr>
        <p:spPr>
          <a:xfrm>
            <a:off x="1028700" y="1800000"/>
            <a:ext cx="6900691" cy="1368424"/>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8000">
                <a:solidFill>
                  <a:srgbClr val="FFFFFF"/>
                </a:solidFill>
                <a:latin typeface="Arial"/>
                <a:ea typeface="Arial"/>
                <a:cs typeface="Arial"/>
                <a:sym typeface="Arial"/>
              </a:rPr>
              <a:t>Microplastics</a:t>
            </a:r>
            <a:endParaRPr/>
          </a:p>
        </p:txBody>
      </p:sp>
      <p:sp>
        <p:nvSpPr>
          <p:cNvPr id="198" name="Google Shape;198;p8"/>
          <p:cNvSpPr txBox="1"/>
          <p:nvPr/>
        </p:nvSpPr>
        <p:spPr>
          <a:xfrm>
            <a:off x="1028700" y="3711350"/>
            <a:ext cx="6506875" cy="1912620"/>
          </a:xfrm>
          <a:prstGeom prst="rect">
            <a:avLst/>
          </a:prstGeom>
          <a:noFill/>
          <a:ln>
            <a:noFill/>
          </a:ln>
        </p:spPr>
        <p:txBody>
          <a:bodyPr spcFirstLastPara="1" wrap="square" lIns="0" tIns="0" rIns="0" bIns="0" anchor="t" anchorCtr="0">
            <a:spAutoFit/>
          </a:bodyPr>
          <a:lstStyle/>
          <a:p>
            <a:pPr marL="0" marR="0" lvl="0" indent="0" algn="ctr" rtl="0">
              <a:lnSpc>
                <a:spcPct val="139962"/>
              </a:lnSpc>
              <a:spcBef>
                <a:spcPts val="0"/>
              </a:spcBef>
              <a:spcAft>
                <a:spcPts val="0"/>
              </a:spcAft>
              <a:buNone/>
            </a:pPr>
            <a:r>
              <a:rPr lang="en-US" sz="2700" b="1">
                <a:solidFill>
                  <a:srgbClr val="FFFFFF"/>
                </a:solidFill>
                <a:latin typeface="Poppins"/>
                <a:ea typeface="Poppins"/>
                <a:cs typeface="Poppins"/>
                <a:sym typeface="Poppins"/>
              </a:rPr>
              <a:t>Plastics</a:t>
            </a:r>
            <a:r>
              <a:rPr lang="en-US" sz="2700">
                <a:solidFill>
                  <a:srgbClr val="FFFFFF"/>
                </a:solidFill>
                <a:latin typeface="Poppins"/>
                <a:ea typeface="Poppins"/>
                <a:cs typeface="Poppins"/>
                <a:sym typeface="Poppins"/>
              </a:rPr>
              <a:t> are man-made materials that come from things like polyethylene, nylon, fossil fuels (crude oil or coal), and recycled plastics</a:t>
            </a:r>
            <a:endParaRPr/>
          </a:p>
        </p:txBody>
      </p:sp>
      <p:sp>
        <p:nvSpPr>
          <p:cNvPr id="195" name="Google Shape;195;p8" descr="Large amounts of plastics water bottles. "/>
          <p:cNvSpPr/>
          <p:nvPr/>
        </p:nvSpPr>
        <p:spPr>
          <a:xfrm>
            <a:off x="1028700" y="6080534"/>
            <a:ext cx="6506875" cy="3177766"/>
          </a:xfrm>
          <a:custGeom>
            <a:avLst/>
            <a:gdLst/>
            <a:ahLst/>
            <a:cxnLst/>
            <a:rect l="l" t="t" r="r" b="b"/>
            <a:pathLst>
              <a:path w="1008085" h="492319" extrusionOk="0">
                <a:moveTo>
                  <a:pt x="0" y="0"/>
                </a:moveTo>
                <a:lnTo>
                  <a:pt x="1008085" y="0"/>
                </a:lnTo>
                <a:lnTo>
                  <a:pt x="1008085" y="492319"/>
                </a:lnTo>
                <a:lnTo>
                  <a:pt x="0" y="492319"/>
                </a:lnTo>
                <a:close/>
              </a:path>
            </a:pathLst>
          </a:custGeom>
          <a:blipFill rotWithShape="1">
            <a:blip r:embed="rId3">
              <a:alphaModFix/>
            </a:blip>
            <a:stretch>
              <a:fillRect t="-16546" b="-16546"/>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1" name="Google Shape;201;p8"/>
          <p:cNvSpPr txBox="1"/>
          <p:nvPr/>
        </p:nvSpPr>
        <p:spPr>
          <a:xfrm>
            <a:off x="6422331" y="8981301"/>
            <a:ext cx="1113244"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Whiting 2022</a:t>
            </a:r>
            <a:endParaRPr/>
          </a:p>
        </p:txBody>
      </p:sp>
      <p:sp>
        <p:nvSpPr>
          <p:cNvPr id="194" name="Google Shape;194;p8" descr="Small pieces of blue circular plastics. "/>
          <p:cNvSpPr/>
          <p:nvPr/>
        </p:nvSpPr>
        <p:spPr>
          <a:xfrm>
            <a:off x="8348592" y="2230888"/>
            <a:ext cx="8910708" cy="4818922"/>
          </a:xfrm>
          <a:custGeom>
            <a:avLst/>
            <a:gdLst/>
            <a:ahLst/>
            <a:cxnLst/>
            <a:rect l="l" t="t" r="r" b="b"/>
            <a:pathLst>
              <a:path w="1380502" h="746577" extrusionOk="0">
                <a:moveTo>
                  <a:pt x="0" y="0"/>
                </a:moveTo>
                <a:lnTo>
                  <a:pt x="1380502" y="0"/>
                </a:lnTo>
                <a:lnTo>
                  <a:pt x="1380502" y="746577"/>
                </a:lnTo>
                <a:lnTo>
                  <a:pt x="0" y="746577"/>
                </a:lnTo>
                <a:close/>
              </a:path>
            </a:pathLst>
          </a:custGeom>
          <a:blipFill rotWithShape="1">
            <a:blip r:embed="rId4">
              <a:alphaModFix/>
            </a:blip>
            <a:stretch>
              <a:fillRect t="-1542" b="-1542"/>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96" name="Google Shape;196;p8">
            <a:extLst>
              <a:ext uri="{C183D7F6-B498-43B3-948B-1728B52AA6E4}">
                <adec:decorative xmlns:adec="http://schemas.microsoft.com/office/drawing/2017/decorative" val="1"/>
              </a:ext>
            </a:extLst>
          </p:cNvPr>
          <p:cNvCxnSpPr/>
          <p:nvPr/>
        </p:nvCxnSpPr>
        <p:spPr>
          <a:xfrm>
            <a:off x="448924" y="9889190"/>
            <a:ext cx="17390152" cy="0"/>
          </a:xfrm>
          <a:prstGeom prst="straightConnector1">
            <a:avLst/>
          </a:prstGeom>
          <a:noFill/>
          <a:ln w="28575" cap="flat" cmpd="sng">
            <a:solidFill>
              <a:srgbClr val="FFFFFF"/>
            </a:solidFill>
            <a:prstDash val="solid"/>
            <a:round/>
            <a:headEnd type="none" w="sm" len="sm"/>
            <a:tailEnd type="none" w="sm" len="sm"/>
          </a:ln>
        </p:spPr>
      </p:cxnSp>
      <p:sp>
        <p:nvSpPr>
          <p:cNvPr id="202" name="Google Shape;202;p8"/>
          <p:cNvSpPr txBox="1"/>
          <p:nvPr/>
        </p:nvSpPr>
        <p:spPr>
          <a:xfrm>
            <a:off x="12907668" y="7049810"/>
            <a:ext cx="4499812" cy="276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Plastic granules: what they are, applications, our grinding systems</a:t>
            </a:r>
            <a:endParaRPr/>
          </a:p>
        </p:txBody>
      </p:sp>
      <p:sp>
        <p:nvSpPr>
          <p:cNvPr id="199" name="Google Shape;199;p8"/>
          <p:cNvSpPr txBox="1"/>
          <p:nvPr/>
        </p:nvSpPr>
        <p:spPr>
          <a:xfrm>
            <a:off x="8348592" y="7380240"/>
            <a:ext cx="8910708" cy="960120"/>
          </a:xfrm>
          <a:prstGeom prst="rect">
            <a:avLst/>
          </a:prstGeom>
          <a:noFill/>
          <a:ln>
            <a:noFill/>
          </a:ln>
        </p:spPr>
        <p:txBody>
          <a:bodyPr spcFirstLastPara="1" wrap="square" lIns="0" tIns="0" rIns="0" bIns="0" anchor="t" anchorCtr="0">
            <a:spAutoFit/>
          </a:bodyPr>
          <a:lstStyle/>
          <a:p>
            <a:pPr marL="0" marR="0" lvl="0" indent="0" algn="ctr" rtl="0">
              <a:lnSpc>
                <a:spcPct val="139962"/>
              </a:lnSpc>
              <a:spcBef>
                <a:spcPts val="0"/>
              </a:spcBef>
              <a:spcAft>
                <a:spcPts val="0"/>
              </a:spcAft>
              <a:buNone/>
            </a:pPr>
            <a:r>
              <a:rPr lang="en-US" sz="2700" b="1">
                <a:solidFill>
                  <a:srgbClr val="FFFFFF"/>
                </a:solidFill>
                <a:latin typeface="Poppins"/>
                <a:ea typeface="Poppins"/>
                <a:cs typeface="Poppins"/>
                <a:sym typeface="Poppins"/>
              </a:rPr>
              <a:t>Microplastics</a:t>
            </a:r>
            <a:r>
              <a:rPr lang="en-US" sz="2700">
                <a:solidFill>
                  <a:srgbClr val="FFFFFF"/>
                </a:solidFill>
                <a:latin typeface="Poppins"/>
                <a:ea typeface="Poppins"/>
                <a:cs typeface="Poppins"/>
                <a:sym typeface="Poppins"/>
              </a:rPr>
              <a:t> are specifically plastics that have an upper size limit of 5mm</a:t>
            </a:r>
            <a:endParaRPr/>
          </a:p>
        </p:txBody>
      </p:sp>
      <p:sp>
        <p:nvSpPr>
          <p:cNvPr id="203" name="Google Shape;203;p8"/>
          <p:cNvSpPr txBox="1"/>
          <p:nvPr/>
        </p:nvSpPr>
        <p:spPr>
          <a:xfrm>
            <a:off x="16437014" y="9612191"/>
            <a:ext cx="164457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McGuire et al., 2019</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13040"/>
        </a:solidFill>
        <a:effectLst/>
      </p:bgPr>
    </p:bg>
    <p:spTree>
      <p:nvGrpSpPr>
        <p:cNvPr id="1" name="Shape 208"/>
        <p:cNvGrpSpPr/>
        <p:nvPr/>
      </p:nvGrpSpPr>
      <p:grpSpPr>
        <a:xfrm>
          <a:off x="0" y="0"/>
          <a:ext cx="0" cy="0"/>
          <a:chOff x="0" y="0"/>
          <a:chExt cx="0" cy="0"/>
        </a:xfrm>
      </p:grpSpPr>
      <p:sp>
        <p:nvSpPr>
          <p:cNvPr id="213" name="Google Shape;213;p9"/>
          <p:cNvSpPr txBox="1">
            <a:spLocks noGrp="1"/>
          </p:cNvSpPr>
          <p:nvPr>
            <p:ph type="title" idx="4294967295"/>
          </p:nvPr>
        </p:nvSpPr>
        <p:spPr>
          <a:xfrm>
            <a:off x="8375260" y="1775540"/>
            <a:ext cx="9463816" cy="130936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7700" b="0" i="0" u="none" strike="noStrike" kern="0" cap="none" spc="0" normalizeH="0" baseline="0" noProof="0" dirty="0">
                <a:ln>
                  <a:noFill/>
                </a:ln>
                <a:solidFill>
                  <a:srgbClr val="FFFFFF"/>
                </a:solidFill>
                <a:effectLst/>
                <a:uLnTx/>
                <a:uFillTx/>
                <a:latin typeface="Arial"/>
                <a:ea typeface="Arial"/>
                <a:cs typeface="Arial"/>
                <a:sym typeface="Arial"/>
              </a:rPr>
              <a:t>Primary Microplastics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21" name="Google Shape;221;p9"/>
          <p:cNvSpPr txBox="1"/>
          <p:nvPr/>
        </p:nvSpPr>
        <p:spPr>
          <a:xfrm>
            <a:off x="883998" y="835167"/>
            <a:ext cx="6150983" cy="409215"/>
          </a:xfrm>
          <a:prstGeom prst="rect">
            <a:avLst/>
          </a:prstGeom>
          <a:noFill/>
          <a:ln>
            <a:noFill/>
          </a:ln>
        </p:spPr>
        <p:txBody>
          <a:bodyPr spcFirstLastPara="1" wrap="square" lIns="0" tIns="0" rIns="0" bIns="0" anchor="t" anchorCtr="0">
            <a:spAutoFit/>
          </a:bodyPr>
          <a:lstStyle/>
          <a:p>
            <a:pPr marL="0" marR="0" lvl="0" indent="0" algn="l" rtl="0">
              <a:lnSpc>
                <a:spcPct val="94998"/>
              </a:lnSpc>
              <a:spcBef>
                <a:spcPts val="0"/>
              </a:spcBef>
              <a:spcAft>
                <a:spcPts val="0"/>
              </a:spcAft>
              <a:buNone/>
            </a:pPr>
            <a:r>
              <a:rPr lang="en-US" sz="2799" dirty="0">
                <a:solidFill>
                  <a:srgbClr val="FFFFFF"/>
                </a:solidFill>
                <a:latin typeface="Poppins"/>
                <a:ea typeface="Poppins"/>
                <a:cs typeface="Poppins"/>
                <a:sym typeface="Poppins"/>
              </a:rPr>
              <a:t>Microplastics: What They Are</a:t>
            </a:r>
            <a:endParaRPr dirty="0"/>
          </a:p>
        </p:txBody>
      </p:sp>
      <p:grpSp>
        <p:nvGrpSpPr>
          <p:cNvPr id="218" name="Google Shape;218;p9">
            <a:extLst>
              <a:ext uri="{C183D7F6-B498-43B3-948B-1728B52AA6E4}">
                <adec:decorative xmlns:adec="http://schemas.microsoft.com/office/drawing/2017/decorative" val="1"/>
              </a:ext>
            </a:extLst>
          </p:cNvPr>
          <p:cNvGrpSpPr/>
          <p:nvPr/>
        </p:nvGrpSpPr>
        <p:grpSpPr>
          <a:xfrm>
            <a:off x="448924" y="499635"/>
            <a:ext cx="17390152" cy="815807"/>
            <a:chOff x="0" y="-57150"/>
            <a:chExt cx="5242105" cy="356032"/>
          </a:xfrm>
        </p:grpSpPr>
        <p:sp>
          <p:nvSpPr>
            <p:cNvPr id="219" name="Google Shape;219;p9"/>
            <p:cNvSpPr/>
            <p:nvPr/>
          </p:nvSpPr>
          <p:spPr>
            <a:xfrm>
              <a:off x="0" y="0"/>
              <a:ext cx="5242105" cy="298882"/>
            </a:xfrm>
            <a:custGeom>
              <a:avLst/>
              <a:gdLst/>
              <a:ahLst/>
              <a:cxnLst/>
              <a:rect l="l" t="t" r="r" b="b"/>
              <a:pathLst>
                <a:path w="5242105" h="298882" extrusionOk="0">
                  <a:moveTo>
                    <a:pt x="44519" y="0"/>
                  </a:moveTo>
                  <a:lnTo>
                    <a:pt x="5197586" y="0"/>
                  </a:lnTo>
                  <a:cubicBezTo>
                    <a:pt x="5209393" y="0"/>
                    <a:pt x="5220717" y="4690"/>
                    <a:pt x="5229066" y="13039"/>
                  </a:cubicBezTo>
                  <a:cubicBezTo>
                    <a:pt x="5237414" y="21388"/>
                    <a:pt x="5242105" y="32712"/>
                    <a:pt x="5242105" y="44519"/>
                  </a:cubicBezTo>
                  <a:lnTo>
                    <a:pt x="5242105" y="254363"/>
                  </a:lnTo>
                  <a:cubicBezTo>
                    <a:pt x="5242105" y="266170"/>
                    <a:pt x="5237414" y="277494"/>
                    <a:pt x="5229066" y="285843"/>
                  </a:cubicBezTo>
                  <a:cubicBezTo>
                    <a:pt x="5220717" y="294192"/>
                    <a:pt x="5209393" y="298882"/>
                    <a:pt x="5197586" y="298882"/>
                  </a:cubicBezTo>
                  <a:lnTo>
                    <a:pt x="44519" y="298882"/>
                  </a:lnTo>
                  <a:cubicBezTo>
                    <a:pt x="32712" y="298882"/>
                    <a:pt x="21388" y="294192"/>
                    <a:pt x="13039" y="285843"/>
                  </a:cubicBezTo>
                  <a:cubicBezTo>
                    <a:pt x="4690" y="277494"/>
                    <a:pt x="0" y="266170"/>
                    <a:pt x="0" y="254363"/>
                  </a:cubicBezTo>
                  <a:lnTo>
                    <a:pt x="0" y="44519"/>
                  </a:lnTo>
                  <a:cubicBezTo>
                    <a:pt x="0" y="32712"/>
                    <a:pt x="4690" y="21388"/>
                    <a:pt x="13039" y="13039"/>
                  </a:cubicBezTo>
                  <a:cubicBezTo>
                    <a:pt x="21388" y="4690"/>
                    <a:pt x="32712" y="0"/>
                    <a:pt x="44519" y="0"/>
                  </a:cubicBezTo>
                  <a:close/>
                </a:path>
              </a:pathLst>
            </a:custGeom>
            <a:solidFill>
              <a:srgbClr val="000000">
                <a:alpha val="0"/>
              </a:srgbClr>
            </a:solidFill>
            <a:ln w="28575" cap="rnd"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0" name="Google Shape;220;p9"/>
            <p:cNvSpPr txBox="1"/>
            <p:nvPr/>
          </p:nvSpPr>
          <p:spPr>
            <a:xfrm>
              <a:off x="0" y="-57150"/>
              <a:ext cx="5242105" cy="356032"/>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209" name="Google Shape;209;p9">
            <a:extLst>
              <a:ext uri="{C183D7F6-B498-43B3-948B-1728B52AA6E4}">
                <adec:decorative xmlns:adec="http://schemas.microsoft.com/office/drawing/2017/decorative" val="1"/>
              </a:ext>
            </a:extLst>
          </p:cNvPr>
          <p:cNvSpPr/>
          <p:nvPr/>
        </p:nvSpPr>
        <p:spPr>
          <a:xfrm>
            <a:off x="1028700" y="1918415"/>
            <a:ext cx="6506875" cy="7339885"/>
          </a:xfrm>
          <a:custGeom>
            <a:avLst/>
            <a:gdLst/>
            <a:ahLst/>
            <a:cxnLst/>
            <a:rect l="l" t="t" r="r" b="b"/>
            <a:pathLst>
              <a:path w="1008085" h="1137140" extrusionOk="0">
                <a:moveTo>
                  <a:pt x="0" y="0"/>
                </a:moveTo>
                <a:lnTo>
                  <a:pt x="1008085" y="0"/>
                </a:lnTo>
                <a:lnTo>
                  <a:pt x="1008085" y="1137140"/>
                </a:lnTo>
                <a:lnTo>
                  <a:pt x="0" y="1137140"/>
                </a:lnTo>
                <a:close/>
              </a:path>
            </a:pathLst>
          </a:custGeom>
          <a:solidFill>
            <a:srgbClr val="000000">
              <a:alpha val="0"/>
            </a:srgbClr>
          </a:solidFill>
          <a:ln w="12700"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12" name="Google Shape;212;p9" descr="White and green tiny plastics on a human finger. "/>
          <p:cNvPicPr preferRelativeResize="0"/>
          <p:nvPr/>
        </p:nvPicPr>
        <p:blipFill rotWithShape="1">
          <a:blip r:embed="rId3">
            <a:alphaModFix/>
          </a:blip>
          <a:srcRect l="26233" r="14260"/>
          <a:stretch/>
        </p:blipFill>
        <p:spPr>
          <a:xfrm>
            <a:off x="1028700" y="1918415"/>
            <a:ext cx="6506875" cy="7339885"/>
          </a:xfrm>
          <a:prstGeom prst="rect">
            <a:avLst/>
          </a:prstGeom>
          <a:noFill/>
          <a:ln>
            <a:noFill/>
          </a:ln>
        </p:spPr>
      </p:pic>
      <p:sp>
        <p:nvSpPr>
          <p:cNvPr id="215" name="Google Shape;215;p9"/>
          <p:cNvSpPr txBox="1"/>
          <p:nvPr/>
        </p:nvSpPr>
        <p:spPr>
          <a:xfrm>
            <a:off x="6041127" y="8981301"/>
            <a:ext cx="149444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Raubenheimer, 2024</a:t>
            </a:r>
            <a:endParaRPr/>
          </a:p>
        </p:txBody>
      </p:sp>
      <p:sp>
        <p:nvSpPr>
          <p:cNvPr id="214" name="Google Shape;214;p9"/>
          <p:cNvSpPr txBox="1"/>
          <p:nvPr/>
        </p:nvSpPr>
        <p:spPr>
          <a:xfrm>
            <a:off x="8523440" y="3459619"/>
            <a:ext cx="8884040" cy="1354455"/>
          </a:xfrm>
          <a:prstGeom prst="rect">
            <a:avLst/>
          </a:prstGeom>
          <a:noFill/>
          <a:ln>
            <a:noFill/>
          </a:ln>
        </p:spPr>
        <p:txBody>
          <a:bodyPr spcFirstLastPara="1" wrap="square" lIns="0" tIns="0" rIns="0" bIns="0" anchor="t" anchorCtr="0">
            <a:spAutoFit/>
          </a:bodyPr>
          <a:lstStyle/>
          <a:p>
            <a:pPr marL="0" marR="0" lvl="0" indent="0" algn="just" rtl="0">
              <a:lnSpc>
                <a:spcPct val="139960"/>
              </a:lnSpc>
              <a:spcBef>
                <a:spcPts val="0"/>
              </a:spcBef>
              <a:spcAft>
                <a:spcPts val="0"/>
              </a:spcAft>
              <a:buNone/>
            </a:pPr>
            <a:r>
              <a:rPr lang="en-US" sz="2550">
                <a:solidFill>
                  <a:srgbClr val="FFFFFF"/>
                </a:solidFill>
                <a:latin typeface="Poppins"/>
                <a:ea typeface="Poppins"/>
                <a:cs typeface="Poppins"/>
                <a:sym typeface="Poppins"/>
              </a:rPr>
              <a:t>These plastics are intentionally produced at a small size for multiple uses. This includes nurdles, a common raw material in the manufacturing of plastic products.</a:t>
            </a:r>
            <a:endParaRPr/>
          </a:p>
        </p:txBody>
      </p:sp>
      <p:sp>
        <p:nvSpPr>
          <p:cNvPr id="210" name="Google Shape;210;p9" descr="Multicolored nurdles in the palms of a pair of hands. "/>
          <p:cNvSpPr/>
          <p:nvPr/>
        </p:nvSpPr>
        <p:spPr>
          <a:xfrm>
            <a:off x="8375260" y="5433199"/>
            <a:ext cx="8884040" cy="3825101"/>
          </a:xfrm>
          <a:custGeom>
            <a:avLst/>
            <a:gdLst/>
            <a:ahLst/>
            <a:cxnLst/>
            <a:rect l="l" t="t" r="r" b="b"/>
            <a:pathLst>
              <a:path w="1376370" h="592608" extrusionOk="0">
                <a:moveTo>
                  <a:pt x="0" y="0"/>
                </a:moveTo>
                <a:lnTo>
                  <a:pt x="1376370" y="0"/>
                </a:lnTo>
                <a:lnTo>
                  <a:pt x="1376370" y="592608"/>
                </a:lnTo>
                <a:lnTo>
                  <a:pt x="0" y="592608"/>
                </a:lnTo>
                <a:close/>
              </a:path>
            </a:pathLst>
          </a:custGeom>
          <a:blipFill rotWithShape="1">
            <a:blip r:embed="rId4">
              <a:alphaModFix/>
            </a:blip>
            <a:stretch>
              <a:fillRect t="-14594" b="-14594"/>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6" name="Google Shape;216;p9"/>
          <p:cNvSpPr txBox="1"/>
          <p:nvPr/>
        </p:nvSpPr>
        <p:spPr>
          <a:xfrm>
            <a:off x="16169032" y="8981301"/>
            <a:ext cx="149444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Betham, 2023</a:t>
            </a:r>
            <a:endParaRPr/>
          </a:p>
        </p:txBody>
      </p:sp>
      <p:cxnSp>
        <p:nvCxnSpPr>
          <p:cNvPr id="211" name="Google Shape;211;p9">
            <a:extLst>
              <a:ext uri="{C183D7F6-B498-43B3-948B-1728B52AA6E4}">
                <adec:decorative xmlns:adec="http://schemas.microsoft.com/office/drawing/2017/decorative" val="1"/>
              </a:ext>
            </a:extLst>
          </p:cNvPr>
          <p:cNvCxnSpPr/>
          <p:nvPr/>
        </p:nvCxnSpPr>
        <p:spPr>
          <a:xfrm>
            <a:off x="448924" y="9889190"/>
            <a:ext cx="17390152" cy="0"/>
          </a:xfrm>
          <a:prstGeom prst="straightConnector1">
            <a:avLst/>
          </a:prstGeom>
          <a:noFill/>
          <a:ln w="28575" cap="flat" cmpd="sng">
            <a:solidFill>
              <a:srgbClr val="FFFFFF"/>
            </a:solidFill>
            <a:prstDash val="solid"/>
            <a:round/>
            <a:headEnd type="none" w="sm" len="sm"/>
            <a:tailEnd type="none" w="sm" len="sm"/>
          </a:ln>
        </p:spPr>
      </p:cxnSp>
      <p:sp>
        <p:nvSpPr>
          <p:cNvPr id="217" name="Google Shape;217;p9"/>
          <p:cNvSpPr txBox="1"/>
          <p:nvPr/>
        </p:nvSpPr>
        <p:spPr>
          <a:xfrm>
            <a:off x="16437014" y="9612191"/>
            <a:ext cx="164457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McGuire et al., 2019</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13040"/>
        </a:solidFill>
        <a:effectLst/>
      </p:bgPr>
    </p:bg>
    <p:spTree>
      <p:nvGrpSpPr>
        <p:cNvPr id="1" name="Shape 226"/>
        <p:cNvGrpSpPr/>
        <p:nvPr/>
      </p:nvGrpSpPr>
      <p:grpSpPr>
        <a:xfrm>
          <a:off x="0" y="0"/>
          <a:ext cx="0" cy="0"/>
          <a:chOff x="0" y="0"/>
          <a:chExt cx="0" cy="0"/>
        </a:xfrm>
      </p:grpSpPr>
      <p:sp>
        <p:nvSpPr>
          <p:cNvPr id="229" name="Google Shape;229;p10"/>
          <p:cNvSpPr txBox="1">
            <a:spLocks noGrp="1"/>
          </p:cNvSpPr>
          <p:nvPr>
            <p:ph type="title" idx="4294967295"/>
          </p:nvPr>
        </p:nvSpPr>
        <p:spPr>
          <a:xfrm>
            <a:off x="448924" y="8100315"/>
            <a:ext cx="8931903" cy="1085215"/>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40006"/>
              </a:lnSpc>
              <a:spcBef>
                <a:spcPts val="0"/>
              </a:spcBef>
              <a:spcAft>
                <a:spcPts val="0"/>
              </a:spcAft>
              <a:buClr>
                <a:srgbClr val="000000"/>
              </a:buClr>
              <a:buSzTx/>
              <a:buFont typeface="Arial"/>
              <a:buNone/>
              <a:tabLst/>
              <a:defRPr/>
            </a:pPr>
            <a:r>
              <a:rPr kumimoji="0" lang="en-US" sz="6399" b="0" i="0" u="none" strike="noStrike" kern="0" cap="none" spc="0" normalizeH="0" baseline="0" noProof="0" dirty="0">
                <a:ln>
                  <a:noFill/>
                </a:ln>
                <a:solidFill>
                  <a:srgbClr val="FFFFFF"/>
                </a:solidFill>
                <a:effectLst/>
                <a:uLnTx/>
                <a:uFillTx/>
                <a:latin typeface="Arial"/>
                <a:ea typeface="Arial"/>
                <a:cs typeface="Arial"/>
                <a:sym typeface="Arial"/>
              </a:rPr>
              <a:t>Secondary Microplastics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35" name="Google Shape;235;p10"/>
          <p:cNvSpPr txBox="1"/>
          <p:nvPr/>
        </p:nvSpPr>
        <p:spPr>
          <a:xfrm>
            <a:off x="883998" y="835167"/>
            <a:ext cx="5841267" cy="409215"/>
          </a:xfrm>
          <a:prstGeom prst="rect">
            <a:avLst/>
          </a:prstGeom>
          <a:noFill/>
          <a:ln>
            <a:noFill/>
          </a:ln>
        </p:spPr>
        <p:txBody>
          <a:bodyPr spcFirstLastPara="1" wrap="square" lIns="0" tIns="0" rIns="0" bIns="0" anchor="t" anchorCtr="0">
            <a:spAutoFit/>
          </a:bodyPr>
          <a:lstStyle/>
          <a:p>
            <a:pPr marL="0" marR="0" lvl="0" indent="0" algn="l" rtl="0">
              <a:lnSpc>
                <a:spcPct val="94998"/>
              </a:lnSpc>
              <a:spcBef>
                <a:spcPts val="0"/>
              </a:spcBef>
              <a:spcAft>
                <a:spcPts val="0"/>
              </a:spcAft>
              <a:buNone/>
            </a:pPr>
            <a:r>
              <a:rPr lang="en-US" sz="2799" dirty="0">
                <a:solidFill>
                  <a:srgbClr val="FFFFFF"/>
                </a:solidFill>
                <a:latin typeface="Poppins"/>
                <a:ea typeface="Poppins"/>
                <a:cs typeface="Poppins"/>
                <a:sym typeface="Poppins"/>
              </a:rPr>
              <a:t>Microplastics: What They Are</a:t>
            </a:r>
            <a:endParaRPr dirty="0"/>
          </a:p>
        </p:txBody>
      </p:sp>
      <p:grpSp>
        <p:nvGrpSpPr>
          <p:cNvPr id="236" name="Google Shape;236;p10">
            <a:extLst>
              <a:ext uri="{C183D7F6-B498-43B3-948B-1728B52AA6E4}">
                <adec:decorative xmlns:adec="http://schemas.microsoft.com/office/drawing/2017/decorative" val="1"/>
              </a:ext>
            </a:extLst>
          </p:cNvPr>
          <p:cNvGrpSpPr/>
          <p:nvPr/>
        </p:nvGrpSpPr>
        <p:grpSpPr>
          <a:xfrm>
            <a:off x="448924" y="499635"/>
            <a:ext cx="17390152" cy="815807"/>
            <a:chOff x="0" y="-57150"/>
            <a:chExt cx="5242105" cy="356032"/>
          </a:xfrm>
        </p:grpSpPr>
        <p:sp>
          <p:nvSpPr>
            <p:cNvPr id="237" name="Google Shape;237;p10"/>
            <p:cNvSpPr/>
            <p:nvPr/>
          </p:nvSpPr>
          <p:spPr>
            <a:xfrm>
              <a:off x="0" y="0"/>
              <a:ext cx="5242105" cy="298882"/>
            </a:xfrm>
            <a:custGeom>
              <a:avLst/>
              <a:gdLst/>
              <a:ahLst/>
              <a:cxnLst/>
              <a:rect l="l" t="t" r="r" b="b"/>
              <a:pathLst>
                <a:path w="5242105" h="298882" extrusionOk="0">
                  <a:moveTo>
                    <a:pt x="44519" y="0"/>
                  </a:moveTo>
                  <a:lnTo>
                    <a:pt x="5197586" y="0"/>
                  </a:lnTo>
                  <a:cubicBezTo>
                    <a:pt x="5209393" y="0"/>
                    <a:pt x="5220717" y="4690"/>
                    <a:pt x="5229066" y="13039"/>
                  </a:cubicBezTo>
                  <a:cubicBezTo>
                    <a:pt x="5237414" y="21388"/>
                    <a:pt x="5242105" y="32712"/>
                    <a:pt x="5242105" y="44519"/>
                  </a:cubicBezTo>
                  <a:lnTo>
                    <a:pt x="5242105" y="254363"/>
                  </a:lnTo>
                  <a:cubicBezTo>
                    <a:pt x="5242105" y="266170"/>
                    <a:pt x="5237414" y="277494"/>
                    <a:pt x="5229066" y="285843"/>
                  </a:cubicBezTo>
                  <a:cubicBezTo>
                    <a:pt x="5220717" y="294192"/>
                    <a:pt x="5209393" y="298882"/>
                    <a:pt x="5197586" y="298882"/>
                  </a:cubicBezTo>
                  <a:lnTo>
                    <a:pt x="44519" y="298882"/>
                  </a:lnTo>
                  <a:cubicBezTo>
                    <a:pt x="32712" y="298882"/>
                    <a:pt x="21388" y="294192"/>
                    <a:pt x="13039" y="285843"/>
                  </a:cubicBezTo>
                  <a:cubicBezTo>
                    <a:pt x="4690" y="277494"/>
                    <a:pt x="0" y="266170"/>
                    <a:pt x="0" y="254363"/>
                  </a:cubicBezTo>
                  <a:lnTo>
                    <a:pt x="0" y="44519"/>
                  </a:lnTo>
                  <a:cubicBezTo>
                    <a:pt x="0" y="32712"/>
                    <a:pt x="4690" y="21388"/>
                    <a:pt x="13039" y="13039"/>
                  </a:cubicBezTo>
                  <a:cubicBezTo>
                    <a:pt x="21388" y="4690"/>
                    <a:pt x="32712" y="0"/>
                    <a:pt x="44519" y="0"/>
                  </a:cubicBezTo>
                  <a:close/>
                </a:path>
              </a:pathLst>
            </a:custGeom>
            <a:solidFill>
              <a:srgbClr val="000000">
                <a:alpha val="0"/>
              </a:srgbClr>
            </a:solidFill>
            <a:ln w="28575" cap="rnd"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8" name="Google Shape;238;p10"/>
            <p:cNvSpPr txBox="1"/>
            <p:nvPr/>
          </p:nvSpPr>
          <p:spPr>
            <a:xfrm>
              <a:off x="0" y="-57150"/>
              <a:ext cx="5242105" cy="356032"/>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228" name="Google Shape;228;p10" descr="Diagram showing how plastic waste, beauty products, and clothing turn into microflakes, microbeads, and microfibers. "/>
          <p:cNvSpPr/>
          <p:nvPr/>
        </p:nvSpPr>
        <p:spPr>
          <a:xfrm>
            <a:off x="802363" y="1969303"/>
            <a:ext cx="7535207" cy="5555939"/>
          </a:xfrm>
          <a:custGeom>
            <a:avLst/>
            <a:gdLst/>
            <a:ahLst/>
            <a:cxnLst/>
            <a:rect l="l" t="t" r="r" b="b"/>
            <a:pathLst>
              <a:path w="1167401" h="860760" extrusionOk="0">
                <a:moveTo>
                  <a:pt x="0" y="0"/>
                </a:moveTo>
                <a:lnTo>
                  <a:pt x="1167401" y="0"/>
                </a:lnTo>
                <a:lnTo>
                  <a:pt x="1167401" y="860760"/>
                </a:lnTo>
                <a:lnTo>
                  <a:pt x="0" y="860760"/>
                </a:lnTo>
                <a:close/>
              </a:path>
            </a:pathLst>
          </a:custGeom>
          <a:blipFill rotWithShape="1">
            <a:blip r:embed="rId3">
              <a:alphaModFix/>
            </a:blip>
            <a:stretch>
              <a:fillRect l="-1572" r="-1572"/>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2" name="Google Shape;232;p10"/>
          <p:cNvSpPr txBox="1"/>
          <p:nvPr/>
        </p:nvSpPr>
        <p:spPr>
          <a:xfrm>
            <a:off x="5523453" y="7258155"/>
            <a:ext cx="281411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All types of microplastics you should know</a:t>
            </a:r>
            <a:endParaRPr/>
          </a:p>
        </p:txBody>
      </p:sp>
      <p:sp>
        <p:nvSpPr>
          <p:cNvPr id="231" name="Google Shape;231;p10" descr="Diagram of eight different sources of plastics in the ocean. "/>
          <p:cNvSpPr/>
          <p:nvPr/>
        </p:nvSpPr>
        <p:spPr>
          <a:xfrm>
            <a:off x="8637677" y="1972876"/>
            <a:ext cx="9201405" cy="5555939"/>
          </a:xfrm>
          <a:custGeom>
            <a:avLst/>
            <a:gdLst/>
            <a:ahLst/>
            <a:cxnLst/>
            <a:rect l="l" t="t" r="r" b="b"/>
            <a:pathLst>
              <a:path w="1425538" h="860760" extrusionOk="0">
                <a:moveTo>
                  <a:pt x="0" y="0"/>
                </a:moveTo>
                <a:lnTo>
                  <a:pt x="1425538" y="0"/>
                </a:lnTo>
                <a:lnTo>
                  <a:pt x="1425538" y="860760"/>
                </a:lnTo>
                <a:lnTo>
                  <a:pt x="0" y="860760"/>
                </a:lnTo>
                <a:close/>
              </a:path>
            </a:pathLst>
          </a:custGeom>
          <a:blipFill rotWithShape="1">
            <a:blip r:embed="rId4">
              <a:alphaModFix/>
            </a:blip>
            <a:stretch>
              <a:fillRect l="-73" r="-7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3" name="Google Shape;233;p10"/>
          <p:cNvSpPr txBox="1"/>
          <p:nvPr/>
        </p:nvSpPr>
        <p:spPr>
          <a:xfrm>
            <a:off x="16738486" y="7217417"/>
            <a:ext cx="1337988"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Roy et al. 2025</a:t>
            </a:r>
            <a:endParaRPr/>
          </a:p>
        </p:txBody>
      </p:sp>
      <p:sp>
        <p:nvSpPr>
          <p:cNvPr id="230" name="Google Shape;230;p10"/>
          <p:cNvSpPr txBox="1"/>
          <p:nvPr/>
        </p:nvSpPr>
        <p:spPr>
          <a:xfrm>
            <a:off x="9728077" y="7717997"/>
            <a:ext cx="7679403" cy="1829347"/>
          </a:xfrm>
          <a:prstGeom prst="rect">
            <a:avLst/>
          </a:prstGeom>
          <a:noFill/>
          <a:ln>
            <a:noFill/>
          </a:ln>
        </p:spPr>
        <p:txBody>
          <a:bodyPr spcFirstLastPara="1" wrap="square" lIns="0" tIns="0" rIns="0" bIns="0" anchor="t" anchorCtr="0">
            <a:spAutoFit/>
          </a:bodyPr>
          <a:lstStyle/>
          <a:p>
            <a:pPr marL="0" marR="0" lvl="0" indent="0" algn="just" rtl="0">
              <a:lnSpc>
                <a:spcPct val="139960"/>
              </a:lnSpc>
              <a:spcBef>
                <a:spcPts val="0"/>
              </a:spcBef>
              <a:spcAft>
                <a:spcPts val="0"/>
              </a:spcAft>
              <a:buNone/>
            </a:pPr>
            <a:r>
              <a:rPr lang="en-US" sz="2550" dirty="0">
                <a:solidFill>
                  <a:srgbClr val="FFFFFF"/>
                </a:solidFill>
                <a:latin typeface="Poppins"/>
                <a:ea typeface="Poppins"/>
                <a:cs typeface="Poppins"/>
                <a:sym typeface="Poppins"/>
              </a:rPr>
              <a:t>Plastics that are not manufactured as small particles and turn into small pieces of plastic through chemical, physical, and/or microbial degradation</a:t>
            </a:r>
            <a:endParaRPr dirty="0"/>
          </a:p>
        </p:txBody>
      </p:sp>
      <p:cxnSp>
        <p:nvCxnSpPr>
          <p:cNvPr id="227" name="Google Shape;227;p10">
            <a:extLst>
              <a:ext uri="{C183D7F6-B498-43B3-948B-1728B52AA6E4}">
                <adec:decorative xmlns:adec="http://schemas.microsoft.com/office/drawing/2017/decorative" val="1"/>
              </a:ext>
            </a:extLst>
          </p:cNvPr>
          <p:cNvCxnSpPr/>
          <p:nvPr/>
        </p:nvCxnSpPr>
        <p:spPr>
          <a:xfrm>
            <a:off x="448924" y="9889190"/>
            <a:ext cx="17390152" cy="0"/>
          </a:xfrm>
          <a:prstGeom prst="straightConnector1">
            <a:avLst/>
          </a:prstGeom>
          <a:noFill/>
          <a:ln w="28575" cap="flat" cmpd="sng">
            <a:solidFill>
              <a:srgbClr val="FFFFFF"/>
            </a:solidFill>
            <a:prstDash val="solid"/>
            <a:round/>
            <a:headEnd type="none" w="sm" len="sm"/>
            <a:tailEnd type="none" w="sm" len="sm"/>
          </a:ln>
        </p:spPr>
      </p:cxnSp>
      <p:sp>
        <p:nvSpPr>
          <p:cNvPr id="234" name="Google Shape;234;p10"/>
          <p:cNvSpPr txBox="1"/>
          <p:nvPr/>
        </p:nvSpPr>
        <p:spPr>
          <a:xfrm>
            <a:off x="16437014" y="9612191"/>
            <a:ext cx="1644571"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lt1"/>
                </a:solidFill>
                <a:latin typeface="Calibri"/>
                <a:ea typeface="Calibri"/>
                <a:cs typeface="Calibri"/>
                <a:sym typeface="Calibri"/>
              </a:rPr>
              <a:t>McGuire et al., 2019</a:t>
            </a: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TotalTime>
  <Words>8278</Words>
  <Application>Microsoft Office PowerPoint</Application>
  <PresentationFormat>Custom</PresentationFormat>
  <Paragraphs>597</Paragraphs>
  <Slides>57</Slides>
  <Notes>57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57</vt:i4>
      </vt:variant>
    </vt:vector>
  </HeadingPairs>
  <TitlesOfParts>
    <vt:vector size="63" baseType="lpstr">
      <vt:lpstr>Arial</vt:lpstr>
      <vt:lpstr>Open Sans</vt:lpstr>
      <vt:lpstr>Poppins</vt:lpstr>
      <vt:lpstr>IBM Plex Sans</vt:lpstr>
      <vt:lpstr>Calibri</vt:lpstr>
      <vt:lpstr>Office Theme</vt:lpstr>
      <vt:lpstr>Microplastics</vt:lpstr>
      <vt:lpstr>Workshop Goals</vt:lpstr>
      <vt:lpstr>Agenda</vt:lpstr>
      <vt:lpstr>Group Norms</vt:lpstr>
      <vt:lpstr>What Do You Think Microplastics Are? </vt:lpstr>
      <vt:lpstr>Overview</vt:lpstr>
      <vt:lpstr>Microplastics: What They Are</vt:lpstr>
      <vt:lpstr>Primary Microplastics</vt:lpstr>
      <vt:lpstr>Secondary Microplastics</vt:lpstr>
      <vt:lpstr>Microplastics: Pictures</vt:lpstr>
      <vt:lpstr>How Plastics are Produced</vt:lpstr>
      <vt:lpstr>What Are Common Sources of Microplastics? </vt:lpstr>
      <vt:lpstr>Common Sources of Microplastics</vt:lpstr>
      <vt:lpstr>Textiles </vt:lpstr>
      <vt:lpstr>Textiles lifecycle</vt:lpstr>
      <vt:lpstr>Wastewater Effluent</vt:lpstr>
      <vt:lpstr>Packaging</vt:lpstr>
      <vt:lpstr>Microplastic Release Routes</vt:lpstr>
      <vt:lpstr>Microplastic Release Routes 2</vt:lpstr>
      <vt:lpstr>Microplastic Release Routes 3</vt:lpstr>
      <vt:lpstr>Microplastic Release Routes 4</vt:lpstr>
      <vt:lpstr>Impacts</vt:lpstr>
      <vt:lpstr>Impacts on Ecosystems</vt:lpstr>
      <vt:lpstr>Impacts on Marine Life</vt:lpstr>
      <vt:lpstr>Impacts on Humans</vt:lpstr>
      <vt:lpstr>PFAS: What are they? </vt:lpstr>
      <vt:lpstr>Products that contain PFAS</vt:lpstr>
      <vt:lpstr>PFAS Effects</vt:lpstr>
      <vt:lpstr>Next Step</vt:lpstr>
      <vt:lpstr>How to stop them</vt:lpstr>
      <vt:lpstr>Workshop Goals  2</vt:lpstr>
      <vt:lpstr>Workshop Agenda</vt:lpstr>
      <vt:lpstr>Review</vt:lpstr>
      <vt:lpstr>Individual</vt:lpstr>
      <vt:lpstr>Remember: Sources of Single Use Plastic? </vt:lpstr>
      <vt:lpstr>Avoid Single-Use Plastics</vt:lpstr>
      <vt:lpstr>Disposal and Recycling</vt:lpstr>
      <vt:lpstr>How to Recycle These Common Items?</vt:lpstr>
      <vt:lpstr>Recycling Plastics</vt:lpstr>
      <vt:lpstr>Limit Synthetic Fibers</vt:lpstr>
      <vt:lpstr>The Pledge</vt:lpstr>
      <vt:lpstr>Actions in Pledge</vt:lpstr>
      <vt:lpstr>Volunteering</vt:lpstr>
      <vt:lpstr>Municipalities &amp; Nations</vt:lpstr>
      <vt:lpstr>Community Cleanups</vt:lpstr>
      <vt:lpstr>Green Infrastructure</vt:lpstr>
      <vt:lpstr>Improving Education</vt:lpstr>
      <vt:lpstr>Bioplastics</vt:lpstr>
      <vt:lpstr>Increase Filtration Systems</vt:lpstr>
      <vt:lpstr>Successes So Far</vt:lpstr>
      <vt:lpstr>Microbead-Free Waters Act</vt:lpstr>
      <vt:lpstr>France’s Anti-Waste Law for a Circular Economy</vt:lpstr>
      <vt:lpstr>Recap</vt:lpstr>
      <vt:lpstr>Further Questions? </vt:lpstr>
      <vt:lpstr>Thank you!</vt:lpstr>
      <vt:lpstr>References: Information</vt:lpstr>
      <vt:lpstr>References: Pictures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Braswell,Anna E</dc:creator>
  <cp:lastModifiedBy>Thosteson,Peter A</cp:lastModifiedBy>
  <cp:revision>1</cp:revision>
  <dcterms:created xsi:type="dcterms:W3CDTF">2006-08-16T00:00:00Z</dcterms:created>
  <dcterms:modified xsi:type="dcterms:W3CDTF">2026-05-27T16:12:47Z</dcterms:modified>
</cp:coreProperties>
</file>