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notesMasterIdLst>
    <p:notesMasterId r:id="rId15"/>
  </p:notesMasterIdLst>
  <p:sldIdLst>
    <p:sldId id="256" r:id="rId2"/>
    <p:sldId id="264" r:id="rId3"/>
    <p:sldId id="257" r:id="rId4"/>
    <p:sldId id="258" r:id="rId5"/>
    <p:sldId id="270" r:id="rId6"/>
    <p:sldId id="259" r:id="rId7"/>
    <p:sldId id="279" r:id="rId8"/>
    <p:sldId id="275" r:id="rId9"/>
    <p:sldId id="276" r:id="rId10"/>
    <p:sldId id="278" r:id="rId11"/>
    <p:sldId id="263" r:id="rId12"/>
    <p:sldId id="277" r:id="rId13"/>
    <p:sldId id="260" r:id="rId14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4D193-23CF-4A70-8ADF-79202472DEE6}" v="116" dt="2021-07-30T13:30:54.33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784" autoAdjust="0"/>
  </p:normalViewPr>
  <p:slideViewPr>
    <p:cSldViewPr snapToGrid="0">
      <p:cViewPr varScale="1">
        <p:scale>
          <a:sx n="20" d="100"/>
          <a:sy n="20" d="100"/>
        </p:scale>
        <p:origin x="1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876EDB-ADD6-465A-9FD7-85228D57EEE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C7624CF-0F0E-424E-9C6D-BE1C5978CDE4}">
      <dgm:prSet/>
      <dgm:spPr/>
      <dgm:t>
        <a:bodyPr/>
        <a:lstStyle/>
        <a:p>
          <a:r>
            <a:rPr lang="en-US" dirty="0"/>
            <a:t>Create key contacts list (Obj 1)</a:t>
          </a:r>
        </a:p>
      </dgm:t>
    </dgm:pt>
    <dgm:pt modelId="{5049D46C-2D65-4DB1-B801-905542B05987}" type="parTrans" cxnId="{C9F8F93D-3605-4D57-B418-97310C72DF5E}">
      <dgm:prSet/>
      <dgm:spPr/>
      <dgm:t>
        <a:bodyPr/>
        <a:lstStyle/>
        <a:p>
          <a:endParaRPr lang="en-US"/>
        </a:p>
      </dgm:t>
    </dgm:pt>
    <dgm:pt modelId="{7F16681A-8FD0-4FDC-BEBA-979495D8470C}" type="sibTrans" cxnId="{C9F8F93D-3605-4D57-B418-97310C72DF5E}">
      <dgm:prSet/>
      <dgm:spPr/>
      <dgm:t>
        <a:bodyPr/>
        <a:lstStyle/>
        <a:p>
          <a:endParaRPr lang="en-US"/>
        </a:p>
      </dgm:t>
    </dgm:pt>
    <dgm:pt modelId="{A3862131-931A-4873-8518-158F1D67B777}">
      <dgm:prSet/>
      <dgm:spPr/>
      <dgm:t>
        <a:bodyPr/>
        <a:lstStyle/>
        <a:p>
          <a:r>
            <a:rPr lang="en-US" dirty="0"/>
            <a:t>A session at a national meeting (Obj 1)</a:t>
          </a:r>
        </a:p>
      </dgm:t>
    </dgm:pt>
    <dgm:pt modelId="{F633CA57-E197-4D84-9F54-D1F33164194A}" type="parTrans" cxnId="{E85D6959-A438-4F3F-B212-D98EC9A824D8}">
      <dgm:prSet/>
      <dgm:spPr/>
      <dgm:t>
        <a:bodyPr/>
        <a:lstStyle/>
        <a:p>
          <a:endParaRPr lang="en-US"/>
        </a:p>
      </dgm:t>
    </dgm:pt>
    <dgm:pt modelId="{96FDAE48-684C-47FA-A04A-2BDC37B431A2}" type="sibTrans" cxnId="{E85D6959-A438-4F3F-B212-D98EC9A824D8}">
      <dgm:prSet/>
      <dgm:spPr/>
      <dgm:t>
        <a:bodyPr/>
        <a:lstStyle/>
        <a:p>
          <a:endParaRPr lang="en-US"/>
        </a:p>
      </dgm:t>
    </dgm:pt>
    <dgm:pt modelId="{969C3ECD-0F34-49DF-9A51-6939E0CE1C6D}">
      <dgm:prSet/>
      <dgm:spPr/>
      <dgm:t>
        <a:bodyPr/>
        <a:lstStyle/>
        <a:p>
          <a:r>
            <a:rPr lang="en-US" dirty="0"/>
            <a:t>2 input/output workshops (Obj 2)</a:t>
          </a:r>
        </a:p>
      </dgm:t>
    </dgm:pt>
    <dgm:pt modelId="{665D2127-D37E-453C-9C51-1C781EDE5899}" type="parTrans" cxnId="{6A425656-3A45-4195-8D5A-886BE4C28784}">
      <dgm:prSet/>
      <dgm:spPr/>
      <dgm:t>
        <a:bodyPr/>
        <a:lstStyle/>
        <a:p>
          <a:endParaRPr lang="en-US"/>
        </a:p>
      </dgm:t>
    </dgm:pt>
    <dgm:pt modelId="{A97FE550-6888-4272-B502-8A8DC3C00C02}" type="sibTrans" cxnId="{6A425656-3A45-4195-8D5A-886BE4C28784}">
      <dgm:prSet/>
      <dgm:spPr/>
      <dgm:t>
        <a:bodyPr/>
        <a:lstStyle/>
        <a:p>
          <a:endParaRPr lang="en-US"/>
        </a:p>
      </dgm:t>
    </dgm:pt>
    <dgm:pt modelId="{E257638F-4FE8-4F85-A0C3-D06EE301FF84}">
      <dgm:prSet/>
      <dgm:spPr/>
      <dgm:t>
        <a:bodyPr/>
        <a:lstStyle/>
        <a:p>
          <a:r>
            <a:rPr lang="en-US" dirty="0"/>
            <a:t>Materials for CW training (Obj 2)</a:t>
          </a:r>
        </a:p>
      </dgm:t>
    </dgm:pt>
    <dgm:pt modelId="{677D4ECD-5EC2-441A-8C9D-ADEE3AAC72F6}" type="parTrans" cxnId="{85AF475E-F3F8-40EA-B055-867CBC5222B2}">
      <dgm:prSet/>
      <dgm:spPr/>
      <dgm:t>
        <a:bodyPr/>
        <a:lstStyle/>
        <a:p>
          <a:endParaRPr lang="en-US"/>
        </a:p>
      </dgm:t>
    </dgm:pt>
    <dgm:pt modelId="{C6B05520-E9FE-44DD-90C6-8235A4621FA1}" type="sibTrans" cxnId="{85AF475E-F3F8-40EA-B055-867CBC5222B2}">
      <dgm:prSet/>
      <dgm:spPr/>
      <dgm:t>
        <a:bodyPr/>
        <a:lstStyle/>
        <a:p>
          <a:endParaRPr lang="en-US"/>
        </a:p>
      </dgm:t>
    </dgm:pt>
    <dgm:pt modelId="{4997CB87-9D48-4349-9DE1-CF88033A7334}">
      <dgm:prSet/>
      <dgm:spPr/>
      <dgm:t>
        <a:bodyPr/>
        <a:lstStyle/>
        <a:p>
          <a:r>
            <a:rPr lang="en-US" dirty="0"/>
            <a:t>CoP needs assessment, online communication platform, mission statement and short-, medium and long-run goals (Obj 3)</a:t>
          </a:r>
        </a:p>
      </dgm:t>
    </dgm:pt>
    <dgm:pt modelId="{0848C813-1673-4A48-9117-2B6285229140}" type="parTrans" cxnId="{24FC17B5-2E1E-4B3E-BB88-9C32DF6624F9}">
      <dgm:prSet/>
      <dgm:spPr/>
      <dgm:t>
        <a:bodyPr/>
        <a:lstStyle/>
        <a:p>
          <a:endParaRPr lang="en-US"/>
        </a:p>
      </dgm:t>
    </dgm:pt>
    <dgm:pt modelId="{65A185DA-C0CC-43B9-ABB1-FACF5300D4AE}" type="sibTrans" cxnId="{24FC17B5-2E1E-4B3E-BB88-9C32DF6624F9}">
      <dgm:prSet/>
      <dgm:spPr/>
      <dgm:t>
        <a:bodyPr/>
        <a:lstStyle/>
        <a:p>
          <a:endParaRPr lang="en-US"/>
        </a:p>
      </dgm:t>
    </dgm:pt>
    <dgm:pt modelId="{749D7404-2947-4013-860F-45EFBA91F629}" type="pres">
      <dgm:prSet presAssocID="{65876EDB-ADD6-465A-9FD7-85228D57EEEE}" presName="vert0" presStyleCnt="0">
        <dgm:presLayoutVars>
          <dgm:dir/>
          <dgm:animOne val="branch"/>
          <dgm:animLvl val="lvl"/>
        </dgm:presLayoutVars>
      </dgm:prSet>
      <dgm:spPr/>
    </dgm:pt>
    <dgm:pt modelId="{2A146B24-3D74-4EA2-9853-4C12CC8C3615}" type="pres">
      <dgm:prSet presAssocID="{7C7624CF-0F0E-424E-9C6D-BE1C5978CDE4}" presName="thickLine" presStyleLbl="alignNode1" presStyleIdx="0" presStyleCnt="5"/>
      <dgm:spPr/>
    </dgm:pt>
    <dgm:pt modelId="{39388B1E-08A7-4F61-B082-44613FC34E19}" type="pres">
      <dgm:prSet presAssocID="{7C7624CF-0F0E-424E-9C6D-BE1C5978CDE4}" presName="horz1" presStyleCnt="0"/>
      <dgm:spPr/>
    </dgm:pt>
    <dgm:pt modelId="{28454D37-A37A-43CF-B6BE-FE27A246406A}" type="pres">
      <dgm:prSet presAssocID="{7C7624CF-0F0E-424E-9C6D-BE1C5978CDE4}" presName="tx1" presStyleLbl="revTx" presStyleIdx="0" presStyleCnt="5"/>
      <dgm:spPr/>
    </dgm:pt>
    <dgm:pt modelId="{764CA5D3-1B4F-4AD0-91A7-CFDCC2CAF0C6}" type="pres">
      <dgm:prSet presAssocID="{7C7624CF-0F0E-424E-9C6D-BE1C5978CDE4}" presName="vert1" presStyleCnt="0"/>
      <dgm:spPr/>
    </dgm:pt>
    <dgm:pt modelId="{AEBA27ED-EC21-4ED4-A5EA-E3604765CACB}" type="pres">
      <dgm:prSet presAssocID="{A3862131-931A-4873-8518-158F1D67B777}" presName="thickLine" presStyleLbl="alignNode1" presStyleIdx="1" presStyleCnt="5"/>
      <dgm:spPr/>
    </dgm:pt>
    <dgm:pt modelId="{37800AE1-B1B8-42E0-8FF5-9D87B5CDD008}" type="pres">
      <dgm:prSet presAssocID="{A3862131-931A-4873-8518-158F1D67B777}" presName="horz1" presStyleCnt="0"/>
      <dgm:spPr/>
    </dgm:pt>
    <dgm:pt modelId="{E8F72D60-420D-4A90-A2F3-5166B59AEF27}" type="pres">
      <dgm:prSet presAssocID="{A3862131-931A-4873-8518-158F1D67B777}" presName="tx1" presStyleLbl="revTx" presStyleIdx="1" presStyleCnt="5"/>
      <dgm:spPr/>
    </dgm:pt>
    <dgm:pt modelId="{9BDEED3D-B9E3-414D-9302-574FD4A817D8}" type="pres">
      <dgm:prSet presAssocID="{A3862131-931A-4873-8518-158F1D67B777}" presName="vert1" presStyleCnt="0"/>
      <dgm:spPr/>
    </dgm:pt>
    <dgm:pt modelId="{CDAFEFEB-4CFB-4329-9B33-BE9ADA9A10F5}" type="pres">
      <dgm:prSet presAssocID="{969C3ECD-0F34-49DF-9A51-6939E0CE1C6D}" presName="thickLine" presStyleLbl="alignNode1" presStyleIdx="2" presStyleCnt="5"/>
      <dgm:spPr/>
    </dgm:pt>
    <dgm:pt modelId="{4BB0B4EC-E59B-42BF-9C4E-C53C6AD5737A}" type="pres">
      <dgm:prSet presAssocID="{969C3ECD-0F34-49DF-9A51-6939E0CE1C6D}" presName="horz1" presStyleCnt="0"/>
      <dgm:spPr/>
    </dgm:pt>
    <dgm:pt modelId="{C823D8F1-8998-4CBB-9C12-DD3CFA1F52C1}" type="pres">
      <dgm:prSet presAssocID="{969C3ECD-0F34-49DF-9A51-6939E0CE1C6D}" presName="tx1" presStyleLbl="revTx" presStyleIdx="2" presStyleCnt="5"/>
      <dgm:spPr/>
    </dgm:pt>
    <dgm:pt modelId="{58082E36-2469-4FC4-9C54-E0EDFC6F066B}" type="pres">
      <dgm:prSet presAssocID="{969C3ECD-0F34-49DF-9A51-6939E0CE1C6D}" presName="vert1" presStyleCnt="0"/>
      <dgm:spPr/>
    </dgm:pt>
    <dgm:pt modelId="{C2BD0CB3-25E5-43C3-81E4-FAA5EE1DD691}" type="pres">
      <dgm:prSet presAssocID="{E257638F-4FE8-4F85-A0C3-D06EE301FF84}" presName="thickLine" presStyleLbl="alignNode1" presStyleIdx="3" presStyleCnt="5"/>
      <dgm:spPr/>
    </dgm:pt>
    <dgm:pt modelId="{2965FC45-8B62-4D25-9CB7-92E8BDF613BE}" type="pres">
      <dgm:prSet presAssocID="{E257638F-4FE8-4F85-A0C3-D06EE301FF84}" presName="horz1" presStyleCnt="0"/>
      <dgm:spPr/>
    </dgm:pt>
    <dgm:pt modelId="{0FCE3115-5826-45B6-9932-DBF2AA071DB0}" type="pres">
      <dgm:prSet presAssocID="{E257638F-4FE8-4F85-A0C3-D06EE301FF84}" presName="tx1" presStyleLbl="revTx" presStyleIdx="3" presStyleCnt="5"/>
      <dgm:spPr/>
    </dgm:pt>
    <dgm:pt modelId="{A00D8545-17D8-4FE7-B208-C159568BCE1F}" type="pres">
      <dgm:prSet presAssocID="{E257638F-4FE8-4F85-A0C3-D06EE301FF84}" presName="vert1" presStyleCnt="0"/>
      <dgm:spPr/>
    </dgm:pt>
    <dgm:pt modelId="{A50342F1-500D-4409-AA31-DF4AF0C23A83}" type="pres">
      <dgm:prSet presAssocID="{4997CB87-9D48-4349-9DE1-CF88033A7334}" presName="thickLine" presStyleLbl="alignNode1" presStyleIdx="4" presStyleCnt="5"/>
      <dgm:spPr/>
    </dgm:pt>
    <dgm:pt modelId="{5F2705E5-FDBB-41EA-B977-202CAEA7B159}" type="pres">
      <dgm:prSet presAssocID="{4997CB87-9D48-4349-9DE1-CF88033A7334}" presName="horz1" presStyleCnt="0"/>
      <dgm:spPr/>
    </dgm:pt>
    <dgm:pt modelId="{EDFFE33D-FBF5-42BF-BC21-65F233F8D479}" type="pres">
      <dgm:prSet presAssocID="{4997CB87-9D48-4349-9DE1-CF88033A7334}" presName="tx1" presStyleLbl="revTx" presStyleIdx="4" presStyleCnt="5"/>
      <dgm:spPr/>
    </dgm:pt>
    <dgm:pt modelId="{E51E0D86-A901-4CB2-8012-C6A8903CF510}" type="pres">
      <dgm:prSet presAssocID="{4997CB87-9D48-4349-9DE1-CF88033A7334}" presName="vert1" presStyleCnt="0"/>
      <dgm:spPr/>
    </dgm:pt>
  </dgm:ptLst>
  <dgm:cxnLst>
    <dgm:cxn modelId="{5A3A4B39-1F0D-4162-89AA-EDDE94E6ABE4}" type="presOf" srcId="{969C3ECD-0F34-49DF-9A51-6939E0CE1C6D}" destId="{C823D8F1-8998-4CBB-9C12-DD3CFA1F52C1}" srcOrd="0" destOrd="0" presId="urn:microsoft.com/office/officeart/2008/layout/LinedList"/>
    <dgm:cxn modelId="{C9F8F93D-3605-4D57-B418-97310C72DF5E}" srcId="{65876EDB-ADD6-465A-9FD7-85228D57EEEE}" destId="{7C7624CF-0F0E-424E-9C6D-BE1C5978CDE4}" srcOrd="0" destOrd="0" parTransId="{5049D46C-2D65-4DB1-B801-905542B05987}" sibTransId="{7F16681A-8FD0-4FDC-BEBA-979495D8470C}"/>
    <dgm:cxn modelId="{85AF475E-F3F8-40EA-B055-867CBC5222B2}" srcId="{65876EDB-ADD6-465A-9FD7-85228D57EEEE}" destId="{E257638F-4FE8-4F85-A0C3-D06EE301FF84}" srcOrd="3" destOrd="0" parTransId="{677D4ECD-5EC2-441A-8C9D-ADEE3AAC72F6}" sibTransId="{C6B05520-E9FE-44DD-90C6-8235A4621FA1}"/>
    <dgm:cxn modelId="{72EB3448-3026-41A2-BC89-FA5D8E9EEF85}" type="presOf" srcId="{65876EDB-ADD6-465A-9FD7-85228D57EEEE}" destId="{749D7404-2947-4013-860F-45EFBA91F629}" srcOrd="0" destOrd="0" presId="urn:microsoft.com/office/officeart/2008/layout/LinedList"/>
    <dgm:cxn modelId="{6A425656-3A45-4195-8D5A-886BE4C28784}" srcId="{65876EDB-ADD6-465A-9FD7-85228D57EEEE}" destId="{969C3ECD-0F34-49DF-9A51-6939E0CE1C6D}" srcOrd="2" destOrd="0" parTransId="{665D2127-D37E-453C-9C51-1C781EDE5899}" sibTransId="{A97FE550-6888-4272-B502-8A8DC3C00C02}"/>
    <dgm:cxn modelId="{B3C72778-8CF7-49D1-A7A7-C2CBD4720FFF}" type="presOf" srcId="{4997CB87-9D48-4349-9DE1-CF88033A7334}" destId="{EDFFE33D-FBF5-42BF-BC21-65F233F8D479}" srcOrd="0" destOrd="0" presId="urn:microsoft.com/office/officeart/2008/layout/LinedList"/>
    <dgm:cxn modelId="{E85D6959-A438-4F3F-B212-D98EC9A824D8}" srcId="{65876EDB-ADD6-465A-9FD7-85228D57EEEE}" destId="{A3862131-931A-4873-8518-158F1D67B777}" srcOrd="1" destOrd="0" parTransId="{F633CA57-E197-4D84-9F54-D1F33164194A}" sibTransId="{96FDAE48-684C-47FA-A04A-2BDC37B431A2}"/>
    <dgm:cxn modelId="{A7634589-0F15-4D55-940C-4CEC3DC31F92}" type="presOf" srcId="{7C7624CF-0F0E-424E-9C6D-BE1C5978CDE4}" destId="{28454D37-A37A-43CF-B6BE-FE27A246406A}" srcOrd="0" destOrd="0" presId="urn:microsoft.com/office/officeart/2008/layout/LinedList"/>
    <dgm:cxn modelId="{3C0984A9-6C29-4B1D-A973-DAE20E650AA8}" type="presOf" srcId="{E257638F-4FE8-4F85-A0C3-D06EE301FF84}" destId="{0FCE3115-5826-45B6-9932-DBF2AA071DB0}" srcOrd="0" destOrd="0" presId="urn:microsoft.com/office/officeart/2008/layout/LinedList"/>
    <dgm:cxn modelId="{24FC17B5-2E1E-4B3E-BB88-9C32DF6624F9}" srcId="{65876EDB-ADD6-465A-9FD7-85228D57EEEE}" destId="{4997CB87-9D48-4349-9DE1-CF88033A7334}" srcOrd="4" destOrd="0" parTransId="{0848C813-1673-4A48-9117-2B6285229140}" sibTransId="{65A185DA-C0CC-43B9-ABB1-FACF5300D4AE}"/>
    <dgm:cxn modelId="{A347A3FF-E612-47DA-BB3E-831A42C8E868}" type="presOf" srcId="{A3862131-931A-4873-8518-158F1D67B777}" destId="{E8F72D60-420D-4A90-A2F3-5166B59AEF27}" srcOrd="0" destOrd="0" presId="urn:microsoft.com/office/officeart/2008/layout/LinedList"/>
    <dgm:cxn modelId="{D9A851BA-0B88-4BBC-ABCF-458FDC6D6A7F}" type="presParOf" srcId="{749D7404-2947-4013-860F-45EFBA91F629}" destId="{2A146B24-3D74-4EA2-9853-4C12CC8C3615}" srcOrd="0" destOrd="0" presId="urn:microsoft.com/office/officeart/2008/layout/LinedList"/>
    <dgm:cxn modelId="{48AF8CE0-0A8D-47FC-B3BA-C1A1640D948C}" type="presParOf" srcId="{749D7404-2947-4013-860F-45EFBA91F629}" destId="{39388B1E-08A7-4F61-B082-44613FC34E19}" srcOrd="1" destOrd="0" presId="urn:microsoft.com/office/officeart/2008/layout/LinedList"/>
    <dgm:cxn modelId="{BD8797CE-529B-41DF-A361-9513A53F138F}" type="presParOf" srcId="{39388B1E-08A7-4F61-B082-44613FC34E19}" destId="{28454D37-A37A-43CF-B6BE-FE27A246406A}" srcOrd="0" destOrd="0" presId="urn:microsoft.com/office/officeart/2008/layout/LinedList"/>
    <dgm:cxn modelId="{B37350AE-E229-445A-836A-C8661245F8E3}" type="presParOf" srcId="{39388B1E-08A7-4F61-B082-44613FC34E19}" destId="{764CA5D3-1B4F-4AD0-91A7-CFDCC2CAF0C6}" srcOrd="1" destOrd="0" presId="urn:microsoft.com/office/officeart/2008/layout/LinedList"/>
    <dgm:cxn modelId="{C3CAF1B3-05B3-477F-9459-845EE07E1E1E}" type="presParOf" srcId="{749D7404-2947-4013-860F-45EFBA91F629}" destId="{AEBA27ED-EC21-4ED4-A5EA-E3604765CACB}" srcOrd="2" destOrd="0" presId="urn:microsoft.com/office/officeart/2008/layout/LinedList"/>
    <dgm:cxn modelId="{637C119A-6C5D-4D2D-9827-7675AD39DF6A}" type="presParOf" srcId="{749D7404-2947-4013-860F-45EFBA91F629}" destId="{37800AE1-B1B8-42E0-8FF5-9D87B5CDD008}" srcOrd="3" destOrd="0" presId="urn:microsoft.com/office/officeart/2008/layout/LinedList"/>
    <dgm:cxn modelId="{2B44FA53-F598-4AE5-B0BD-FBCF768E3364}" type="presParOf" srcId="{37800AE1-B1B8-42E0-8FF5-9D87B5CDD008}" destId="{E8F72D60-420D-4A90-A2F3-5166B59AEF27}" srcOrd="0" destOrd="0" presId="urn:microsoft.com/office/officeart/2008/layout/LinedList"/>
    <dgm:cxn modelId="{3A80C5AB-2192-40B0-95EB-094E53138BCE}" type="presParOf" srcId="{37800AE1-B1B8-42E0-8FF5-9D87B5CDD008}" destId="{9BDEED3D-B9E3-414D-9302-574FD4A817D8}" srcOrd="1" destOrd="0" presId="urn:microsoft.com/office/officeart/2008/layout/LinedList"/>
    <dgm:cxn modelId="{9EDB74BA-ABA1-43EE-AF1E-E5CFB93C3CBB}" type="presParOf" srcId="{749D7404-2947-4013-860F-45EFBA91F629}" destId="{CDAFEFEB-4CFB-4329-9B33-BE9ADA9A10F5}" srcOrd="4" destOrd="0" presId="urn:microsoft.com/office/officeart/2008/layout/LinedList"/>
    <dgm:cxn modelId="{49D93549-EC59-4005-8CD4-DEDFB2A68C64}" type="presParOf" srcId="{749D7404-2947-4013-860F-45EFBA91F629}" destId="{4BB0B4EC-E59B-42BF-9C4E-C53C6AD5737A}" srcOrd="5" destOrd="0" presId="urn:microsoft.com/office/officeart/2008/layout/LinedList"/>
    <dgm:cxn modelId="{F2218BDA-9583-47EF-AD1D-C7968D3AEDFB}" type="presParOf" srcId="{4BB0B4EC-E59B-42BF-9C4E-C53C6AD5737A}" destId="{C823D8F1-8998-4CBB-9C12-DD3CFA1F52C1}" srcOrd="0" destOrd="0" presId="urn:microsoft.com/office/officeart/2008/layout/LinedList"/>
    <dgm:cxn modelId="{26DC09B7-F218-44F0-AEFD-57F288AFD73E}" type="presParOf" srcId="{4BB0B4EC-E59B-42BF-9C4E-C53C6AD5737A}" destId="{58082E36-2469-4FC4-9C54-E0EDFC6F066B}" srcOrd="1" destOrd="0" presId="urn:microsoft.com/office/officeart/2008/layout/LinedList"/>
    <dgm:cxn modelId="{5A68F33D-E318-4E8F-86B5-A4874DFE2311}" type="presParOf" srcId="{749D7404-2947-4013-860F-45EFBA91F629}" destId="{C2BD0CB3-25E5-43C3-81E4-FAA5EE1DD691}" srcOrd="6" destOrd="0" presId="urn:microsoft.com/office/officeart/2008/layout/LinedList"/>
    <dgm:cxn modelId="{43A35095-7C1C-4240-AFE1-7DBC73D4D17A}" type="presParOf" srcId="{749D7404-2947-4013-860F-45EFBA91F629}" destId="{2965FC45-8B62-4D25-9CB7-92E8BDF613BE}" srcOrd="7" destOrd="0" presId="urn:microsoft.com/office/officeart/2008/layout/LinedList"/>
    <dgm:cxn modelId="{84B2ADDD-2EA8-4F5F-967C-D1F9ED6515DB}" type="presParOf" srcId="{2965FC45-8B62-4D25-9CB7-92E8BDF613BE}" destId="{0FCE3115-5826-45B6-9932-DBF2AA071DB0}" srcOrd="0" destOrd="0" presId="urn:microsoft.com/office/officeart/2008/layout/LinedList"/>
    <dgm:cxn modelId="{EFDD73CC-C161-4E1F-81C4-95121B14253C}" type="presParOf" srcId="{2965FC45-8B62-4D25-9CB7-92E8BDF613BE}" destId="{A00D8545-17D8-4FE7-B208-C159568BCE1F}" srcOrd="1" destOrd="0" presId="urn:microsoft.com/office/officeart/2008/layout/LinedList"/>
    <dgm:cxn modelId="{6B5F4481-0FD5-46B7-8F8A-CD5C929CA316}" type="presParOf" srcId="{749D7404-2947-4013-860F-45EFBA91F629}" destId="{A50342F1-500D-4409-AA31-DF4AF0C23A83}" srcOrd="8" destOrd="0" presId="urn:microsoft.com/office/officeart/2008/layout/LinedList"/>
    <dgm:cxn modelId="{219B9215-49E7-4347-B5A1-CADCD0D319D5}" type="presParOf" srcId="{749D7404-2947-4013-860F-45EFBA91F629}" destId="{5F2705E5-FDBB-41EA-B977-202CAEA7B159}" srcOrd="9" destOrd="0" presId="urn:microsoft.com/office/officeart/2008/layout/LinedList"/>
    <dgm:cxn modelId="{5CB34962-2229-474B-8533-7BE738CA8FF6}" type="presParOf" srcId="{5F2705E5-FDBB-41EA-B977-202CAEA7B159}" destId="{EDFFE33D-FBF5-42BF-BC21-65F233F8D479}" srcOrd="0" destOrd="0" presId="urn:microsoft.com/office/officeart/2008/layout/LinedList"/>
    <dgm:cxn modelId="{23FF91A2-DCB4-4D82-B0F3-A686904F3585}" type="presParOf" srcId="{5F2705E5-FDBB-41EA-B977-202CAEA7B159}" destId="{E51E0D86-A901-4CB2-8012-C6A8903CF5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1EE502-2A06-4C28-9A30-77D02443A69A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F92518E-A6D9-4CF9-A985-49299BE67552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A session at a national meeting (Obj 1)</a:t>
          </a:r>
        </a:p>
      </dgm:t>
    </dgm:pt>
    <dgm:pt modelId="{5B023148-0517-4828-93A5-0994EB1949CD}" type="parTrans" cxnId="{7CD3E002-4E32-4704-8358-D7A9C9B128FF}">
      <dgm:prSet/>
      <dgm:spPr/>
      <dgm:t>
        <a:bodyPr/>
        <a:lstStyle/>
        <a:p>
          <a:endParaRPr lang="en-US"/>
        </a:p>
      </dgm:t>
    </dgm:pt>
    <dgm:pt modelId="{DF2EF23C-BD02-4A2E-B7CB-D5F0F0FC6366}" type="sibTrans" cxnId="{7CD3E002-4E32-4704-8358-D7A9C9B128FF}">
      <dgm:prSet/>
      <dgm:spPr/>
      <dgm:t>
        <a:bodyPr/>
        <a:lstStyle/>
        <a:p>
          <a:endParaRPr lang="en-US"/>
        </a:p>
      </dgm:t>
    </dgm:pt>
    <dgm:pt modelId="{CEE62813-09E1-4202-A15B-16FE611B728B}">
      <dgm:prSet/>
      <dgm:spPr/>
      <dgm:t>
        <a:bodyPr/>
        <a:lstStyle/>
        <a:p>
          <a:r>
            <a:rPr lang="en-US"/>
            <a:t>Where? (Sea Grant Week, etc.)</a:t>
          </a:r>
        </a:p>
      </dgm:t>
    </dgm:pt>
    <dgm:pt modelId="{21CD07FE-CC26-41E3-9F77-12A16D444061}" type="parTrans" cxnId="{FC167917-4CBE-4598-9920-927FC295260A}">
      <dgm:prSet/>
      <dgm:spPr/>
      <dgm:t>
        <a:bodyPr/>
        <a:lstStyle/>
        <a:p>
          <a:endParaRPr lang="en-US"/>
        </a:p>
      </dgm:t>
    </dgm:pt>
    <dgm:pt modelId="{04FA8194-5B30-4029-86CB-9E1774A77D29}" type="sibTrans" cxnId="{FC167917-4CBE-4598-9920-927FC295260A}">
      <dgm:prSet/>
      <dgm:spPr/>
      <dgm:t>
        <a:bodyPr/>
        <a:lstStyle/>
        <a:p>
          <a:endParaRPr lang="en-US"/>
        </a:p>
      </dgm:t>
    </dgm:pt>
    <dgm:pt modelId="{998183FD-7253-4C62-B1F3-83ED13130E00}">
      <dgm:prSet/>
      <dgm:spPr/>
      <dgm:t>
        <a:bodyPr/>
        <a:lstStyle/>
        <a:p>
          <a:r>
            <a:rPr lang="en-US"/>
            <a:t>What’s the focus?</a:t>
          </a:r>
        </a:p>
      </dgm:t>
    </dgm:pt>
    <dgm:pt modelId="{34469A0B-E967-4174-B1CF-B4A26461BD98}" type="parTrans" cxnId="{DA4B24E2-E890-4171-80DF-A8BBB1126896}">
      <dgm:prSet/>
      <dgm:spPr/>
      <dgm:t>
        <a:bodyPr/>
        <a:lstStyle/>
        <a:p>
          <a:endParaRPr lang="en-US"/>
        </a:p>
      </dgm:t>
    </dgm:pt>
    <dgm:pt modelId="{D3026F46-9FFB-4065-B60D-23B13BFB5845}" type="sibTrans" cxnId="{DA4B24E2-E890-4171-80DF-A8BBB1126896}">
      <dgm:prSet/>
      <dgm:spPr/>
      <dgm:t>
        <a:bodyPr/>
        <a:lstStyle/>
        <a:p>
          <a:endParaRPr lang="en-US"/>
        </a:p>
      </dgm:t>
    </dgm:pt>
    <dgm:pt modelId="{21284DC3-BDAE-4A63-BE9B-CAA691A75985}" type="pres">
      <dgm:prSet presAssocID="{FE1EE502-2A06-4C28-9A30-77D02443A69A}" presName="linear" presStyleCnt="0">
        <dgm:presLayoutVars>
          <dgm:animLvl val="lvl"/>
          <dgm:resizeHandles val="exact"/>
        </dgm:presLayoutVars>
      </dgm:prSet>
      <dgm:spPr/>
    </dgm:pt>
    <dgm:pt modelId="{AC921D50-FF67-42C2-B52B-34D831B746AF}" type="pres">
      <dgm:prSet presAssocID="{DF92518E-A6D9-4CF9-A985-49299BE67552}" presName="parentText" presStyleLbl="node1" presStyleIdx="0" presStyleCnt="1" custLinFactNeighborY="-15437">
        <dgm:presLayoutVars>
          <dgm:chMax val="0"/>
          <dgm:bulletEnabled val="1"/>
        </dgm:presLayoutVars>
      </dgm:prSet>
      <dgm:spPr/>
    </dgm:pt>
    <dgm:pt modelId="{C61C91AB-40CC-4258-B489-BC8EB65173A4}" type="pres">
      <dgm:prSet presAssocID="{DF92518E-A6D9-4CF9-A985-49299BE6755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CD3E002-4E32-4704-8358-D7A9C9B128FF}" srcId="{FE1EE502-2A06-4C28-9A30-77D02443A69A}" destId="{DF92518E-A6D9-4CF9-A985-49299BE67552}" srcOrd="0" destOrd="0" parTransId="{5B023148-0517-4828-93A5-0994EB1949CD}" sibTransId="{DF2EF23C-BD02-4A2E-B7CB-D5F0F0FC6366}"/>
    <dgm:cxn modelId="{25B59E0B-687A-402B-84F5-5FECAF4289B3}" type="presOf" srcId="{DF92518E-A6D9-4CF9-A985-49299BE67552}" destId="{AC921D50-FF67-42C2-B52B-34D831B746AF}" srcOrd="0" destOrd="0" presId="urn:microsoft.com/office/officeart/2005/8/layout/vList2"/>
    <dgm:cxn modelId="{CCD13311-AAA8-4773-B33B-967EDC46701B}" type="presOf" srcId="{998183FD-7253-4C62-B1F3-83ED13130E00}" destId="{C61C91AB-40CC-4258-B489-BC8EB65173A4}" srcOrd="0" destOrd="1" presId="urn:microsoft.com/office/officeart/2005/8/layout/vList2"/>
    <dgm:cxn modelId="{FC167917-4CBE-4598-9920-927FC295260A}" srcId="{DF92518E-A6D9-4CF9-A985-49299BE67552}" destId="{CEE62813-09E1-4202-A15B-16FE611B728B}" srcOrd="0" destOrd="0" parTransId="{21CD07FE-CC26-41E3-9F77-12A16D444061}" sibTransId="{04FA8194-5B30-4029-86CB-9E1774A77D29}"/>
    <dgm:cxn modelId="{BAFCC31B-E36F-4D26-A2EF-5C6460D66979}" type="presOf" srcId="{FE1EE502-2A06-4C28-9A30-77D02443A69A}" destId="{21284DC3-BDAE-4A63-BE9B-CAA691A75985}" srcOrd="0" destOrd="0" presId="urn:microsoft.com/office/officeart/2005/8/layout/vList2"/>
    <dgm:cxn modelId="{71859366-F477-4939-912D-9BC42550F537}" type="presOf" srcId="{CEE62813-09E1-4202-A15B-16FE611B728B}" destId="{C61C91AB-40CC-4258-B489-BC8EB65173A4}" srcOrd="0" destOrd="0" presId="urn:microsoft.com/office/officeart/2005/8/layout/vList2"/>
    <dgm:cxn modelId="{DA4B24E2-E890-4171-80DF-A8BBB1126896}" srcId="{DF92518E-A6D9-4CF9-A985-49299BE67552}" destId="{998183FD-7253-4C62-B1F3-83ED13130E00}" srcOrd="1" destOrd="0" parTransId="{34469A0B-E967-4174-B1CF-B4A26461BD98}" sibTransId="{D3026F46-9FFB-4065-B60D-23B13BFB5845}"/>
    <dgm:cxn modelId="{A27C3012-6CD6-456B-A34A-F28830CAF403}" type="presParOf" srcId="{21284DC3-BDAE-4A63-BE9B-CAA691A75985}" destId="{AC921D50-FF67-42C2-B52B-34D831B746AF}" srcOrd="0" destOrd="0" presId="urn:microsoft.com/office/officeart/2005/8/layout/vList2"/>
    <dgm:cxn modelId="{A5A50635-C813-496F-B23A-74143FC361B4}" type="presParOf" srcId="{21284DC3-BDAE-4A63-BE9B-CAA691A75985}" destId="{C61C91AB-40CC-4258-B489-BC8EB65173A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E764D8-ECF0-4D57-B317-3137D9B5DAB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7E412ADE-73D7-499F-9541-8A0EAFC22CC0}">
      <dgm:prSet/>
      <dgm:spPr>
        <a:noFill/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5"/>
              </a:solidFill>
            </a:rPr>
            <a:t>Key Contacts</a:t>
          </a:r>
        </a:p>
      </dgm:t>
    </dgm:pt>
    <dgm:pt modelId="{B435FC80-5590-4FF7-B820-036416F28506}" type="parTrans" cxnId="{16E90430-702B-44F3-B11D-761A50478B1B}">
      <dgm:prSet/>
      <dgm:spPr/>
      <dgm:t>
        <a:bodyPr/>
        <a:lstStyle/>
        <a:p>
          <a:endParaRPr lang="en-US"/>
        </a:p>
      </dgm:t>
    </dgm:pt>
    <dgm:pt modelId="{D0868AE7-59E5-4E9C-8C6E-2FEFD428442D}" type="sibTrans" cxnId="{16E90430-702B-44F3-B11D-761A50478B1B}">
      <dgm:prSet/>
      <dgm:spPr/>
      <dgm:t>
        <a:bodyPr/>
        <a:lstStyle/>
        <a:p>
          <a:endParaRPr lang="en-US"/>
        </a:p>
      </dgm:t>
    </dgm:pt>
    <dgm:pt modelId="{81D47614-BA49-4DA3-960D-6687E123E8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6"/>
              </a:solidFill>
            </a:rPr>
            <a:t>Project Website</a:t>
          </a:r>
        </a:p>
      </dgm:t>
    </dgm:pt>
    <dgm:pt modelId="{1E1397AE-447A-4C93-908B-F37CD431B4DD}" type="parTrans" cxnId="{8E5AEE8C-4425-42EC-AF55-78AE1276F7CF}">
      <dgm:prSet/>
      <dgm:spPr/>
      <dgm:t>
        <a:bodyPr/>
        <a:lstStyle/>
        <a:p>
          <a:endParaRPr lang="en-US"/>
        </a:p>
      </dgm:t>
    </dgm:pt>
    <dgm:pt modelId="{A07F7275-B157-4835-8C29-8462A4BFFAA0}" type="sibTrans" cxnId="{8E5AEE8C-4425-42EC-AF55-78AE1276F7CF}">
      <dgm:prSet/>
      <dgm:spPr/>
      <dgm:t>
        <a:bodyPr/>
        <a:lstStyle/>
        <a:p>
          <a:endParaRPr lang="en-US"/>
        </a:p>
      </dgm:t>
    </dgm:pt>
    <dgm:pt modelId="{DAFDB4CC-CD7C-401E-89A6-92297E4D2A1A}" type="pres">
      <dgm:prSet presAssocID="{B2E764D8-ECF0-4D57-B317-3137D9B5DABE}" presName="root" presStyleCnt="0">
        <dgm:presLayoutVars>
          <dgm:dir/>
          <dgm:resizeHandles val="exact"/>
        </dgm:presLayoutVars>
      </dgm:prSet>
      <dgm:spPr/>
    </dgm:pt>
    <dgm:pt modelId="{044F4D8D-FC17-4257-9855-4DBAF772365B}" type="pres">
      <dgm:prSet presAssocID="{7E412ADE-73D7-499F-9541-8A0EAFC22CC0}" presName="compNode" presStyleCnt="0"/>
      <dgm:spPr/>
    </dgm:pt>
    <dgm:pt modelId="{A40B1DA8-97DD-4E64-87D4-661BB80E4E56}" type="pres">
      <dgm:prSet presAssocID="{7E412ADE-73D7-499F-9541-8A0EAFC22CC0}" presName="iconBgRect" presStyleLbl="bgShp" presStyleIdx="0" presStyleCnt="2" custLinFactNeighborX="5481" custLinFactNeighborY="2596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55BD03B3-667E-4759-9895-2F60F285339F}" type="pres">
      <dgm:prSet presAssocID="{7E412ADE-73D7-499F-9541-8A0EAFC22CC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74826AAC-350F-4357-BE33-A96537D9E497}" type="pres">
      <dgm:prSet presAssocID="{7E412ADE-73D7-499F-9541-8A0EAFC22CC0}" presName="spaceRect" presStyleCnt="0"/>
      <dgm:spPr/>
    </dgm:pt>
    <dgm:pt modelId="{89EE239E-E02E-4AC2-AA2B-08C522D68BAA}" type="pres">
      <dgm:prSet presAssocID="{7E412ADE-73D7-499F-9541-8A0EAFC22CC0}" presName="textRect" presStyleLbl="revTx" presStyleIdx="0" presStyleCnt="2" custLinFactNeighborX="3344" custLinFactNeighborY="7918">
        <dgm:presLayoutVars>
          <dgm:chMax val="1"/>
          <dgm:chPref val="1"/>
        </dgm:presLayoutVars>
      </dgm:prSet>
      <dgm:spPr/>
    </dgm:pt>
    <dgm:pt modelId="{67C705DE-7284-429D-82B2-F8B66CFF0CDC}" type="pres">
      <dgm:prSet presAssocID="{D0868AE7-59E5-4E9C-8C6E-2FEFD428442D}" presName="sibTrans" presStyleCnt="0"/>
      <dgm:spPr/>
    </dgm:pt>
    <dgm:pt modelId="{41CAED54-DA99-4BFE-926C-81C086E2A6A8}" type="pres">
      <dgm:prSet presAssocID="{81D47614-BA49-4DA3-960D-6687E123E823}" presName="compNode" presStyleCnt="0"/>
      <dgm:spPr/>
    </dgm:pt>
    <dgm:pt modelId="{01A98770-4AE9-4003-ABFE-AD759DBA2E1A}" type="pres">
      <dgm:prSet presAssocID="{81D47614-BA49-4DA3-960D-6687E123E823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</dgm:spPr>
    </dgm:pt>
    <dgm:pt modelId="{B457313F-497C-4C22-84EB-3BABC4DD1BD0}" type="pres">
      <dgm:prSet presAssocID="{81D47614-BA49-4DA3-960D-6687E123E82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0FD695A8-B149-4EFD-9524-BEAEE9022DB0}" type="pres">
      <dgm:prSet presAssocID="{81D47614-BA49-4DA3-960D-6687E123E823}" presName="spaceRect" presStyleCnt="0"/>
      <dgm:spPr/>
    </dgm:pt>
    <dgm:pt modelId="{BAD0BC56-4206-47BB-8570-58F429161136}" type="pres">
      <dgm:prSet presAssocID="{81D47614-BA49-4DA3-960D-6687E123E82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7C25662F-EA22-4807-A1D4-E5C51682C884}" type="presOf" srcId="{B2E764D8-ECF0-4D57-B317-3137D9B5DABE}" destId="{DAFDB4CC-CD7C-401E-89A6-92297E4D2A1A}" srcOrd="0" destOrd="0" presId="urn:microsoft.com/office/officeart/2018/5/layout/IconLeafLabelList"/>
    <dgm:cxn modelId="{16E90430-702B-44F3-B11D-761A50478B1B}" srcId="{B2E764D8-ECF0-4D57-B317-3137D9B5DABE}" destId="{7E412ADE-73D7-499F-9541-8A0EAFC22CC0}" srcOrd="0" destOrd="0" parTransId="{B435FC80-5590-4FF7-B820-036416F28506}" sibTransId="{D0868AE7-59E5-4E9C-8C6E-2FEFD428442D}"/>
    <dgm:cxn modelId="{00685B37-C39C-4E7B-9FA9-32AA2BF0610D}" type="presOf" srcId="{7E412ADE-73D7-499F-9541-8A0EAFC22CC0}" destId="{89EE239E-E02E-4AC2-AA2B-08C522D68BAA}" srcOrd="0" destOrd="0" presId="urn:microsoft.com/office/officeart/2018/5/layout/IconLeafLabelList"/>
    <dgm:cxn modelId="{8E5AEE8C-4425-42EC-AF55-78AE1276F7CF}" srcId="{B2E764D8-ECF0-4D57-B317-3137D9B5DABE}" destId="{81D47614-BA49-4DA3-960D-6687E123E823}" srcOrd="1" destOrd="0" parTransId="{1E1397AE-447A-4C93-908B-F37CD431B4DD}" sibTransId="{A07F7275-B157-4835-8C29-8462A4BFFAA0}"/>
    <dgm:cxn modelId="{739294AB-93CB-42BA-9630-202CF92A482F}" type="presOf" srcId="{81D47614-BA49-4DA3-960D-6687E123E823}" destId="{BAD0BC56-4206-47BB-8570-58F429161136}" srcOrd="0" destOrd="0" presId="urn:microsoft.com/office/officeart/2018/5/layout/IconLeafLabelList"/>
    <dgm:cxn modelId="{E077DDCB-753F-489F-A223-BF3547A776EC}" type="presParOf" srcId="{DAFDB4CC-CD7C-401E-89A6-92297E4D2A1A}" destId="{044F4D8D-FC17-4257-9855-4DBAF772365B}" srcOrd="0" destOrd="0" presId="urn:microsoft.com/office/officeart/2018/5/layout/IconLeafLabelList"/>
    <dgm:cxn modelId="{0273A358-776F-46B5-8B80-BF25F4E0FAF8}" type="presParOf" srcId="{044F4D8D-FC17-4257-9855-4DBAF772365B}" destId="{A40B1DA8-97DD-4E64-87D4-661BB80E4E56}" srcOrd="0" destOrd="0" presId="urn:microsoft.com/office/officeart/2018/5/layout/IconLeafLabelList"/>
    <dgm:cxn modelId="{4A0DA974-9CFD-4B75-8704-121658A48148}" type="presParOf" srcId="{044F4D8D-FC17-4257-9855-4DBAF772365B}" destId="{55BD03B3-667E-4759-9895-2F60F285339F}" srcOrd="1" destOrd="0" presId="urn:microsoft.com/office/officeart/2018/5/layout/IconLeafLabelList"/>
    <dgm:cxn modelId="{EB11C025-11AA-47EB-978B-1FF08E9B3971}" type="presParOf" srcId="{044F4D8D-FC17-4257-9855-4DBAF772365B}" destId="{74826AAC-350F-4357-BE33-A96537D9E497}" srcOrd="2" destOrd="0" presId="urn:microsoft.com/office/officeart/2018/5/layout/IconLeafLabelList"/>
    <dgm:cxn modelId="{C27DB10F-E861-4B23-AB58-904E93C048B7}" type="presParOf" srcId="{044F4D8D-FC17-4257-9855-4DBAF772365B}" destId="{89EE239E-E02E-4AC2-AA2B-08C522D68BAA}" srcOrd="3" destOrd="0" presId="urn:microsoft.com/office/officeart/2018/5/layout/IconLeafLabelList"/>
    <dgm:cxn modelId="{5C8E28C6-15FD-4CBA-832F-56B8E80BC624}" type="presParOf" srcId="{DAFDB4CC-CD7C-401E-89A6-92297E4D2A1A}" destId="{67C705DE-7284-429D-82B2-F8B66CFF0CDC}" srcOrd="1" destOrd="0" presId="urn:microsoft.com/office/officeart/2018/5/layout/IconLeafLabelList"/>
    <dgm:cxn modelId="{A3739D17-E89E-4402-9C47-6214E2DD9A6E}" type="presParOf" srcId="{DAFDB4CC-CD7C-401E-89A6-92297E4D2A1A}" destId="{41CAED54-DA99-4BFE-926C-81C086E2A6A8}" srcOrd="2" destOrd="0" presId="urn:microsoft.com/office/officeart/2018/5/layout/IconLeafLabelList"/>
    <dgm:cxn modelId="{62438114-3E03-4E17-9394-3A63D2062CA4}" type="presParOf" srcId="{41CAED54-DA99-4BFE-926C-81C086E2A6A8}" destId="{01A98770-4AE9-4003-ABFE-AD759DBA2E1A}" srcOrd="0" destOrd="0" presId="urn:microsoft.com/office/officeart/2018/5/layout/IconLeafLabelList"/>
    <dgm:cxn modelId="{B9C7D957-B8AF-48E3-8670-CDB46091B145}" type="presParOf" srcId="{41CAED54-DA99-4BFE-926C-81C086E2A6A8}" destId="{B457313F-497C-4C22-84EB-3BABC4DD1BD0}" srcOrd="1" destOrd="0" presId="urn:microsoft.com/office/officeart/2018/5/layout/IconLeafLabelList"/>
    <dgm:cxn modelId="{5915D588-A496-4821-9BCB-C801E0BCB125}" type="presParOf" srcId="{41CAED54-DA99-4BFE-926C-81C086E2A6A8}" destId="{0FD695A8-B149-4EFD-9524-BEAEE9022DB0}" srcOrd="2" destOrd="0" presId="urn:microsoft.com/office/officeart/2018/5/layout/IconLeafLabelList"/>
    <dgm:cxn modelId="{EC8BB1D2-0AC8-46BC-9412-1C30A26FD4ED}" type="presParOf" srcId="{41CAED54-DA99-4BFE-926C-81C086E2A6A8}" destId="{BAD0BC56-4206-47BB-8570-58F42916113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D0F747-807D-46AE-AC68-F7B72B9197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DFFCA1-FFD2-4089-996F-CE2D598621F9}">
      <dgm:prSet/>
      <dgm:spPr/>
      <dgm:t>
        <a:bodyPr/>
        <a:lstStyle/>
        <a:p>
          <a:r>
            <a:rPr lang="en-US" b="0" i="0" baseline="0" dirty="0"/>
            <a:t>CoP needs assessment </a:t>
          </a:r>
          <a:endParaRPr lang="en-US" dirty="0"/>
        </a:p>
      </dgm:t>
    </dgm:pt>
    <dgm:pt modelId="{9B8EBBC5-FBD5-407E-A80D-E13F69BECBF4}" type="parTrans" cxnId="{C24EB5E8-AB3E-42DB-9CEA-53015D989210}">
      <dgm:prSet/>
      <dgm:spPr/>
      <dgm:t>
        <a:bodyPr/>
        <a:lstStyle/>
        <a:p>
          <a:endParaRPr lang="en-US"/>
        </a:p>
      </dgm:t>
    </dgm:pt>
    <dgm:pt modelId="{B255FF13-9CEE-4449-BD97-61420069FF8A}" type="sibTrans" cxnId="{C24EB5E8-AB3E-42DB-9CEA-53015D989210}">
      <dgm:prSet/>
      <dgm:spPr/>
      <dgm:t>
        <a:bodyPr/>
        <a:lstStyle/>
        <a:p>
          <a:endParaRPr lang="en-US"/>
        </a:p>
      </dgm:t>
    </dgm:pt>
    <dgm:pt modelId="{5A976B7D-2104-4938-9DBD-B9B598E4706E}">
      <dgm:prSet/>
      <dgm:spPr/>
      <dgm:t>
        <a:bodyPr/>
        <a:lstStyle/>
        <a:p>
          <a:r>
            <a:rPr lang="en-US" b="0" i="0" baseline="0" dirty="0"/>
            <a:t>Online communication platform </a:t>
          </a:r>
          <a:endParaRPr lang="en-US" dirty="0"/>
        </a:p>
      </dgm:t>
    </dgm:pt>
    <dgm:pt modelId="{1CD94C7E-1B17-4327-9905-57247642F5D5}" type="parTrans" cxnId="{3315C5DE-516D-40EF-BBD5-F0016BC660FB}">
      <dgm:prSet/>
      <dgm:spPr/>
      <dgm:t>
        <a:bodyPr/>
        <a:lstStyle/>
        <a:p>
          <a:endParaRPr lang="en-US"/>
        </a:p>
      </dgm:t>
    </dgm:pt>
    <dgm:pt modelId="{2750E299-B67B-4744-A28F-3C21D2FBFF07}" type="sibTrans" cxnId="{3315C5DE-516D-40EF-BBD5-F0016BC660FB}">
      <dgm:prSet/>
      <dgm:spPr/>
      <dgm:t>
        <a:bodyPr/>
        <a:lstStyle/>
        <a:p>
          <a:endParaRPr lang="en-US"/>
        </a:p>
      </dgm:t>
    </dgm:pt>
    <dgm:pt modelId="{84F15C56-2B9E-4A9A-9F2E-35CB8F9D64C0}">
      <dgm:prSet/>
      <dgm:spPr/>
      <dgm:t>
        <a:bodyPr/>
        <a:lstStyle/>
        <a:p>
          <a:r>
            <a:rPr lang="en-US" b="0" i="0" baseline="0"/>
            <a:t>Mission statement</a:t>
          </a:r>
          <a:endParaRPr lang="en-US"/>
        </a:p>
      </dgm:t>
    </dgm:pt>
    <dgm:pt modelId="{BAC6C21F-1DE1-4E19-A7D6-14A154BC022F}" type="parTrans" cxnId="{CB4A35E4-25F4-40D4-8F1B-33DC6971EED2}">
      <dgm:prSet/>
      <dgm:spPr/>
      <dgm:t>
        <a:bodyPr/>
        <a:lstStyle/>
        <a:p>
          <a:endParaRPr lang="en-US"/>
        </a:p>
      </dgm:t>
    </dgm:pt>
    <dgm:pt modelId="{9F60CCC3-C773-47C3-87D3-D6044AA6BB0B}" type="sibTrans" cxnId="{CB4A35E4-25F4-40D4-8F1B-33DC6971EED2}">
      <dgm:prSet/>
      <dgm:spPr/>
      <dgm:t>
        <a:bodyPr/>
        <a:lstStyle/>
        <a:p>
          <a:endParaRPr lang="en-US"/>
        </a:p>
      </dgm:t>
    </dgm:pt>
    <dgm:pt modelId="{95D1B6E6-46D1-4301-B896-00950531DD90}">
      <dgm:prSet/>
      <dgm:spPr/>
      <dgm:t>
        <a:bodyPr/>
        <a:lstStyle/>
        <a:p>
          <a:r>
            <a:rPr lang="en-US" b="0" i="0" baseline="0" dirty="0"/>
            <a:t>Short-, medium- and long-run goals</a:t>
          </a:r>
          <a:endParaRPr lang="en-US" dirty="0"/>
        </a:p>
      </dgm:t>
    </dgm:pt>
    <dgm:pt modelId="{E9F8788C-FCFE-4D10-9BDF-E938237B94DC}" type="parTrans" cxnId="{B61B50C2-FBA1-47B0-9D3B-5CACF3DFCC6B}">
      <dgm:prSet/>
      <dgm:spPr/>
      <dgm:t>
        <a:bodyPr/>
        <a:lstStyle/>
        <a:p>
          <a:endParaRPr lang="en-US"/>
        </a:p>
      </dgm:t>
    </dgm:pt>
    <dgm:pt modelId="{A8640137-E711-4DC3-B7AE-75700C0D3BB1}" type="sibTrans" cxnId="{B61B50C2-FBA1-47B0-9D3B-5CACF3DFCC6B}">
      <dgm:prSet/>
      <dgm:spPr/>
      <dgm:t>
        <a:bodyPr/>
        <a:lstStyle/>
        <a:p>
          <a:endParaRPr lang="en-US"/>
        </a:p>
      </dgm:t>
    </dgm:pt>
    <dgm:pt modelId="{14251834-6FCB-4DB2-894E-4ECBF746E470}" type="pres">
      <dgm:prSet presAssocID="{54D0F747-807D-46AE-AC68-F7B72B919718}" presName="linear" presStyleCnt="0">
        <dgm:presLayoutVars>
          <dgm:animLvl val="lvl"/>
          <dgm:resizeHandles val="exact"/>
        </dgm:presLayoutVars>
      </dgm:prSet>
      <dgm:spPr/>
    </dgm:pt>
    <dgm:pt modelId="{4EDD0565-1428-4FE6-9718-5CA8B07C4545}" type="pres">
      <dgm:prSet presAssocID="{71DFFCA1-FFD2-4089-996F-CE2D598621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609750E-E8C5-4FEC-B5A0-305F037C89A1}" type="pres">
      <dgm:prSet presAssocID="{B255FF13-9CEE-4449-BD97-61420069FF8A}" presName="spacer" presStyleCnt="0"/>
      <dgm:spPr/>
    </dgm:pt>
    <dgm:pt modelId="{A9EE7009-A244-4635-80D6-DFD5159FAB81}" type="pres">
      <dgm:prSet presAssocID="{5A976B7D-2104-4938-9DBD-B9B598E4706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441D16-FE94-4B31-B9F4-B17EFB1C825B}" type="pres">
      <dgm:prSet presAssocID="{2750E299-B67B-4744-A28F-3C21D2FBFF07}" presName="spacer" presStyleCnt="0"/>
      <dgm:spPr/>
    </dgm:pt>
    <dgm:pt modelId="{92A369B4-6974-43B1-BFAE-93A68B03E3C1}" type="pres">
      <dgm:prSet presAssocID="{84F15C56-2B9E-4A9A-9F2E-35CB8F9D64C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B5BEA5-F3BB-4BA2-B5A4-AFC2119086DF}" type="pres">
      <dgm:prSet presAssocID="{9F60CCC3-C773-47C3-87D3-D6044AA6BB0B}" presName="spacer" presStyleCnt="0"/>
      <dgm:spPr/>
    </dgm:pt>
    <dgm:pt modelId="{C12F826B-EC97-451B-BA03-F786189FA0A2}" type="pres">
      <dgm:prSet presAssocID="{95D1B6E6-46D1-4301-B896-00950531DD9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63EA833-480B-4B04-A2AF-20A7E897DBEE}" type="presOf" srcId="{84F15C56-2B9E-4A9A-9F2E-35CB8F9D64C0}" destId="{92A369B4-6974-43B1-BFAE-93A68B03E3C1}" srcOrd="0" destOrd="0" presId="urn:microsoft.com/office/officeart/2005/8/layout/vList2"/>
    <dgm:cxn modelId="{5741ED40-3D39-4CC3-B15B-8E91770C2033}" type="presOf" srcId="{54D0F747-807D-46AE-AC68-F7B72B919718}" destId="{14251834-6FCB-4DB2-894E-4ECBF746E470}" srcOrd="0" destOrd="0" presId="urn:microsoft.com/office/officeart/2005/8/layout/vList2"/>
    <dgm:cxn modelId="{66C795B7-5933-458D-A956-D1FB6101A04B}" type="presOf" srcId="{95D1B6E6-46D1-4301-B896-00950531DD90}" destId="{C12F826B-EC97-451B-BA03-F786189FA0A2}" srcOrd="0" destOrd="0" presId="urn:microsoft.com/office/officeart/2005/8/layout/vList2"/>
    <dgm:cxn modelId="{B61B50C2-FBA1-47B0-9D3B-5CACF3DFCC6B}" srcId="{54D0F747-807D-46AE-AC68-F7B72B919718}" destId="{95D1B6E6-46D1-4301-B896-00950531DD90}" srcOrd="3" destOrd="0" parTransId="{E9F8788C-FCFE-4D10-9BDF-E938237B94DC}" sibTransId="{A8640137-E711-4DC3-B7AE-75700C0D3BB1}"/>
    <dgm:cxn modelId="{3315C5DE-516D-40EF-BBD5-F0016BC660FB}" srcId="{54D0F747-807D-46AE-AC68-F7B72B919718}" destId="{5A976B7D-2104-4938-9DBD-B9B598E4706E}" srcOrd="1" destOrd="0" parTransId="{1CD94C7E-1B17-4327-9905-57247642F5D5}" sibTransId="{2750E299-B67B-4744-A28F-3C21D2FBFF07}"/>
    <dgm:cxn modelId="{CB4A35E4-25F4-40D4-8F1B-33DC6971EED2}" srcId="{54D0F747-807D-46AE-AC68-F7B72B919718}" destId="{84F15C56-2B9E-4A9A-9F2E-35CB8F9D64C0}" srcOrd="2" destOrd="0" parTransId="{BAC6C21F-1DE1-4E19-A7D6-14A154BC022F}" sibTransId="{9F60CCC3-C773-47C3-87D3-D6044AA6BB0B}"/>
    <dgm:cxn modelId="{C24EB5E8-AB3E-42DB-9CEA-53015D989210}" srcId="{54D0F747-807D-46AE-AC68-F7B72B919718}" destId="{71DFFCA1-FFD2-4089-996F-CE2D598621F9}" srcOrd="0" destOrd="0" parTransId="{9B8EBBC5-FBD5-407E-A80D-E13F69BECBF4}" sibTransId="{B255FF13-9CEE-4449-BD97-61420069FF8A}"/>
    <dgm:cxn modelId="{E4EF8DEC-1D95-4C51-80B5-4E0F933BEC8F}" type="presOf" srcId="{71DFFCA1-FFD2-4089-996F-CE2D598621F9}" destId="{4EDD0565-1428-4FE6-9718-5CA8B07C4545}" srcOrd="0" destOrd="0" presId="urn:microsoft.com/office/officeart/2005/8/layout/vList2"/>
    <dgm:cxn modelId="{E7C9ECEC-2F1E-465E-8965-F1278CE91681}" type="presOf" srcId="{5A976B7D-2104-4938-9DBD-B9B598E4706E}" destId="{A9EE7009-A244-4635-80D6-DFD5159FAB81}" srcOrd="0" destOrd="0" presId="urn:microsoft.com/office/officeart/2005/8/layout/vList2"/>
    <dgm:cxn modelId="{A8296AD7-5C5A-4586-BF29-80CCC153A108}" type="presParOf" srcId="{14251834-6FCB-4DB2-894E-4ECBF746E470}" destId="{4EDD0565-1428-4FE6-9718-5CA8B07C4545}" srcOrd="0" destOrd="0" presId="urn:microsoft.com/office/officeart/2005/8/layout/vList2"/>
    <dgm:cxn modelId="{D52C68B7-29AC-4932-980F-EEC277C42B48}" type="presParOf" srcId="{14251834-6FCB-4DB2-894E-4ECBF746E470}" destId="{9609750E-E8C5-4FEC-B5A0-305F037C89A1}" srcOrd="1" destOrd="0" presId="urn:microsoft.com/office/officeart/2005/8/layout/vList2"/>
    <dgm:cxn modelId="{8187DF2E-C210-457E-9C0E-FBA47A9F9D22}" type="presParOf" srcId="{14251834-6FCB-4DB2-894E-4ECBF746E470}" destId="{A9EE7009-A244-4635-80D6-DFD5159FAB81}" srcOrd="2" destOrd="0" presId="urn:microsoft.com/office/officeart/2005/8/layout/vList2"/>
    <dgm:cxn modelId="{C1BF9066-B7F7-4800-B6CE-5D78E8B0EA7C}" type="presParOf" srcId="{14251834-6FCB-4DB2-894E-4ECBF746E470}" destId="{02441D16-FE94-4B31-B9F4-B17EFB1C825B}" srcOrd="3" destOrd="0" presId="urn:microsoft.com/office/officeart/2005/8/layout/vList2"/>
    <dgm:cxn modelId="{25E95B2F-426E-4E2D-92DC-D673CA156ABA}" type="presParOf" srcId="{14251834-6FCB-4DB2-894E-4ECBF746E470}" destId="{92A369B4-6974-43B1-BFAE-93A68B03E3C1}" srcOrd="4" destOrd="0" presId="urn:microsoft.com/office/officeart/2005/8/layout/vList2"/>
    <dgm:cxn modelId="{A2B7360E-18E9-4336-AB5D-0091DEE9D7EA}" type="presParOf" srcId="{14251834-6FCB-4DB2-894E-4ECBF746E470}" destId="{ACB5BEA5-F3BB-4BA2-B5A4-AFC2119086DF}" srcOrd="5" destOrd="0" presId="urn:microsoft.com/office/officeart/2005/8/layout/vList2"/>
    <dgm:cxn modelId="{4471C73A-9AE6-4E5E-9F03-2EFA414CD11C}" type="presParOf" srcId="{14251834-6FCB-4DB2-894E-4ECBF746E470}" destId="{C12F826B-EC97-451B-BA03-F786189FA0A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E764D8-ECF0-4D57-B317-3137D9B5DABE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7E412ADE-73D7-499F-9541-8A0EAFC22CC0}">
      <dgm:prSet/>
      <dgm:spPr>
        <a:noFill/>
      </dgm:spPr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5"/>
              </a:solidFill>
            </a:rPr>
            <a:t>IOOS Webinars</a:t>
          </a:r>
        </a:p>
      </dgm:t>
    </dgm:pt>
    <dgm:pt modelId="{B435FC80-5590-4FF7-B820-036416F28506}" type="parTrans" cxnId="{16E90430-702B-44F3-B11D-761A50478B1B}">
      <dgm:prSet/>
      <dgm:spPr/>
      <dgm:t>
        <a:bodyPr/>
        <a:lstStyle/>
        <a:p>
          <a:endParaRPr lang="en-US"/>
        </a:p>
      </dgm:t>
    </dgm:pt>
    <dgm:pt modelId="{D0868AE7-59E5-4E9C-8C6E-2FEFD428442D}" type="sibTrans" cxnId="{16E90430-702B-44F3-B11D-761A50478B1B}">
      <dgm:prSet/>
      <dgm:spPr/>
      <dgm:t>
        <a:bodyPr/>
        <a:lstStyle/>
        <a:p>
          <a:endParaRPr lang="en-US"/>
        </a:p>
      </dgm:t>
    </dgm:pt>
    <dgm:pt modelId="{8C5E6540-9248-492C-AAC2-1F2DFE485DC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3"/>
              </a:solidFill>
            </a:rPr>
            <a:t>State of the States</a:t>
          </a:r>
        </a:p>
      </dgm:t>
    </dgm:pt>
    <dgm:pt modelId="{8FBD2014-5E67-4087-8B80-DC55EEA93A44}" type="parTrans" cxnId="{E91CDD9E-2251-4944-B7E4-581432E29B39}">
      <dgm:prSet/>
      <dgm:spPr/>
      <dgm:t>
        <a:bodyPr/>
        <a:lstStyle/>
        <a:p>
          <a:endParaRPr lang="en-US"/>
        </a:p>
      </dgm:t>
    </dgm:pt>
    <dgm:pt modelId="{B39A354A-6D8B-4967-BA41-F82D7CC84ABF}" type="sibTrans" cxnId="{E91CDD9E-2251-4944-B7E4-581432E29B39}">
      <dgm:prSet/>
      <dgm:spPr/>
      <dgm:t>
        <a:bodyPr/>
        <a:lstStyle/>
        <a:p>
          <a:endParaRPr lang="en-US"/>
        </a:p>
      </dgm:t>
    </dgm:pt>
    <dgm:pt modelId="{81D47614-BA49-4DA3-960D-6687E123E8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solidFill>
                <a:schemeClr val="accent6"/>
              </a:solidFill>
            </a:rPr>
            <a:t>Website (Public Facing)</a:t>
          </a:r>
        </a:p>
      </dgm:t>
    </dgm:pt>
    <dgm:pt modelId="{1E1397AE-447A-4C93-908B-F37CD431B4DD}" type="parTrans" cxnId="{8E5AEE8C-4425-42EC-AF55-78AE1276F7CF}">
      <dgm:prSet/>
      <dgm:spPr/>
      <dgm:t>
        <a:bodyPr/>
        <a:lstStyle/>
        <a:p>
          <a:endParaRPr lang="en-US"/>
        </a:p>
      </dgm:t>
    </dgm:pt>
    <dgm:pt modelId="{A07F7275-B157-4835-8C29-8462A4BFFAA0}" type="sibTrans" cxnId="{8E5AEE8C-4425-42EC-AF55-78AE1276F7CF}">
      <dgm:prSet/>
      <dgm:spPr/>
      <dgm:t>
        <a:bodyPr/>
        <a:lstStyle/>
        <a:p>
          <a:endParaRPr lang="en-US"/>
        </a:p>
      </dgm:t>
    </dgm:pt>
    <dgm:pt modelId="{DAFDB4CC-CD7C-401E-89A6-92297E4D2A1A}" type="pres">
      <dgm:prSet presAssocID="{B2E764D8-ECF0-4D57-B317-3137D9B5DABE}" presName="root" presStyleCnt="0">
        <dgm:presLayoutVars>
          <dgm:dir/>
          <dgm:resizeHandles val="exact"/>
        </dgm:presLayoutVars>
      </dgm:prSet>
      <dgm:spPr/>
    </dgm:pt>
    <dgm:pt modelId="{044F4D8D-FC17-4257-9855-4DBAF772365B}" type="pres">
      <dgm:prSet presAssocID="{7E412ADE-73D7-499F-9541-8A0EAFC22CC0}" presName="compNode" presStyleCnt="0"/>
      <dgm:spPr/>
    </dgm:pt>
    <dgm:pt modelId="{A40B1DA8-97DD-4E64-87D4-661BB80E4E56}" type="pres">
      <dgm:prSet presAssocID="{7E412ADE-73D7-499F-9541-8A0EAFC22CC0}" presName="iconBgRect" presStyleLbl="bgShp" presStyleIdx="0" presStyleCnt="3" custLinFactNeighborX="5481" custLinFactNeighborY="2596"/>
      <dgm:spPr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</dgm:spPr>
    </dgm:pt>
    <dgm:pt modelId="{55BD03B3-667E-4759-9895-2F60F285339F}" type="pres">
      <dgm:prSet presAssocID="{7E412ADE-73D7-499F-9541-8A0EAFC22C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74826AAC-350F-4357-BE33-A96537D9E497}" type="pres">
      <dgm:prSet presAssocID="{7E412ADE-73D7-499F-9541-8A0EAFC22CC0}" presName="spaceRect" presStyleCnt="0"/>
      <dgm:spPr/>
    </dgm:pt>
    <dgm:pt modelId="{89EE239E-E02E-4AC2-AA2B-08C522D68BAA}" type="pres">
      <dgm:prSet presAssocID="{7E412ADE-73D7-499F-9541-8A0EAFC22CC0}" presName="textRect" presStyleLbl="revTx" presStyleIdx="0" presStyleCnt="3" custLinFactNeighborX="3344" custLinFactNeighborY="7918">
        <dgm:presLayoutVars>
          <dgm:chMax val="1"/>
          <dgm:chPref val="1"/>
        </dgm:presLayoutVars>
      </dgm:prSet>
      <dgm:spPr/>
    </dgm:pt>
    <dgm:pt modelId="{67C705DE-7284-429D-82B2-F8B66CFF0CDC}" type="pres">
      <dgm:prSet presAssocID="{D0868AE7-59E5-4E9C-8C6E-2FEFD428442D}" presName="sibTrans" presStyleCnt="0"/>
      <dgm:spPr/>
    </dgm:pt>
    <dgm:pt modelId="{F1C0729E-1D8B-4311-A0EE-9881FEA685D0}" type="pres">
      <dgm:prSet presAssocID="{8C5E6540-9248-492C-AAC2-1F2DFE485DCF}" presName="compNode" presStyleCnt="0"/>
      <dgm:spPr/>
    </dgm:pt>
    <dgm:pt modelId="{F83C32E1-3F1D-471F-8796-F616A5D3EF1E}" type="pres">
      <dgm:prSet presAssocID="{8C5E6540-9248-492C-AAC2-1F2DFE485DCF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3"/>
        </a:solidFill>
      </dgm:spPr>
    </dgm:pt>
    <dgm:pt modelId="{3FCD089F-FF54-45B9-B118-A261F9B00369}" type="pres">
      <dgm:prSet presAssocID="{8C5E6540-9248-492C-AAC2-1F2DFE485D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C53B910-314C-4ABB-B601-E3B69375A2B0}" type="pres">
      <dgm:prSet presAssocID="{8C5E6540-9248-492C-AAC2-1F2DFE485DCF}" presName="spaceRect" presStyleCnt="0"/>
      <dgm:spPr/>
    </dgm:pt>
    <dgm:pt modelId="{F2C91886-1F18-4E89-AD91-0871BE5BB5E4}" type="pres">
      <dgm:prSet presAssocID="{8C5E6540-9248-492C-AAC2-1F2DFE485DCF}" presName="textRect" presStyleLbl="revTx" presStyleIdx="1" presStyleCnt="3">
        <dgm:presLayoutVars>
          <dgm:chMax val="1"/>
          <dgm:chPref val="1"/>
        </dgm:presLayoutVars>
      </dgm:prSet>
      <dgm:spPr/>
    </dgm:pt>
    <dgm:pt modelId="{7BFEA679-CB5C-4962-A245-3276AE433BD0}" type="pres">
      <dgm:prSet presAssocID="{B39A354A-6D8B-4967-BA41-F82D7CC84ABF}" presName="sibTrans" presStyleCnt="0"/>
      <dgm:spPr/>
    </dgm:pt>
    <dgm:pt modelId="{41CAED54-DA99-4BFE-926C-81C086E2A6A8}" type="pres">
      <dgm:prSet presAssocID="{81D47614-BA49-4DA3-960D-6687E123E823}" presName="compNode" presStyleCnt="0"/>
      <dgm:spPr/>
    </dgm:pt>
    <dgm:pt modelId="{01A98770-4AE9-4003-ABFE-AD759DBA2E1A}" type="pres">
      <dgm:prSet presAssocID="{81D47614-BA49-4DA3-960D-6687E123E823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</dgm:spPr>
    </dgm:pt>
    <dgm:pt modelId="{B457313F-497C-4C22-84EB-3BABC4DD1BD0}" type="pres">
      <dgm:prSet presAssocID="{81D47614-BA49-4DA3-960D-6687E123E8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0FD695A8-B149-4EFD-9524-BEAEE9022DB0}" type="pres">
      <dgm:prSet presAssocID="{81D47614-BA49-4DA3-960D-6687E123E823}" presName="spaceRect" presStyleCnt="0"/>
      <dgm:spPr/>
    </dgm:pt>
    <dgm:pt modelId="{BAD0BC56-4206-47BB-8570-58F429161136}" type="pres">
      <dgm:prSet presAssocID="{81D47614-BA49-4DA3-960D-6687E123E82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C0BE910-2A1B-46EE-BC31-61470A52557D}" type="presOf" srcId="{8C5E6540-9248-492C-AAC2-1F2DFE485DCF}" destId="{F2C91886-1F18-4E89-AD91-0871BE5BB5E4}" srcOrd="0" destOrd="0" presId="urn:microsoft.com/office/officeart/2018/5/layout/IconLeafLabelList"/>
    <dgm:cxn modelId="{7C25662F-EA22-4807-A1D4-E5C51682C884}" type="presOf" srcId="{B2E764D8-ECF0-4D57-B317-3137D9B5DABE}" destId="{DAFDB4CC-CD7C-401E-89A6-92297E4D2A1A}" srcOrd="0" destOrd="0" presId="urn:microsoft.com/office/officeart/2018/5/layout/IconLeafLabelList"/>
    <dgm:cxn modelId="{16E90430-702B-44F3-B11D-761A50478B1B}" srcId="{B2E764D8-ECF0-4D57-B317-3137D9B5DABE}" destId="{7E412ADE-73D7-499F-9541-8A0EAFC22CC0}" srcOrd="0" destOrd="0" parTransId="{B435FC80-5590-4FF7-B820-036416F28506}" sibTransId="{D0868AE7-59E5-4E9C-8C6E-2FEFD428442D}"/>
    <dgm:cxn modelId="{00685B37-C39C-4E7B-9FA9-32AA2BF0610D}" type="presOf" srcId="{7E412ADE-73D7-499F-9541-8A0EAFC22CC0}" destId="{89EE239E-E02E-4AC2-AA2B-08C522D68BAA}" srcOrd="0" destOrd="0" presId="urn:microsoft.com/office/officeart/2018/5/layout/IconLeafLabelList"/>
    <dgm:cxn modelId="{8E5AEE8C-4425-42EC-AF55-78AE1276F7CF}" srcId="{B2E764D8-ECF0-4D57-B317-3137D9B5DABE}" destId="{81D47614-BA49-4DA3-960D-6687E123E823}" srcOrd="2" destOrd="0" parTransId="{1E1397AE-447A-4C93-908B-F37CD431B4DD}" sibTransId="{A07F7275-B157-4835-8C29-8462A4BFFAA0}"/>
    <dgm:cxn modelId="{E91CDD9E-2251-4944-B7E4-581432E29B39}" srcId="{B2E764D8-ECF0-4D57-B317-3137D9B5DABE}" destId="{8C5E6540-9248-492C-AAC2-1F2DFE485DCF}" srcOrd="1" destOrd="0" parTransId="{8FBD2014-5E67-4087-8B80-DC55EEA93A44}" sibTransId="{B39A354A-6D8B-4967-BA41-F82D7CC84ABF}"/>
    <dgm:cxn modelId="{739294AB-93CB-42BA-9630-202CF92A482F}" type="presOf" srcId="{81D47614-BA49-4DA3-960D-6687E123E823}" destId="{BAD0BC56-4206-47BB-8570-58F429161136}" srcOrd="0" destOrd="0" presId="urn:microsoft.com/office/officeart/2018/5/layout/IconLeafLabelList"/>
    <dgm:cxn modelId="{E077DDCB-753F-489F-A223-BF3547A776EC}" type="presParOf" srcId="{DAFDB4CC-CD7C-401E-89A6-92297E4D2A1A}" destId="{044F4D8D-FC17-4257-9855-4DBAF772365B}" srcOrd="0" destOrd="0" presId="urn:microsoft.com/office/officeart/2018/5/layout/IconLeafLabelList"/>
    <dgm:cxn modelId="{0273A358-776F-46B5-8B80-BF25F4E0FAF8}" type="presParOf" srcId="{044F4D8D-FC17-4257-9855-4DBAF772365B}" destId="{A40B1DA8-97DD-4E64-87D4-661BB80E4E56}" srcOrd="0" destOrd="0" presId="urn:microsoft.com/office/officeart/2018/5/layout/IconLeafLabelList"/>
    <dgm:cxn modelId="{4A0DA974-9CFD-4B75-8704-121658A48148}" type="presParOf" srcId="{044F4D8D-FC17-4257-9855-4DBAF772365B}" destId="{55BD03B3-667E-4759-9895-2F60F285339F}" srcOrd="1" destOrd="0" presId="urn:microsoft.com/office/officeart/2018/5/layout/IconLeafLabelList"/>
    <dgm:cxn modelId="{EB11C025-11AA-47EB-978B-1FF08E9B3971}" type="presParOf" srcId="{044F4D8D-FC17-4257-9855-4DBAF772365B}" destId="{74826AAC-350F-4357-BE33-A96537D9E497}" srcOrd="2" destOrd="0" presId="urn:microsoft.com/office/officeart/2018/5/layout/IconLeafLabelList"/>
    <dgm:cxn modelId="{C27DB10F-E861-4B23-AB58-904E93C048B7}" type="presParOf" srcId="{044F4D8D-FC17-4257-9855-4DBAF772365B}" destId="{89EE239E-E02E-4AC2-AA2B-08C522D68BAA}" srcOrd="3" destOrd="0" presId="urn:microsoft.com/office/officeart/2018/5/layout/IconLeafLabelList"/>
    <dgm:cxn modelId="{5C8E28C6-15FD-4CBA-832F-56B8E80BC624}" type="presParOf" srcId="{DAFDB4CC-CD7C-401E-89A6-92297E4D2A1A}" destId="{67C705DE-7284-429D-82B2-F8B66CFF0CDC}" srcOrd="1" destOrd="0" presId="urn:microsoft.com/office/officeart/2018/5/layout/IconLeafLabelList"/>
    <dgm:cxn modelId="{BFEAEFBA-FAE7-42BB-8A21-99776B226D64}" type="presParOf" srcId="{DAFDB4CC-CD7C-401E-89A6-92297E4D2A1A}" destId="{F1C0729E-1D8B-4311-A0EE-9881FEA685D0}" srcOrd="2" destOrd="0" presId="urn:microsoft.com/office/officeart/2018/5/layout/IconLeafLabelList"/>
    <dgm:cxn modelId="{5985EC68-E99D-42E1-85E0-8E880E526925}" type="presParOf" srcId="{F1C0729E-1D8B-4311-A0EE-9881FEA685D0}" destId="{F83C32E1-3F1D-471F-8796-F616A5D3EF1E}" srcOrd="0" destOrd="0" presId="urn:microsoft.com/office/officeart/2018/5/layout/IconLeafLabelList"/>
    <dgm:cxn modelId="{A5314057-2E7B-4F12-AF72-E256FDE8C654}" type="presParOf" srcId="{F1C0729E-1D8B-4311-A0EE-9881FEA685D0}" destId="{3FCD089F-FF54-45B9-B118-A261F9B00369}" srcOrd="1" destOrd="0" presId="urn:microsoft.com/office/officeart/2018/5/layout/IconLeafLabelList"/>
    <dgm:cxn modelId="{14935D7C-08A4-4EC3-9639-9AF5621FC057}" type="presParOf" srcId="{F1C0729E-1D8B-4311-A0EE-9881FEA685D0}" destId="{9C53B910-314C-4ABB-B601-E3B69375A2B0}" srcOrd="2" destOrd="0" presId="urn:microsoft.com/office/officeart/2018/5/layout/IconLeafLabelList"/>
    <dgm:cxn modelId="{4FA43DFF-E12D-40C5-B799-AB841EEC3C3E}" type="presParOf" srcId="{F1C0729E-1D8B-4311-A0EE-9881FEA685D0}" destId="{F2C91886-1F18-4E89-AD91-0871BE5BB5E4}" srcOrd="3" destOrd="0" presId="urn:microsoft.com/office/officeart/2018/5/layout/IconLeafLabelList"/>
    <dgm:cxn modelId="{4D61464E-45EE-4EAC-9534-C67BFE23DDB6}" type="presParOf" srcId="{DAFDB4CC-CD7C-401E-89A6-92297E4D2A1A}" destId="{7BFEA679-CB5C-4962-A245-3276AE433BD0}" srcOrd="3" destOrd="0" presId="urn:microsoft.com/office/officeart/2018/5/layout/IconLeafLabelList"/>
    <dgm:cxn modelId="{A3739D17-E89E-4402-9C47-6214E2DD9A6E}" type="presParOf" srcId="{DAFDB4CC-CD7C-401E-89A6-92297E4D2A1A}" destId="{41CAED54-DA99-4BFE-926C-81C086E2A6A8}" srcOrd="4" destOrd="0" presId="urn:microsoft.com/office/officeart/2018/5/layout/IconLeafLabelList"/>
    <dgm:cxn modelId="{62438114-3E03-4E17-9394-3A63D2062CA4}" type="presParOf" srcId="{41CAED54-DA99-4BFE-926C-81C086E2A6A8}" destId="{01A98770-4AE9-4003-ABFE-AD759DBA2E1A}" srcOrd="0" destOrd="0" presId="urn:microsoft.com/office/officeart/2018/5/layout/IconLeafLabelList"/>
    <dgm:cxn modelId="{B9C7D957-B8AF-48E3-8670-CDB46091B145}" type="presParOf" srcId="{41CAED54-DA99-4BFE-926C-81C086E2A6A8}" destId="{B457313F-497C-4C22-84EB-3BABC4DD1BD0}" srcOrd="1" destOrd="0" presId="urn:microsoft.com/office/officeart/2018/5/layout/IconLeafLabelList"/>
    <dgm:cxn modelId="{5915D588-A496-4821-9BCB-C801E0BCB125}" type="presParOf" srcId="{41CAED54-DA99-4BFE-926C-81C086E2A6A8}" destId="{0FD695A8-B149-4EFD-9524-BEAEE9022DB0}" srcOrd="2" destOrd="0" presId="urn:microsoft.com/office/officeart/2018/5/layout/IconLeafLabelList"/>
    <dgm:cxn modelId="{EC8BB1D2-0AC8-46BC-9412-1C30A26FD4ED}" type="presParOf" srcId="{41CAED54-DA99-4BFE-926C-81C086E2A6A8}" destId="{BAD0BC56-4206-47BB-8570-58F42916113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146B24-3D74-4EA2-9853-4C12CC8C3615}">
      <dsp:nvSpPr>
        <dsp:cNvPr id="0" name=""/>
        <dsp:cNvSpPr/>
      </dsp:nvSpPr>
      <dsp:spPr>
        <a:xfrm>
          <a:off x="0" y="1351"/>
          <a:ext cx="1380102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54D37-A37A-43CF-B6BE-FE27A246406A}">
      <dsp:nvSpPr>
        <dsp:cNvPr id="0" name=""/>
        <dsp:cNvSpPr/>
      </dsp:nvSpPr>
      <dsp:spPr>
        <a:xfrm>
          <a:off x="0" y="1351"/>
          <a:ext cx="13801024" cy="221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Create key contacts list (Obj 1)</a:t>
          </a:r>
        </a:p>
      </dsp:txBody>
      <dsp:txXfrm>
        <a:off x="0" y="1351"/>
        <a:ext cx="13801024" cy="2213915"/>
      </dsp:txXfrm>
    </dsp:sp>
    <dsp:sp modelId="{AEBA27ED-EC21-4ED4-A5EA-E3604765CACB}">
      <dsp:nvSpPr>
        <dsp:cNvPr id="0" name=""/>
        <dsp:cNvSpPr/>
      </dsp:nvSpPr>
      <dsp:spPr>
        <a:xfrm>
          <a:off x="0" y="2215267"/>
          <a:ext cx="1380102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72D60-420D-4A90-A2F3-5166B59AEF27}">
      <dsp:nvSpPr>
        <dsp:cNvPr id="0" name=""/>
        <dsp:cNvSpPr/>
      </dsp:nvSpPr>
      <dsp:spPr>
        <a:xfrm>
          <a:off x="0" y="2215267"/>
          <a:ext cx="13801024" cy="221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 session at a national meeting (Obj 1)</a:t>
          </a:r>
        </a:p>
      </dsp:txBody>
      <dsp:txXfrm>
        <a:off x="0" y="2215267"/>
        <a:ext cx="13801024" cy="2213915"/>
      </dsp:txXfrm>
    </dsp:sp>
    <dsp:sp modelId="{CDAFEFEB-4CFB-4329-9B33-BE9ADA9A10F5}">
      <dsp:nvSpPr>
        <dsp:cNvPr id="0" name=""/>
        <dsp:cNvSpPr/>
      </dsp:nvSpPr>
      <dsp:spPr>
        <a:xfrm>
          <a:off x="0" y="4429183"/>
          <a:ext cx="1380102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3D8F1-8998-4CBB-9C12-DD3CFA1F52C1}">
      <dsp:nvSpPr>
        <dsp:cNvPr id="0" name=""/>
        <dsp:cNvSpPr/>
      </dsp:nvSpPr>
      <dsp:spPr>
        <a:xfrm>
          <a:off x="0" y="4429183"/>
          <a:ext cx="13801024" cy="221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2 input/output workshops (Obj 2)</a:t>
          </a:r>
        </a:p>
      </dsp:txBody>
      <dsp:txXfrm>
        <a:off x="0" y="4429183"/>
        <a:ext cx="13801024" cy="2213915"/>
      </dsp:txXfrm>
    </dsp:sp>
    <dsp:sp modelId="{C2BD0CB3-25E5-43C3-81E4-FAA5EE1DD691}">
      <dsp:nvSpPr>
        <dsp:cNvPr id="0" name=""/>
        <dsp:cNvSpPr/>
      </dsp:nvSpPr>
      <dsp:spPr>
        <a:xfrm>
          <a:off x="0" y="6643098"/>
          <a:ext cx="1380102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E3115-5826-45B6-9932-DBF2AA071DB0}">
      <dsp:nvSpPr>
        <dsp:cNvPr id="0" name=""/>
        <dsp:cNvSpPr/>
      </dsp:nvSpPr>
      <dsp:spPr>
        <a:xfrm>
          <a:off x="0" y="6643098"/>
          <a:ext cx="13801024" cy="221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Materials for CW training (Obj 2)</a:t>
          </a:r>
        </a:p>
      </dsp:txBody>
      <dsp:txXfrm>
        <a:off x="0" y="6643098"/>
        <a:ext cx="13801024" cy="2213915"/>
      </dsp:txXfrm>
    </dsp:sp>
    <dsp:sp modelId="{A50342F1-500D-4409-AA31-DF4AF0C23A83}">
      <dsp:nvSpPr>
        <dsp:cNvPr id="0" name=""/>
        <dsp:cNvSpPr/>
      </dsp:nvSpPr>
      <dsp:spPr>
        <a:xfrm>
          <a:off x="0" y="8857014"/>
          <a:ext cx="1380102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FE33D-FBF5-42BF-BC21-65F233F8D479}">
      <dsp:nvSpPr>
        <dsp:cNvPr id="0" name=""/>
        <dsp:cNvSpPr/>
      </dsp:nvSpPr>
      <dsp:spPr>
        <a:xfrm>
          <a:off x="0" y="8857014"/>
          <a:ext cx="13801024" cy="2213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CoP needs assessment, online communication platform, mission statement and short-, medium and long-run goals (Obj 3)</a:t>
          </a:r>
        </a:p>
      </dsp:txBody>
      <dsp:txXfrm>
        <a:off x="0" y="8857014"/>
        <a:ext cx="13801024" cy="2213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21D50-FF67-42C2-B52B-34D831B746AF}">
      <dsp:nvSpPr>
        <dsp:cNvPr id="0" name=""/>
        <dsp:cNvSpPr/>
      </dsp:nvSpPr>
      <dsp:spPr>
        <a:xfrm>
          <a:off x="0" y="1913896"/>
          <a:ext cx="10786722" cy="25857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 session at a national meeting (Obj 1)</a:t>
          </a:r>
        </a:p>
      </dsp:txBody>
      <dsp:txXfrm>
        <a:off x="126223" y="2040119"/>
        <a:ext cx="10534276" cy="2333254"/>
      </dsp:txXfrm>
    </dsp:sp>
    <dsp:sp modelId="{C61C91AB-40CC-4258-B489-BC8EB65173A4}">
      <dsp:nvSpPr>
        <dsp:cNvPr id="0" name=""/>
        <dsp:cNvSpPr/>
      </dsp:nvSpPr>
      <dsp:spPr>
        <a:xfrm>
          <a:off x="0" y="4769613"/>
          <a:ext cx="10786722" cy="174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478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/>
            <a:t>Where? (Sea Grant Week, etc.)</a:t>
          </a:r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5100" kern="1200"/>
            <a:t>What’s the focus?</a:t>
          </a:r>
        </a:p>
      </dsp:txBody>
      <dsp:txXfrm>
        <a:off x="0" y="4769613"/>
        <a:ext cx="10786722" cy="1749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B1DA8-97DD-4E64-87D4-661BB80E4E56}">
      <dsp:nvSpPr>
        <dsp:cNvPr id="0" name=""/>
        <dsp:cNvSpPr/>
      </dsp:nvSpPr>
      <dsp:spPr>
        <a:xfrm>
          <a:off x="7422962" y="220588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D03B3-667E-4759-9895-2F60F285339F}">
      <dsp:nvSpPr>
        <dsp:cNvPr id="0" name=""/>
        <dsp:cNvSpPr/>
      </dsp:nvSpPr>
      <dsp:spPr>
        <a:xfrm>
          <a:off x="7770600" y="261687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E239E-E02E-4AC2-AA2B-08C522D68BAA}">
      <dsp:nvSpPr>
        <dsp:cNvPr id="0" name=""/>
        <dsp:cNvSpPr/>
      </dsp:nvSpPr>
      <dsp:spPr>
        <a:xfrm>
          <a:off x="6720984" y="508588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89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800" kern="1200" dirty="0">
              <a:solidFill>
                <a:schemeClr val="accent5"/>
              </a:solidFill>
            </a:rPr>
            <a:t>Key Contacts</a:t>
          </a:r>
        </a:p>
      </dsp:txBody>
      <dsp:txXfrm>
        <a:off x="6720984" y="5085885"/>
        <a:ext cx="3600000" cy="720000"/>
      </dsp:txXfrm>
    </dsp:sp>
    <dsp:sp modelId="{01A98770-4AE9-4003-ABFE-AD759DBA2E1A}">
      <dsp:nvSpPr>
        <dsp:cNvPr id="0" name=""/>
        <dsp:cNvSpPr/>
      </dsp:nvSpPr>
      <dsp:spPr>
        <a:xfrm>
          <a:off x="11532600" y="214887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7313F-497C-4C22-84EB-3BABC4DD1BD0}">
      <dsp:nvSpPr>
        <dsp:cNvPr id="0" name=""/>
        <dsp:cNvSpPr/>
      </dsp:nvSpPr>
      <dsp:spPr>
        <a:xfrm>
          <a:off x="12000600" y="2616876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0BC56-4206-47BB-8570-58F429161136}">
      <dsp:nvSpPr>
        <dsp:cNvPr id="0" name=""/>
        <dsp:cNvSpPr/>
      </dsp:nvSpPr>
      <dsp:spPr>
        <a:xfrm>
          <a:off x="10830600" y="502887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89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800" kern="1200" dirty="0">
              <a:solidFill>
                <a:schemeClr val="accent6"/>
              </a:solidFill>
            </a:rPr>
            <a:t>Project Website</a:t>
          </a:r>
        </a:p>
      </dsp:txBody>
      <dsp:txXfrm>
        <a:off x="10830600" y="5028876"/>
        <a:ext cx="36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D0565-1428-4FE6-9718-5CA8B07C4545}">
      <dsp:nvSpPr>
        <dsp:cNvPr id="0" name=""/>
        <dsp:cNvSpPr/>
      </dsp:nvSpPr>
      <dsp:spPr>
        <a:xfrm>
          <a:off x="0" y="953693"/>
          <a:ext cx="2103120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 baseline="0" dirty="0"/>
            <a:t>CoP needs assessment </a:t>
          </a:r>
          <a:endParaRPr lang="en-US" sz="6500" kern="1200" dirty="0"/>
        </a:p>
      </dsp:txBody>
      <dsp:txXfrm>
        <a:off x="76105" y="1029798"/>
        <a:ext cx="20878990" cy="1406815"/>
      </dsp:txXfrm>
    </dsp:sp>
    <dsp:sp modelId="{A9EE7009-A244-4635-80D6-DFD5159FAB81}">
      <dsp:nvSpPr>
        <dsp:cNvPr id="0" name=""/>
        <dsp:cNvSpPr/>
      </dsp:nvSpPr>
      <dsp:spPr>
        <a:xfrm>
          <a:off x="0" y="2699919"/>
          <a:ext cx="21031200" cy="155902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 baseline="0" dirty="0"/>
            <a:t>Online communication platform </a:t>
          </a:r>
          <a:endParaRPr lang="en-US" sz="6500" kern="1200" dirty="0"/>
        </a:p>
      </dsp:txBody>
      <dsp:txXfrm>
        <a:off x="76105" y="2776024"/>
        <a:ext cx="20878990" cy="1406815"/>
      </dsp:txXfrm>
    </dsp:sp>
    <dsp:sp modelId="{92A369B4-6974-43B1-BFAE-93A68B03E3C1}">
      <dsp:nvSpPr>
        <dsp:cNvPr id="0" name=""/>
        <dsp:cNvSpPr/>
      </dsp:nvSpPr>
      <dsp:spPr>
        <a:xfrm>
          <a:off x="0" y="4446144"/>
          <a:ext cx="21031200" cy="155902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 baseline="0"/>
            <a:t>Mission statement</a:t>
          </a:r>
          <a:endParaRPr lang="en-US" sz="6500" kern="1200"/>
        </a:p>
      </dsp:txBody>
      <dsp:txXfrm>
        <a:off x="76105" y="4522249"/>
        <a:ext cx="20878990" cy="1406815"/>
      </dsp:txXfrm>
    </dsp:sp>
    <dsp:sp modelId="{C12F826B-EC97-451B-BA03-F786189FA0A2}">
      <dsp:nvSpPr>
        <dsp:cNvPr id="0" name=""/>
        <dsp:cNvSpPr/>
      </dsp:nvSpPr>
      <dsp:spPr>
        <a:xfrm>
          <a:off x="0" y="6192368"/>
          <a:ext cx="21031200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i="0" kern="1200" baseline="0" dirty="0"/>
            <a:t>Short-, medium- and long-run goals</a:t>
          </a:r>
          <a:endParaRPr lang="en-US" sz="6500" kern="1200" dirty="0"/>
        </a:p>
      </dsp:txBody>
      <dsp:txXfrm>
        <a:off x="76105" y="6268473"/>
        <a:ext cx="20878990" cy="140681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B1DA8-97DD-4E64-87D4-661BB80E4E56}">
      <dsp:nvSpPr>
        <dsp:cNvPr id="0" name=""/>
        <dsp:cNvSpPr/>
      </dsp:nvSpPr>
      <dsp:spPr>
        <a:xfrm>
          <a:off x="5307962" y="2205884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D03B3-667E-4759-9895-2F60F285339F}">
      <dsp:nvSpPr>
        <dsp:cNvPr id="0" name=""/>
        <dsp:cNvSpPr/>
      </dsp:nvSpPr>
      <dsp:spPr>
        <a:xfrm>
          <a:off x="5655600" y="2616876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E239E-E02E-4AC2-AA2B-08C522D68BAA}">
      <dsp:nvSpPr>
        <dsp:cNvPr id="0" name=""/>
        <dsp:cNvSpPr/>
      </dsp:nvSpPr>
      <dsp:spPr>
        <a:xfrm>
          <a:off x="4605984" y="508588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solidFill>
                <a:schemeClr val="accent5"/>
              </a:solidFill>
            </a:rPr>
            <a:t>IOOS Webinars</a:t>
          </a:r>
        </a:p>
      </dsp:txBody>
      <dsp:txXfrm>
        <a:off x="4605984" y="5085885"/>
        <a:ext cx="3600000" cy="720000"/>
      </dsp:txXfrm>
    </dsp:sp>
    <dsp:sp modelId="{F83C32E1-3F1D-471F-8796-F616A5D3EF1E}">
      <dsp:nvSpPr>
        <dsp:cNvPr id="0" name=""/>
        <dsp:cNvSpPr/>
      </dsp:nvSpPr>
      <dsp:spPr>
        <a:xfrm>
          <a:off x="9417600" y="214887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D089F-FF54-45B9-B118-A261F9B00369}">
      <dsp:nvSpPr>
        <dsp:cNvPr id="0" name=""/>
        <dsp:cNvSpPr/>
      </dsp:nvSpPr>
      <dsp:spPr>
        <a:xfrm>
          <a:off x="9885600" y="2616876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C91886-1F18-4E89-AD91-0871BE5BB5E4}">
      <dsp:nvSpPr>
        <dsp:cNvPr id="0" name=""/>
        <dsp:cNvSpPr/>
      </dsp:nvSpPr>
      <dsp:spPr>
        <a:xfrm>
          <a:off x="8715600" y="502887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solidFill>
                <a:schemeClr val="accent3"/>
              </a:solidFill>
            </a:rPr>
            <a:t>State of the States</a:t>
          </a:r>
        </a:p>
      </dsp:txBody>
      <dsp:txXfrm>
        <a:off x="8715600" y="5028876"/>
        <a:ext cx="3600000" cy="720000"/>
      </dsp:txXfrm>
    </dsp:sp>
    <dsp:sp modelId="{01A98770-4AE9-4003-ABFE-AD759DBA2E1A}">
      <dsp:nvSpPr>
        <dsp:cNvPr id="0" name=""/>
        <dsp:cNvSpPr/>
      </dsp:nvSpPr>
      <dsp:spPr>
        <a:xfrm>
          <a:off x="13647600" y="2148876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7313F-497C-4C22-84EB-3BABC4DD1BD0}">
      <dsp:nvSpPr>
        <dsp:cNvPr id="0" name=""/>
        <dsp:cNvSpPr/>
      </dsp:nvSpPr>
      <dsp:spPr>
        <a:xfrm>
          <a:off x="14115600" y="2616876"/>
          <a:ext cx="1260000" cy="126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0BC56-4206-47BB-8570-58F429161136}">
      <dsp:nvSpPr>
        <dsp:cNvPr id="0" name=""/>
        <dsp:cNvSpPr/>
      </dsp:nvSpPr>
      <dsp:spPr>
        <a:xfrm>
          <a:off x="12945600" y="5028876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600" kern="1200" dirty="0">
              <a:solidFill>
                <a:schemeClr val="accent6"/>
              </a:solidFill>
            </a:rPr>
            <a:t>Website (Public Facing)</a:t>
          </a:r>
        </a:p>
      </dsp:txBody>
      <dsp:txXfrm>
        <a:off x="12945600" y="5028876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Key Contacts - CoP list &amp; Expert 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61FED-9845-4098-900A-EFC9ACE9C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8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4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do we hold?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New York – Interesting choice. Could benefit if we select an area to focus on.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Don't know current brown tide situation, Peconic Bay has blooms. 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Maryland – Good candidate - It’s been 7 years since last workshop, many projects implemented as a result – could be time to reassess… lots of aquaculture questions and NCCOS are working on 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Florida – FL has lots of problems… the question is what specifically. New forecast – could be opportunity to evaluate – also interest from aquaculture for tools in estuaries.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Same with Ohio – but Devin does a lot of that work in region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California – Evaluate IOOS tools/Platform. Might pull in Sea Grant, new things happening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Washington – Model for Gulf of Maine could work for Puget Sound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Who will work with liaison to develop?</a:t>
            </a:r>
          </a:p>
          <a:p>
            <a:r>
              <a:rPr lang="en-US" dirty="0"/>
              <a:t>Agenda &amp; Format</a:t>
            </a:r>
          </a:p>
          <a:p>
            <a:r>
              <a:rPr lang="en-US" dirty="0"/>
              <a:t>Site logistics</a:t>
            </a:r>
          </a:p>
          <a:p>
            <a:r>
              <a:rPr lang="en-US" dirty="0"/>
              <a:t>How do we evaluate?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61FED-9845-4098-900A-EFC9ACE9C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Veronica – 2 CW/SG Goals (I think this would be good for you to share as you did on Monday)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Updates:     </a:t>
            </a: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NOAA CW Nodes (Shelly &amp; Ron EC and Cara &amp; Dale WC) are developing a WQ &amp; Aquaculture module beginning in the new fiscal year (Oct.). As such, there’s an opportunity for us to develop content together.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We had our first discussion (Veronica, Shelly, Melanie [CW training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coord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.] &amp; me) earlier this week and have set a milestone of October for a needs assessment to gauge interests, needs, opportunities, and any prior tool experience of potential HAB module participants… I can add WQ &amp; Aquaculture probing questions too.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Our next meeting will be Oct 7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includes (Melanie, Shelly, Ron, Cara, Dale &amp; me) to move forward with module development.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Provided there’s room, Melanie will add Betty to the next CW training (focus on Hawaii [Sanctuary?]).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 the interim – NASA ARSET has some relevant training modules that the team will take a look at. 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(this was from follow up email).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61FED-9845-4098-900A-EFC9ACE9C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186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61FED-9845-4098-900A-EFC9ACE9C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9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scope of CoP? – Scope of project is “forecasting”</a:t>
            </a:r>
          </a:p>
          <a:p>
            <a:r>
              <a:rPr lang="en-US" dirty="0"/>
              <a:t>Is this a CoP for anyone?, the PT?,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61FED-9845-4098-900A-EFC9ACE9C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7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9FDBC-4FBC-49C7-9F8D-CF96C090F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FF8E3C-532D-46E3-8E4F-7125B89F8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0B59D-724E-4000-8D2A-39BFDD2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47C0-4A01-466E-843E-0EE4872D33D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FB376-8E42-467F-8037-0090B2EA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7B9F4-252C-441D-A369-F8324A1A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3707-CEF2-44C4-98AE-35E00D72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4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523A9-36A9-4487-8371-5BAA6A80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4D549-DD4A-4AD5-A28F-1F6AC057F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49016-F17E-4AF4-A187-940DF1F7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D130-7B6B-4112-B822-0CC3CEB4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0040F-CFF5-40E8-8460-2946CB97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65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7FF50-80CC-431B-8E33-34C67B287D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6E357-DF3D-455C-9B8A-EC9C39CE8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DEB9C-5C47-4837-AB12-F218173E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3E31B-13BF-44A5-94C3-D51E3A62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D569-5AF8-4E35-86D8-CFDA4F45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47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b="1" spc="-232">
                <a:latin typeface="+mj-lt"/>
                <a:ea typeface="+mj-ea"/>
                <a:cs typeface="+mj-cs"/>
                <a:sym typeface="Source Sans Pro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i="1">
                <a:latin typeface="+mn-lt"/>
                <a:ea typeface="+mn-ea"/>
                <a:cs typeface="+mn-cs"/>
                <a:sym typeface="Source Sans Pro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8038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3784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09930">
              <a:lnSpc>
                <a:spcPct val="100000"/>
              </a:lnSpc>
              <a:spcBef>
                <a:spcPts val="0"/>
              </a:spcBef>
              <a:buSzTx/>
              <a:buNone/>
              <a:defRPr sz="4730" i="1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644898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8243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17F1-3C98-4B81-B647-B33F485A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D503F-99E9-4AA7-B972-D3F3A1D3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4C80B-9044-4E5A-A3DC-8B3D7BEEE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547C0-4A01-466E-843E-0EE4872D33D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8A38-DBA0-429A-9A01-0124FD3E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7D44-9EFF-4D3D-AE7D-EEDEFF96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3707-CEF2-44C4-98AE-35E00D72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8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92DF-420E-4515-9991-155F693F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4BCCE-058B-4A8E-BE25-3E05CED7F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16D5E-2A37-4449-BD94-F2859D49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FA2B3-6DBC-456A-881E-7A9153BE8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4DA70-1A51-40BD-9ADD-2A4DCD90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E511-B063-4B5D-B018-8E3A2C80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BB688-09B8-4228-98F0-1278A06A2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90E90-D1ED-4935-B174-7A8A797D9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D88A6-0D65-4F6F-A7B2-C160010F2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5FA2B-7268-405D-9CEE-DA3DC814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88A86-054E-4D70-BC2B-B3017716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059A-1E35-4925-B044-1FEEF1611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2604B-56DA-46FE-81BE-3E17AFCD5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03C6D-530D-4651-B07B-456E6F93B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50687-0EC9-49B0-A647-35D11C4492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5AE563-BC9C-48D2-B312-6118D8B95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03144-3BCD-4AF1-B353-4D05991B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8321B-ACE2-44B5-B35B-71F47021C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BBDD1E-38A7-402F-90CE-959E16CA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3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697F-3A4B-4329-8B8E-1425F7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78FE3-5F03-4400-B966-EF65DE2A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923B7-F9B1-48A6-95ED-F1E01945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07AF0-B834-42A6-8897-9F51D072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8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1F8A4E-0BC9-49C4-9670-402B92EF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B7572-3ED0-4E0D-8EDC-92664AEA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E53C4-8033-43C4-B5CD-70E014EC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93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5211-F1D9-4B4E-AA36-29FE9050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0402E-D5A4-4C9B-8A59-CCA09B3D0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0AD4C-127A-442B-AC8D-E9A311A5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6E380E-472E-44C9-A9AA-D4062987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BB8A7-AEE7-461B-982F-FFB7F2CF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6A01D-51BA-448C-9EE8-989ECF4B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0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571B-89DB-430C-9C36-CDD6E7092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43990-6617-4345-955D-4D4223DB1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9DEA77-FAF7-489D-A085-23D3ED8F1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FB6FF-24ED-421E-911D-8F9AB7CD7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2FA36-1B5F-436A-91C7-599BC9B6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16819-B1FC-47FF-BA7D-768C795C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680F7-C3DE-4164-9CD0-9FF927D9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D6639-D2A0-4935-90D3-B4E7BB3AF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C6A71-1305-43F7-85F4-CAD067C5E6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15D3C-B624-4E8A-B6E3-9173E72E3F22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38F6D-E0F7-43D5-AFDB-EA4412509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4057A-FADF-4C3B-BCDE-663404DF1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NOAA HARMFUL ALGAL BLOOM LIASON FOR OAR, NOS AND NESDIS…"/>
          <p:cNvSpPr txBox="1"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defTabSz="457200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t>NOAA HARMFUL ALGAL BLOOM LIASON FOR OAR, NOS AND NESDIS</a:t>
            </a:r>
          </a:p>
          <a:p>
            <a:pPr defTabSz="457200">
              <a:lnSpc>
                <a:spcPct val="120000"/>
              </a:lnSpc>
              <a:defRPr sz="3900" b="1" i="0">
                <a:latin typeface="+mj-lt"/>
                <a:ea typeface="+mj-ea"/>
                <a:cs typeface="+mj-cs"/>
                <a:sym typeface="Source Sans Pro"/>
              </a:defRPr>
            </a:pPr>
            <a:r>
              <a:t>2021-2025</a:t>
            </a:r>
          </a:p>
        </p:txBody>
      </p:sp>
      <p:sp>
        <p:nvSpPr>
          <p:cNvPr id="152" name="project implementation pl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defRPr sz="6100" cap="all" spc="1583"/>
            </a:lvl1pPr>
          </a:lstStyle>
          <a:p>
            <a:r>
              <a:rPr lang="en-US" dirty="0" err="1"/>
              <a:t>Noaa</a:t>
            </a:r>
            <a:r>
              <a:rPr lang="en-US" dirty="0"/>
              <a:t> </a:t>
            </a:r>
            <a:r>
              <a:rPr lang="en-US" dirty="0" err="1"/>
              <a:t>Hab</a:t>
            </a:r>
            <a:r>
              <a:rPr lang="en-US" dirty="0"/>
              <a:t> liaison – advisory committee</a:t>
            </a:r>
            <a:endParaRPr dirty="0"/>
          </a:p>
        </p:txBody>
      </p:sp>
      <p:sp>
        <p:nvSpPr>
          <p:cNvPr id="151" name="Author and Dat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080521</a:t>
            </a:r>
            <a:endParaRPr dirty="0"/>
          </a:p>
        </p:txBody>
      </p:sp>
      <p:sp>
        <p:nvSpPr>
          <p:cNvPr id="154" name="Rectangle"/>
          <p:cNvSpPr/>
          <p:nvPr/>
        </p:nvSpPr>
        <p:spPr>
          <a:xfrm>
            <a:off x="-1" y="9710552"/>
            <a:ext cx="24384000" cy="429862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EBE6-9C06-42B4-9F21-CE66C29D4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1" y="730251"/>
            <a:ext cx="10786722" cy="2651126"/>
          </a:xfrm>
        </p:spPr>
        <p:txBody>
          <a:bodyPr>
            <a:normAutofit/>
          </a:bodyPr>
          <a:lstStyle/>
          <a:p>
            <a:r>
              <a:rPr lang="en-US" dirty="0"/>
              <a:t>(May 1, 2021 – April 30, 2022)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D49B351-CD29-4B34-AB1E-FC3E8050B6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993908"/>
              </p:ext>
            </p:extLst>
          </p:nvPr>
        </p:nvGraphicFramePr>
        <p:xfrm>
          <a:off x="1676401" y="3651250"/>
          <a:ext cx="10786722" cy="8702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A4B447D-5CEF-4AC3-ABBC-7833761BFA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251" r="-2" b="-2"/>
          <a:stretch/>
        </p:blipFill>
        <p:spPr>
          <a:xfrm>
            <a:off x="12749840" y="1517028"/>
            <a:ext cx="10244476" cy="10244476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7" name="ACRONYM HERE - 2021">
            <a:extLst>
              <a:ext uri="{FF2B5EF4-FFF2-40B4-BE49-F238E27FC236}">
                <a16:creationId xmlns:a16="http://schemas.microsoft.com/office/drawing/2014/main" id="{08306C48-30A1-4F3B-9D6A-904BED0EA0CC}"/>
              </a:ext>
            </a:extLst>
          </p:cNvPr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</p:spTree>
    <p:extLst>
      <p:ext uri="{BB962C8B-B14F-4D97-AF65-F5344CB8AC3E}">
        <p14:creationId xmlns:p14="http://schemas.microsoft.com/office/powerpoint/2010/main" val="122727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Explain here"/>
          <p:cNvSpPr txBox="1">
            <a:spLocks noGrp="1"/>
          </p:cNvSpPr>
          <p:nvPr>
            <p:ph type="body" idx="1"/>
          </p:nvPr>
        </p:nvSpPr>
        <p:spPr>
          <a:xfrm>
            <a:off x="1491860" y="3986716"/>
            <a:ext cx="21031200" cy="769879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sp>
        <p:nvSpPr>
          <p:cNvPr id="196" name="Rectangle"/>
          <p:cNvSpPr/>
          <p:nvPr/>
        </p:nvSpPr>
        <p:spPr>
          <a:xfrm>
            <a:off x="0" y="-1"/>
            <a:ext cx="24384001" cy="3986717"/>
          </a:xfrm>
          <a:prstGeom prst="rect">
            <a:avLst/>
          </a:prstGeom>
          <a:solidFill>
            <a:srgbClr val="A2D1C7">
              <a:alpha val="3312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A2D1C7"/>
                </a:solidFill>
              </a:defRPr>
            </a:pPr>
            <a:endParaRPr/>
          </a:p>
        </p:txBody>
      </p:sp>
      <p:sp>
        <p:nvSpPr>
          <p:cNvPr id="197" name="Here is a place for a large caption/section title."/>
          <p:cNvSpPr txBox="1"/>
          <p:nvPr/>
        </p:nvSpPr>
        <p:spPr>
          <a:xfrm>
            <a:off x="1206500" y="1636443"/>
            <a:ext cx="21971000" cy="117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500" spc="-170">
                <a:solidFill>
                  <a:srgbClr val="000000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lang="en-US" dirty="0"/>
              <a:t>Communication</a:t>
            </a:r>
            <a:endParaRPr dirty="0"/>
          </a:p>
        </p:txBody>
      </p:sp>
      <p:sp>
        <p:nvSpPr>
          <p:cNvPr id="198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  <p:sp>
        <p:nvSpPr>
          <p:cNvPr id="6" name="Square">
            <a:extLst>
              <a:ext uri="{FF2B5EF4-FFF2-40B4-BE49-F238E27FC236}">
                <a16:creationId xmlns:a16="http://schemas.microsoft.com/office/drawing/2014/main" id="{979F370F-D216-4A64-9D7A-DB63DB88A493}"/>
              </a:ext>
            </a:extLst>
          </p:cNvPr>
          <p:cNvSpPr>
            <a:spLocks noChangeAspect="1"/>
          </p:cNvSpPr>
          <p:nvPr/>
        </p:nvSpPr>
        <p:spPr>
          <a:xfrm>
            <a:off x="18499699" y="2309241"/>
            <a:ext cx="4023361" cy="40233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A92A537B-2212-44A5-B74F-F54EED2C8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962209"/>
              </p:ext>
            </p:extLst>
          </p:nvPr>
        </p:nvGraphicFramePr>
        <p:xfrm>
          <a:off x="1206500" y="4448081"/>
          <a:ext cx="21031200" cy="789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E30B-D902-4C3B-8C16-4719FA11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14377"/>
            <a:ext cx="21031200" cy="2266998"/>
          </a:xfrm>
        </p:spPr>
        <p:txBody>
          <a:bodyPr>
            <a:normAutofit/>
          </a:bodyPr>
          <a:lstStyle/>
          <a:p>
            <a:pPr algn="ctr"/>
            <a:r>
              <a:rPr lang="en-US" sz="10400"/>
              <a:t>HAB Community of Practice (Obj 3)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5422ACCE-37B2-4CA1-9217-B005E24F9C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8610878"/>
              </p:ext>
            </p:extLst>
          </p:nvPr>
        </p:nvGraphicFramePr>
        <p:xfrm>
          <a:off x="1676400" y="3657600"/>
          <a:ext cx="21031200" cy="8705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CRONYM HERE - 2021">
            <a:extLst>
              <a:ext uri="{FF2B5EF4-FFF2-40B4-BE49-F238E27FC236}">
                <a16:creationId xmlns:a16="http://schemas.microsoft.com/office/drawing/2014/main" id="{D58C9FEA-3358-4770-9973-82913326D272}"/>
              </a:ext>
            </a:extLst>
          </p:cNvPr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</p:spTree>
    <p:extLst>
      <p:ext uri="{BB962C8B-B14F-4D97-AF65-F5344CB8AC3E}">
        <p14:creationId xmlns:p14="http://schemas.microsoft.com/office/powerpoint/2010/main" val="3887316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0" y="-1"/>
            <a:ext cx="23951939" cy="13716001"/>
          </a:xfrm>
          <a:prstGeom prst="rect">
            <a:avLst/>
          </a:prstGeom>
          <a:solidFill>
            <a:srgbClr val="A2D1C7">
              <a:alpha val="334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5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z="7310" spc="-146"/>
            </a:lvl1pPr>
          </a:lstStyle>
          <a:p>
            <a:r>
              <a:rPr lang="en-US" b="1" dirty="0"/>
              <a:t>Year 2</a:t>
            </a:r>
            <a:endParaRPr b="1" dirty="0"/>
          </a:p>
        </p:txBody>
      </p:sp>
      <p:sp>
        <p:nvSpPr>
          <p:cNvPr id="177" name="Informatio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dirty="0"/>
          </a:p>
        </p:txBody>
      </p:sp>
      <p:sp>
        <p:nvSpPr>
          <p:cNvPr id="178" name="Rectangle"/>
          <p:cNvSpPr/>
          <p:nvPr/>
        </p:nvSpPr>
        <p:spPr>
          <a:xfrm>
            <a:off x="23519874" y="-1"/>
            <a:ext cx="864127" cy="13716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9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t>ACRONYM HERE - 2021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0971D527-44C6-482B-B133-6E1FA46E68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247832"/>
              </p:ext>
            </p:extLst>
          </p:nvPr>
        </p:nvGraphicFramePr>
        <p:xfrm>
          <a:off x="1676400" y="4456174"/>
          <a:ext cx="21031200" cy="7897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"/>
          <p:cNvSpPr/>
          <p:nvPr/>
        </p:nvSpPr>
        <p:spPr>
          <a:xfrm>
            <a:off x="8848274" y="-190275"/>
            <a:ext cx="15812405" cy="14096549"/>
          </a:xfrm>
          <a:prstGeom prst="rect">
            <a:avLst/>
          </a:prstGeom>
          <a:solidFill>
            <a:srgbClr val="A2D1C7">
              <a:alpha val="3312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2" name="Text here"/>
          <p:cNvSpPr/>
          <p:nvPr/>
        </p:nvSpPr>
        <p:spPr>
          <a:xfrm>
            <a:off x="12167227" y="1650095"/>
            <a:ext cx="9411446" cy="2700785"/>
          </a:xfrm>
          <a:prstGeom prst="roundRect">
            <a:avLst>
              <a:gd name="adj" fmla="val 15000"/>
            </a:avLst>
          </a:prstGeom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Advisory Committee:</a:t>
            </a:r>
            <a:r>
              <a:rPr lang="en-US" dirty="0"/>
              <a:t> Sea Grant Program directors (co-PIs) and supervisors of POCs and partner programs in NOAA NCCOS, NOAA CW, and the IOOS RAs.</a:t>
            </a:r>
          </a:p>
        </p:txBody>
      </p:sp>
      <p:sp>
        <p:nvSpPr>
          <p:cNvPr id="203" name="Text here"/>
          <p:cNvSpPr/>
          <p:nvPr/>
        </p:nvSpPr>
        <p:spPr>
          <a:xfrm>
            <a:off x="12167227" y="5507607"/>
            <a:ext cx="9411446" cy="3723705"/>
          </a:xfrm>
          <a:prstGeom prst="roundRect">
            <a:avLst>
              <a:gd name="adj" fmla="val 15000"/>
            </a:avLst>
          </a:prstGeom>
          <a:ln w="635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b="1" dirty="0"/>
              <a:t>Project Team:</a:t>
            </a:r>
            <a:r>
              <a:rPr lang="en-US" dirty="0"/>
              <a:t> Points of contact (POCs) among Extension agents in the Florida, Ohio, New York, Maryland, Mississippi-Alabama, Texas and Washington Sea Grant programs, and from those working with products within NCCOS, CW, and the IOOS RA collaborators</a:t>
            </a:r>
          </a:p>
        </p:txBody>
      </p:sp>
      <p:sp>
        <p:nvSpPr>
          <p:cNvPr id="206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t>ACRONYM HERE - 2021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9CDB2A-13C6-415B-A7D9-F663A577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4583113"/>
            <a:ext cx="6423025" cy="4648200"/>
          </a:xfrm>
        </p:spPr>
        <p:txBody>
          <a:bodyPr anchor="ctr">
            <a:normAutofit fontScale="90000"/>
          </a:bodyPr>
          <a:lstStyle/>
          <a:p>
            <a:r>
              <a:rPr lang="en-US" sz="6000" dirty="0"/>
              <a:t>The </a:t>
            </a:r>
            <a:r>
              <a:rPr lang="en-US" sz="6000" b="1" i="1" dirty="0"/>
              <a:t>overall goal </a:t>
            </a:r>
            <a:r>
              <a:rPr lang="en-US" sz="6000" dirty="0"/>
              <a:t>for this new four-year National HAB Liaison position and project is to advance HAB decision-making by coordination, integration and transference of knowledge across the nation.</a:t>
            </a:r>
            <a:br>
              <a:rPr lang="en-US" sz="6000" dirty="0"/>
            </a:br>
            <a:endParaRPr lang="en-US" sz="600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z="7310" spc="-146"/>
            </a:lvl1pPr>
          </a:lstStyle>
          <a:p>
            <a:r>
              <a:rPr lang="en-US" b="1" i="1" dirty="0">
                <a:latin typeface="+mn-lt"/>
              </a:rPr>
              <a:t>Specific objectives </a:t>
            </a:r>
            <a:r>
              <a:rPr lang="en-US" dirty="0">
                <a:latin typeface="+mn-lt"/>
              </a:rPr>
              <a:t>are to:</a:t>
            </a:r>
            <a:endParaRPr dirty="0"/>
          </a:p>
        </p:txBody>
      </p:sp>
      <p:sp>
        <p:nvSpPr>
          <p:cNvPr id="158" name="Information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7816945" cy="87026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1. establish collaborative relationships between state Sea Grant programs, NCCOS, CW, and IOOS RAs with a focus on HAB issues;</a:t>
            </a:r>
          </a:p>
          <a:p>
            <a:pPr marL="0" indent="0">
              <a:buNone/>
            </a:pPr>
            <a:r>
              <a:rPr lang="en-US" sz="4800" dirty="0"/>
              <a:t>2. harness the Sea Grant network of extension, outreach and education expertise to augment NCCOS’, CW’s and IOOS’ research and monitoring/forecasting outcomes and engagement with end users; and</a:t>
            </a:r>
          </a:p>
          <a:p>
            <a:pPr marL="0" indent="0">
              <a:buNone/>
            </a:pPr>
            <a:r>
              <a:rPr lang="en-US" sz="4800" dirty="0"/>
              <a:t>3. lead the development of a community of practice to meaningfully engage; share issues of concern; synthesize information; build expertise; acquire and develop new tools and policies; and more fully integrate HAB outreach within Sea Grant and partner networks to ensure the continuation of efforts beyond this project.</a:t>
            </a:r>
          </a:p>
          <a:p>
            <a:endParaRPr dirty="0"/>
          </a:p>
        </p:txBody>
      </p:sp>
      <p:sp>
        <p:nvSpPr>
          <p:cNvPr id="159" name="Rectangle"/>
          <p:cNvSpPr/>
          <p:nvPr/>
        </p:nvSpPr>
        <p:spPr>
          <a:xfrm>
            <a:off x="23171727" y="-27629"/>
            <a:ext cx="1212273" cy="13716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0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t>ACRONYM HERE - 2021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z="7310" spc="-146"/>
            </a:lvl1pPr>
          </a:lstStyle>
          <a:p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Milestones associated with the work plan for the three concurrent objectives for the first 6 months:</a:t>
            </a:r>
            <a:endParaRPr lang="en-US" dirty="0"/>
          </a:p>
        </p:txBody>
      </p:sp>
      <p:sp>
        <p:nvSpPr>
          <p:cNvPr id="164" name="Information"/>
          <p:cNvSpPr txBox="1">
            <a:spLocks noGrp="1"/>
          </p:cNvSpPr>
          <p:nvPr>
            <p:ph type="body" idx="1"/>
          </p:nvPr>
        </p:nvSpPr>
        <p:spPr>
          <a:xfrm>
            <a:off x="1281546" y="4283073"/>
            <a:ext cx="19728872" cy="87026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Liaison hired 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MOU executed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Team POCs and Advisory Committee (AC) members identified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Virtual meeting with AC to develop year 1 workplan and provide advice on 	implementation, integration and partnership</a:t>
            </a:r>
            <a:endParaRPr lang="en-US" sz="4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Coordination with PT (virtual and in-person) on workplan implementation 	including process, materials, evaluations, participants, schedules, 	facilities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  <a:spcAft>
                <a:spcPts val="1200"/>
              </a:spcAft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Track and review project progress with AC and PT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5" name="Rectangle"/>
          <p:cNvSpPr/>
          <p:nvPr/>
        </p:nvSpPr>
        <p:spPr>
          <a:xfrm>
            <a:off x="23102452" y="-145474"/>
            <a:ext cx="1281548" cy="140692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166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t>ACRONYM HERE - 2021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90DE-C1B2-4B07-B4DE-481D82E96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1" y="1281646"/>
            <a:ext cx="6837318" cy="11166296"/>
          </a:xfrm>
        </p:spPr>
        <p:txBody>
          <a:bodyPr vert="horz" lIns="182880" tIns="91440" rIns="182880" bIns="91440" rtlCol="0" anchor="ctr">
            <a:normAutofit/>
          </a:bodyPr>
          <a:lstStyle/>
          <a:p>
            <a:pPr algn="l"/>
            <a:r>
              <a:rPr lang="en-US" sz="10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Deliverables YR 1</a:t>
            </a:r>
            <a:br>
              <a:rPr lang="en-US" sz="10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0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6" name="TextBox 4">
            <a:extLst>
              <a:ext uri="{FF2B5EF4-FFF2-40B4-BE49-F238E27FC236}">
                <a16:creationId xmlns:a16="http://schemas.microsoft.com/office/drawing/2014/main" id="{5980BBE1-8E66-413C-BF6C-8E9154C670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494410"/>
              </p:ext>
            </p:extLst>
          </p:nvPr>
        </p:nvGraphicFramePr>
        <p:xfrm>
          <a:off x="9312975" y="1281646"/>
          <a:ext cx="13801024" cy="110722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CRONYM HERE - 2021">
            <a:extLst>
              <a:ext uri="{FF2B5EF4-FFF2-40B4-BE49-F238E27FC236}">
                <a16:creationId xmlns:a16="http://schemas.microsoft.com/office/drawing/2014/main" id="{AA4893D5-8C39-48A9-8DB3-F02237BC95BE}"/>
              </a:ext>
            </a:extLst>
          </p:cNvPr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</p:spTree>
    <p:extLst>
      <p:ext uri="{BB962C8B-B14F-4D97-AF65-F5344CB8AC3E}">
        <p14:creationId xmlns:p14="http://schemas.microsoft.com/office/powerpoint/2010/main" val="63537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96971">
              <a:defRPr sz="7310" spc="-146"/>
            </a:lvl1pPr>
          </a:lstStyle>
          <a:p>
            <a:r>
              <a:rPr lang="en-US" dirty="0"/>
              <a:t>Liaison Activities</a:t>
            </a:r>
            <a:endParaRPr dirty="0"/>
          </a:p>
        </p:txBody>
      </p:sp>
      <p:sp>
        <p:nvSpPr>
          <p:cNvPr id="170" name="Informatio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dirty="0"/>
              <a:t>Meet &amp; Greets</a:t>
            </a:r>
          </a:p>
          <a:p>
            <a:r>
              <a:rPr lang="en-US" sz="4800" dirty="0"/>
              <a:t>Key Contacts Lists</a:t>
            </a:r>
          </a:p>
          <a:p>
            <a:pPr lvl="1"/>
            <a:r>
              <a:rPr lang="en-US" sz="4000" dirty="0"/>
              <a:t>CoP</a:t>
            </a:r>
          </a:p>
          <a:p>
            <a:pPr lvl="1"/>
            <a:r>
              <a:rPr lang="en-US" sz="4000" dirty="0"/>
              <a:t>Experts</a:t>
            </a:r>
          </a:p>
          <a:p>
            <a:r>
              <a:rPr lang="en-US" sz="4800" dirty="0"/>
              <a:t>HAB Related Groups</a:t>
            </a:r>
          </a:p>
          <a:p>
            <a:r>
              <a:rPr lang="en-US" sz="4800" dirty="0"/>
              <a:t>Relevant Conferences/Meeting</a:t>
            </a:r>
          </a:p>
          <a:p>
            <a:r>
              <a:rPr lang="en-US" sz="4800" dirty="0"/>
              <a:t>HAB Reports/Information from States</a:t>
            </a:r>
          </a:p>
          <a:p>
            <a:r>
              <a:rPr lang="en-US" sz="4800" dirty="0"/>
              <a:t>Project Implementation Plan &amp; PPT template</a:t>
            </a:r>
          </a:p>
          <a:p>
            <a:r>
              <a:rPr lang="en-US" sz="4800" dirty="0"/>
              <a:t>COP Needs Assessment</a:t>
            </a:r>
          </a:p>
        </p:txBody>
      </p:sp>
      <p:sp>
        <p:nvSpPr>
          <p:cNvPr id="171" name="Rectangle"/>
          <p:cNvSpPr/>
          <p:nvPr/>
        </p:nvSpPr>
        <p:spPr>
          <a:xfrm>
            <a:off x="16625454" y="-145473"/>
            <a:ext cx="7758546" cy="1387590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2" name="ACRONYM HERE - 2021"/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t>ACRONYM HERE - 2021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B2F1-EB3A-4AD6-B2A6-52BE22A1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8A6DB-25C0-425A-AB01-37A44DED08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B7B25-F526-4284-B67B-557F397BF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515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9EC8-9181-40CA-BE19-5B1E7264C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9159" y="1258533"/>
            <a:ext cx="12845698" cy="3353206"/>
          </a:xfrm>
        </p:spPr>
        <p:txBody>
          <a:bodyPr vert="horz" lIns="182880" tIns="91440" rIns="182880" bIns="91440" rtlCol="0" anchor="ctr">
            <a:normAutofit/>
          </a:bodyPr>
          <a:lstStyle/>
          <a:p>
            <a:pPr algn="l"/>
            <a: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input/output workshops </a:t>
            </a:r>
            <a:b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(Obj 2) – Rick </a:t>
            </a:r>
            <a:br>
              <a:rPr lang="en-US" sz="7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7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2F96F-D280-4730-856D-944AB6E5B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29162" y="4876801"/>
            <a:ext cx="12845696" cy="7570838"/>
          </a:xfrm>
        </p:spPr>
        <p:txBody>
          <a:bodyPr vert="horz" lIns="182880" tIns="91440" rIns="182880" bIns="91440" rtlCol="0">
            <a:normAutofit/>
          </a:bodyPr>
          <a:lstStyle/>
          <a:p>
            <a:pPr indent="-457200" algn="l">
              <a:buFont typeface="Arial" panose="020B0604020202020204" pitchFamily="34" charset="0"/>
              <a:buChar char="•"/>
            </a:pPr>
            <a:r>
              <a:rPr lang="en-US" dirty="0"/>
              <a:t>The purpose of these workshops will be to: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dirty="0"/>
              <a:t>identify HAB detection and forecasting needs;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dirty="0"/>
              <a:t>explore available HAB products, models, and data;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dirty="0"/>
              <a:t>ask questions and provide input on products; and</a:t>
            </a:r>
          </a:p>
          <a:p>
            <a:pPr lvl="1" indent="-457200" algn="l">
              <a:buFont typeface="Arial" panose="020B0604020202020204" pitchFamily="34" charset="0"/>
              <a:buChar char="•"/>
            </a:pPr>
            <a:r>
              <a:rPr lang="en-US" dirty="0"/>
              <a:t>assist NCCOS in identifying priorities and needs across the nation.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r>
              <a:rPr lang="en-US" dirty="0"/>
              <a:t>For stakeholders, including the liaison target audience and end-users, with input from the PT and AC. </a:t>
            </a:r>
          </a:p>
          <a:p>
            <a:pPr indent="-457200" algn="l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7" name="Graphic 6" descr="Satellite dish">
            <a:extLst>
              <a:ext uri="{FF2B5EF4-FFF2-40B4-BE49-F238E27FC236}">
                <a16:creationId xmlns:a16="http://schemas.microsoft.com/office/drawing/2014/main" id="{70538286-439A-4B8E-B770-1217532D5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2728" y="3744720"/>
            <a:ext cx="6226560" cy="6226560"/>
          </a:xfrm>
          <a:prstGeom prst="rect">
            <a:avLst/>
          </a:prstGeom>
          <a:effectLst/>
        </p:spPr>
      </p:pic>
      <p:sp>
        <p:nvSpPr>
          <p:cNvPr id="5" name="ACRONYM HERE - 2021">
            <a:extLst>
              <a:ext uri="{FF2B5EF4-FFF2-40B4-BE49-F238E27FC236}">
                <a16:creationId xmlns:a16="http://schemas.microsoft.com/office/drawing/2014/main" id="{43D5C36E-EB17-448D-80B9-3565F54F894F}"/>
              </a:ext>
            </a:extLst>
          </p:cNvPr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</p:spTree>
    <p:extLst>
      <p:ext uri="{BB962C8B-B14F-4D97-AF65-F5344CB8AC3E}">
        <p14:creationId xmlns:p14="http://schemas.microsoft.com/office/powerpoint/2010/main" val="152256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213C-C782-4981-83EF-70D063CFA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NOAA </a:t>
            </a:r>
            <a:r>
              <a:rPr lang="en-US" dirty="0" err="1"/>
              <a:t>CoastWatch</a:t>
            </a:r>
            <a:r>
              <a:rPr lang="en-US" dirty="0"/>
              <a:t> Training Materials (Obj 2) - Veronica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1C9C3-8FFD-472B-9AEF-4EA04AFD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2" y="5094513"/>
            <a:ext cx="10831283" cy="7259411"/>
          </a:xfrm>
        </p:spPr>
        <p:txBody>
          <a:bodyPr>
            <a:normAutofit/>
          </a:bodyPr>
          <a:lstStyle/>
          <a:p>
            <a:r>
              <a:rPr lang="en-US" sz="4800" dirty="0"/>
              <a:t>HAB module oriented towards the detection, spatial modelling and visualization of HABs</a:t>
            </a:r>
          </a:p>
          <a:p>
            <a:pPr lvl="1"/>
            <a:r>
              <a:rPr lang="en-US" sz="4400" dirty="0"/>
              <a:t>Development of materials in year 1</a:t>
            </a:r>
          </a:p>
          <a:p>
            <a:pPr lvl="1"/>
            <a:r>
              <a:rPr lang="en-US" sz="4400" dirty="0"/>
              <a:t>Trainings in years 2-4</a:t>
            </a:r>
          </a:p>
        </p:txBody>
      </p:sp>
      <p:pic>
        <p:nvPicPr>
          <p:cNvPr id="19" name="Graphic 6" descr="Satellite">
            <a:extLst>
              <a:ext uri="{FF2B5EF4-FFF2-40B4-BE49-F238E27FC236}">
                <a16:creationId xmlns:a16="http://schemas.microsoft.com/office/drawing/2014/main" id="{BD389646-E2DD-4A1D-B230-0F99AEADA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910693" y="5533635"/>
            <a:ext cx="5503334" cy="5503334"/>
          </a:xfrm>
          <a:prstGeom prst="rect">
            <a:avLst/>
          </a:prstGeom>
        </p:spPr>
      </p:pic>
      <p:sp>
        <p:nvSpPr>
          <p:cNvPr id="5" name="ACRONYM HERE - 2021">
            <a:extLst>
              <a:ext uri="{FF2B5EF4-FFF2-40B4-BE49-F238E27FC236}">
                <a16:creationId xmlns:a16="http://schemas.microsoft.com/office/drawing/2014/main" id="{F5D69974-62C4-4E63-A89A-5820526CED09}"/>
              </a:ext>
            </a:extLst>
          </p:cNvPr>
          <p:cNvSpPr txBox="1"/>
          <p:nvPr/>
        </p:nvSpPr>
        <p:spPr>
          <a:xfrm>
            <a:off x="10707928" y="12830545"/>
            <a:ext cx="2968144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21748"/>
                </a:solidFill>
              </a:defRPr>
            </a:lvl1pPr>
          </a:lstStyle>
          <a:p>
            <a:r>
              <a:rPr dirty="0"/>
              <a:t>ACRONYM HERE - 2021</a:t>
            </a:r>
          </a:p>
        </p:txBody>
      </p:sp>
    </p:spTree>
    <p:extLst>
      <p:ext uri="{BB962C8B-B14F-4D97-AF65-F5344CB8AC3E}">
        <p14:creationId xmlns:p14="http://schemas.microsoft.com/office/powerpoint/2010/main" val="4142156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Source Sans Pro"/>
        <a:ea typeface="Source Sans Pro"/>
        <a:cs typeface="Source Sans Pro"/>
      </a:majorFont>
      <a:minorFont>
        <a:latin typeface="Source Sans Pro Semibold"/>
        <a:ea typeface="Source Sans Pro Semibold"/>
        <a:cs typeface="Source Sans Pro Semi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Source Sans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HABLiaison</Template>
  <TotalTime>199</TotalTime>
  <Words>1071</Words>
  <Application>Microsoft Office PowerPoint</Application>
  <PresentationFormat>Custom</PresentationFormat>
  <Paragraphs>98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Noaa Hab liaison – advisory committee</vt:lpstr>
      <vt:lpstr>The overall goal for this new four-year National HAB Liaison position and project is to advance HAB decision-making by coordination, integration and transference of knowledge across the nation. </vt:lpstr>
      <vt:lpstr>Specific objectives are to:</vt:lpstr>
      <vt:lpstr>Milestones associated with the work plan for the three concurrent objectives for the first 6 months:</vt:lpstr>
      <vt:lpstr>Deliverables YR 1 </vt:lpstr>
      <vt:lpstr>Liaison Activities</vt:lpstr>
      <vt:lpstr>PowerPoint Presentation</vt:lpstr>
      <vt:lpstr>2 input/output workshops  (Obj 2) – Rick  </vt:lpstr>
      <vt:lpstr>NOAA CoastWatch Training Materials (Obj 2) - Veronica</vt:lpstr>
      <vt:lpstr>(May 1, 2021 – April 30, 2022)</vt:lpstr>
      <vt:lpstr>PowerPoint Presentation</vt:lpstr>
      <vt:lpstr>HAB Community of Practice (Obj 3)</vt:lpstr>
      <vt:lpstr>Year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implementation plan</dc:title>
  <dc:creator>Staugler,Elizabeth A</dc:creator>
  <cp:lastModifiedBy>Staugler,Elizabeth A</cp:lastModifiedBy>
  <cp:revision>2</cp:revision>
  <dcterms:modified xsi:type="dcterms:W3CDTF">2023-12-01T13:55:29Z</dcterms:modified>
</cp:coreProperties>
</file>