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312" r:id="rId3"/>
    <p:sldId id="259" r:id="rId4"/>
    <p:sldId id="350" r:id="rId5"/>
    <p:sldId id="359" r:id="rId6"/>
    <p:sldId id="356" r:id="rId7"/>
    <p:sldId id="354" r:id="rId8"/>
    <p:sldId id="322" r:id="rId9"/>
    <p:sldId id="362" r:id="rId10"/>
    <p:sldId id="320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Source Sans Pro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Source Sans Pro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Source Sans Pro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Source Sans Pro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Source Sans Pro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Source Sans Pro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Source Sans Pro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Source Sans Pro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Source Sans Pr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7FF"/>
    <a:srgbClr val="003B60"/>
    <a:srgbClr val="A9DCD9"/>
    <a:srgbClr val="FDC1AA"/>
    <a:srgbClr val="169993"/>
    <a:srgbClr val="02A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D82BC1-57B9-48BD-90B1-CB33261D6E93}" v="28" dt="2023-11-03T16:50:56.43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ugler,Elizabeth A" userId="57cacfb3-9ec8-455d-8fbf-76fd87ef3fa7" providerId="ADAL" clId="{D0D82BC1-57B9-48BD-90B1-CB33261D6E93}"/>
    <pc:docChg chg="undo custSel addSld delSld modSld sldOrd">
      <pc:chgData name="Staugler,Elizabeth A" userId="57cacfb3-9ec8-455d-8fbf-76fd87ef3fa7" providerId="ADAL" clId="{D0D82BC1-57B9-48BD-90B1-CB33261D6E93}" dt="2023-11-08T14:09:11.397" v="1700" actId="20577"/>
      <pc:docMkLst>
        <pc:docMk/>
      </pc:docMkLst>
      <pc:sldChg chg="modSp mod">
        <pc:chgData name="Staugler,Elizabeth A" userId="57cacfb3-9ec8-455d-8fbf-76fd87ef3fa7" providerId="ADAL" clId="{D0D82BC1-57B9-48BD-90B1-CB33261D6E93}" dt="2023-09-19T19:48:27.351" v="95" actId="1076"/>
        <pc:sldMkLst>
          <pc:docMk/>
          <pc:sldMk cId="0" sldId="256"/>
        </pc:sldMkLst>
        <pc:spChg chg="mod">
          <ac:chgData name="Staugler,Elizabeth A" userId="57cacfb3-9ec8-455d-8fbf-76fd87ef3fa7" providerId="ADAL" clId="{D0D82BC1-57B9-48BD-90B1-CB33261D6E93}" dt="2023-09-19T19:47:48.217" v="37" actId="20577"/>
          <ac:spMkLst>
            <pc:docMk/>
            <pc:sldMk cId="0" sldId="256"/>
            <ac:spMk id="152" creationId="{00000000-0000-0000-0000-000000000000}"/>
          </ac:spMkLst>
        </pc:spChg>
        <pc:spChg chg="mod">
          <ac:chgData name="Staugler,Elizabeth A" userId="57cacfb3-9ec8-455d-8fbf-76fd87ef3fa7" providerId="ADAL" clId="{D0D82BC1-57B9-48BD-90B1-CB33261D6E93}" dt="2023-09-19T19:48:27.351" v="95" actId="1076"/>
          <ac:spMkLst>
            <pc:docMk/>
            <pc:sldMk cId="0" sldId="256"/>
            <ac:spMk id="153" creationId="{00000000-0000-0000-0000-000000000000}"/>
          </ac:spMkLst>
        </pc:spChg>
      </pc:sldChg>
      <pc:sldChg chg="addSp delSp modSp mod">
        <pc:chgData name="Staugler,Elizabeth A" userId="57cacfb3-9ec8-455d-8fbf-76fd87ef3fa7" providerId="ADAL" clId="{D0D82BC1-57B9-48BD-90B1-CB33261D6E93}" dt="2023-11-06T17:31:06.688" v="1514" actId="14100"/>
        <pc:sldMkLst>
          <pc:docMk/>
          <pc:sldMk cId="0" sldId="259"/>
        </pc:sldMkLst>
        <pc:spChg chg="mod">
          <ac:chgData name="Staugler,Elizabeth A" userId="57cacfb3-9ec8-455d-8fbf-76fd87ef3fa7" providerId="ADAL" clId="{D0D82BC1-57B9-48BD-90B1-CB33261D6E93}" dt="2023-11-03T16:49:25.758" v="1269" actId="1076"/>
          <ac:spMkLst>
            <pc:docMk/>
            <pc:sldMk cId="0" sldId="259"/>
            <ac:spMk id="3" creationId="{39BCEB4D-F9F7-8083-712C-FFF5CFADC89F}"/>
          </ac:spMkLst>
        </pc:spChg>
        <pc:spChg chg="mod">
          <ac:chgData name="Staugler,Elizabeth A" userId="57cacfb3-9ec8-455d-8fbf-76fd87ef3fa7" providerId="ADAL" clId="{D0D82BC1-57B9-48BD-90B1-CB33261D6E93}" dt="2023-11-06T17:31:06.688" v="1514" actId="14100"/>
          <ac:spMkLst>
            <pc:docMk/>
            <pc:sldMk cId="0" sldId="259"/>
            <ac:spMk id="5" creationId="{88C51B58-8519-43C4-59A2-DD48D30B2497}"/>
          </ac:spMkLst>
        </pc:spChg>
        <pc:spChg chg="add del mod">
          <ac:chgData name="Staugler,Elizabeth A" userId="57cacfb3-9ec8-455d-8fbf-76fd87ef3fa7" providerId="ADAL" clId="{D0D82BC1-57B9-48BD-90B1-CB33261D6E93}" dt="2023-11-03T16:49:50.371" v="1284" actId="478"/>
          <ac:spMkLst>
            <pc:docMk/>
            <pc:sldMk cId="0" sldId="259"/>
            <ac:spMk id="7" creationId="{B66C9147-76A6-AA01-B7AC-7AB3066EAD60}"/>
          </ac:spMkLst>
        </pc:spChg>
        <pc:spChg chg="mod">
          <ac:chgData name="Staugler,Elizabeth A" userId="57cacfb3-9ec8-455d-8fbf-76fd87ef3fa7" providerId="ADAL" clId="{D0D82BC1-57B9-48BD-90B1-CB33261D6E93}" dt="2023-11-06T17:29:54.583" v="1465" actId="6549"/>
          <ac:spMkLst>
            <pc:docMk/>
            <pc:sldMk cId="0" sldId="259"/>
            <ac:spMk id="13" creationId="{8F29E2BE-5BB5-1F22-DD1A-E3C4C7F8CB07}"/>
          </ac:spMkLst>
        </pc:spChg>
      </pc:sldChg>
      <pc:sldChg chg="addSp delSp modSp mod">
        <pc:chgData name="Staugler,Elizabeth A" userId="57cacfb3-9ec8-455d-8fbf-76fd87ef3fa7" providerId="ADAL" clId="{D0D82BC1-57B9-48BD-90B1-CB33261D6E93}" dt="2023-09-20T16:58:46.032" v="441" actId="478"/>
        <pc:sldMkLst>
          <pc:docMk/>
          <pc:sldMk cId="2429056003" sldId="312"/>
        </pc:sldMkLst>
        <pc:spChg chg="mod">
          <ac:chgData name="Staugler,Elizabeth A" userId="57cacfb3-9ec8-455d-8fbf-76fd87ef3fa7" providerId="ADAL" clId="{D0D82BC1-57B9-48BD-90B1-CB33261D6E93}" dt="2023-09-20T16:55:39.759" v="416" actId="1036"/>
          <ac:spMkLst>
            <pc:docMk/>
            <pc:sldMk cId="2429056003" sldId="312"/>
            <ac:spMk id="17" creationId="{17BF5CDF-0CF6-72A4-8C1B-01CA24B9F7A4}"/>
          </ac:spMkLst>
        </pc:spChg>
        <pc:spChg chg="mod">
          <ac:chgData name="Staugler,Elizabeth A" userId="57cacfb3-9ec8-455d-8fbf-76fd87ef3fa7" providerId="ADAL" clId="{D0D82BC1-57B9-48BD-90B1-CB33261D6E93}" dt="2023-09-20T16:56:58.545" v="434" actId="1076"/>
          <ac:spMkLst>
            <pc:docMk/>
            <pc:sldMk cId="2429056003" sldId="312"/>
            <ac:spMk id="18" creationId="{000AF0B7-2FEE-F309-015A-040BC4B54D9E}"/>
          </ac:spMkLst>
        </pc:spChg>
        <pc:spChg chg="mod">
          <ac:chgData name="Staugler,Elizabeth A" userId="57cacfb3-9ec8-455d-8fbf-76fd87ef3fa7" providerId="ADAL" clId="{D0D82BC1-57B9-48BD-90B1-CB33261D6E93}" dt="2023-09-20T16:56:50.770" v="433" actId="1076"/>
          <ac:spMkLst>
            <pc:docMk/>
            <pc:sldMk cId="2429056003" sldId="312"/>
            <ac:spMk id="19" creationId="{6FF9575C-1CE5-D7F2-4E72-7DE972B49C2B}"/>
          </ac:spMkLst>
        </pc:spChg>
        <pc:picChg chg="add del mod">
          <ac:chgData name="Staugler,Elizabeth A" userId="57cacfb3-9ec8-455d-8fbf-76fd87ef3fa7" providerId="ADAL" clId="{D0D82BC1-57B9-48BD-90B1-CB33261D6E93}" dt="2023-09-20T16:58:46.032" v="441" actId="478"/>
          <ac:picMkLst>
            <pc:docMk/>
            <pc:sldMk cId="2429056003" sldId="312"/>
            <ac:picMk id="2" creationId="{18F7F485-109A-329B-D62B-E7D29AF35A53}"/>
          </ac:picMkLst>
        </pc:picChg>
        <pc:picChg chg="del">
          <ac:chgData name="Staugler,Elizabeth A" userId="57cacfb3-9ec8-455d-8fbf-76fd87ef3fa7" providerId="ADAL" clId="{D0D82BC1-57B9-48BD-90B1-CB33261D6E93}" dt="2023-09-20T16:40:25.149" v="328" actId="478"/>
          <ac:picMkLst>
            <pc:docMk/>
            <pc:sldMk cId="2429056003" sldId="312"/>
            <ac:picMk id="5" creationId="{AD49911F-B006-E48B-49A6-7BD4A4BB29A1}"/>
          </ac:picMkLst>
        </pc:picChg>
        <pc:picChg chg="mod">
          <ac:chgData name="Staugler,Elizabeth A" userId="57cacfb3-9ec8-455d-8fbf-76fd87ef3fa7" providerId="ADAL" clId="{D0D82BC1-57B9-48BD-90B1-CB33261D6E93}" dt="2023-09-20T16:58:15.516" v="439" actId="1076"/>
          <ac:picMkLst>
            <pc:docMk/>
            <pc:sldMk cId="2429056003" sldId="312"/>
            <ac:picMk id="10" creationId="{E60B5B0B-3D58-9E0A-72C5-DF732BD4074D}"/>
          </ac:picMkLst>
        </pc:picChg>
        <pc:picChg chg="add del mod modCrop">
          <ac:chgData name="Staugler,Elizabeth A" userId="57cacfb3-9ec8-455d-8fbf-76fd87ef3fa7" providerId="ADAL" clId="{D0D82BC1-57B9-48BD-90B1-CB33261D6E93}" dt="2023-09-20T16:55:39.528" v="415"/>
          <ac:picMkLst>
            <pc:docMk/>
            <pc:sldMk cId="2429056003" sldId="312"/>
            <ac:picMk id="12" creationId="{16C5F077-CE06-42D6-9889-AF98A22A1EE3}"/>
          </ac:picMkLst>
        </pc:picChg>
        <pc:picChg chg="add mod">
          <ac:chgData name="Staugler,Elizabeth A" userId="57cacfb3-9ec8-455d-8fbf-76fd87ef3fa7" providerId="ADAL" clId="{D0D82BC1-57B9-48BD-90B1-CB33261D6E93}" dt="2023-09-20T16:58:24.325" v="440" actId="1076"/>
          <ac:picMkLst>
            <pc:docMk/>
            <pc:sldMk cId="2429056003" sldId="312"/>
            <ac:picMk id="13" creationId="{43FA3166-5E24-9585-9136-121C77EAE6AB}"/>
          </ac:picMkLst>
        </pc:picChg>
        <pc:picChg chg="add del mod">
          <ac:chgData name="Staugler,Elizabeth A" userId="57cacfb3-9ec8-455d-8fbf-76fd87ef3fa7" providerId="ADAL" clId="{D0D82BC1-57B9-48BD-90B1-CB33261D6E93}" dt="2023-09-20T16:55:34.398" v="410" actId="478"/>
          <ac:picMkLst>
            <pc:docMk/>
            <pc:sldMk cId="2429056003" sldId="312"/>
            <ac:picMk id="15" creationId="{28EF50E2-31C7-838B-B2F6-DF227ACE2715}"/>
          </ac:picMkLst>
        </pc:picChg>
      </pc:sldChg>
      <pc:sldChg chg="addSp modSp mod">
        <pc:chgData name="Staugler,Elizabeth A" userId="57cacfb3-9ec8-455d-8fbf-76fd87ef3fa7" providerId="ADAL" clId="{D0D82BC1-57B9-48BD-90B1-CB33261D6E93}" dt="2023-11-08T14:09:11.397" v="1700" actId="20577"/>
        <pc:sldMkLst>
          <pc:docMk/>
          <pc:sldMk cId="1244308117" sldId="322"/>
        </pc:sldMkLst>
        <pc:spChg chg="mod">
          <ac:chgData name="Staugler,Elizabeth A" userId="57cacfb3-9ec8-455d-8fbf-76fd87ef3fa7" providerId="ADAL" clId="{D0D82BC1-57B9-48BD-90B1-CB33261D6E93}" dt="2023-10-30T16:09:33.259" v="624" actId="1035"/>
          <ac:spMkLst>
            <pc:docMk/>
            <pc:sldMk cId="1244308117" sldId="322"/>
            <ac:spMk id="2" creationId="{5BBBBD4C-F26A-F85F-B188-A966F6829191}"/>
          </ac:spMkLst>
        </pc:spChg>
        <pc:spChg chg="add mod">
          <ac:chgData name="Staugler,Elizabeth A" userId="57cacfb3-9ec8-455d-8fbf-76fd87ef3fa7" providerId="ADAL" clId="{D0D82BC1-57B9-48BD-90B1-CB33261D6E93}" dt="2023-11-03T16:51:03.822" v="1347" actId="20577"/>
          <ac:spMkLst>
            <pc:docMk/>
            <pc:sldMk cId="1244308117" sldId="322"/>
            <ac:spMk id="6" creationId="{33916A87-CDEA-2275-739F-1E06D0107CA0}"/>
          </ac:spMkLst>
        </pc:spChg>
        <pc:spChg chg="mod">
          <ac:chgData name="Staugler,Elizabeth A" userId="57cacfb3-9ec8-455d-8fbf-76fd87ef3fa7" providerId="ADAL" clId="{D0D82BC1-57B9-48BD-90B1-CB33261D6E93}" dt="2023-11-08T14:09:11.397" v="1700" actId="20577"/>
          <ac:spMkLst>
            <pc:docMk/>
            <pc:sldMk cId="1244308117" sldId="322"/>
            <ac:spMk id="13" creationId="{8F29E2BE-5BB5-1F22-DD1A-E3C4C7F8CB07}"/>
          </ac:spMkLst>
        </pc:spChg>
        <pc:spChg chg="mod">
          <ac:chgData name="Staugler,Elizabeth A" userId="57cacfb3-9ec8-455d-8fbf-76fd87ef3fa7" providerId="ADAL" clId="{D0D82BC1-57B9-48BD-90B1-CB33261D6E93}" dt="2023-09-19T19:45:48.833" v="16" actId="1076"/>
          <ac:spMkLst>
            <pc:docMk/>
            <pc:sldMk cId="1244308117" sldId="322"/>
            <ac:spMk id="14" creationId="{01942956-274B-7F8B-1238-265B0F97A429}"/>
          </ac:spMkLst>
        </pc:spChg>
        <pc:spChg chg="mod">
          <ac:chgData name="Staugler,Elizabeth A" userId="57cacfb3-9ec8-455d-8fbf-76fd87ef3fa7" providerId="ADAL" clId="{D0D82BC1-57B9-48BD-90B1-CB33261D6E93}" dt="2023-10-30T16:09:11.666" v="621" actId="1035"/>
          <ac:spMkLst>
            <pc:docMk/>
            <pc:sldMk cId="1244308117" sldId="322"/>
            <ac:spMk id="17" creationId="{3F7904F3-2ECC-030D-4B78-0D02F33BA94E}"/>
          </ac:spMkLst>
        </pc:spChg>
        <pc:spChg chg="mod">
          <ac:chgData name="Staugler,Elizabeth A" userId="57cacfb3-9ec8-455d-8fbf-76fd87ef3fa7" providerId="ADAL" clId="{D0D82BC1-57B9-48BD-90B1-CB33261D6E93}" dt="2023-10-30T16:09:21.068" v="623" actId="1035"/>
          <ac:spMkLst>
            <pc:docMk/>
            <pc:sldMk cId="1244308117" sldId="322"/>
            <ac:spMk id="20" creationId="{E13C71D6-3217-0C3A-74A9-03DBE9CC1FB3}"/>
          </ac:spMkLst>
        </pc:spChg>
        <pc:spChg chg="mod">
          <ac:chgData name="Staugler,Elizabeth A" userId="57cacfb3-9ec8-455d-8fbf-76fd87ef3fa7" providerId="ADAL" clId="{D0D82BC1-57B9-48BD-90B1-CB33261D6E93}" dt="2023-10-30T16:09:06.393" v="619" actId="1035"/>
          <ac:spMkLst>
            <pc:docMk/>
            <pc:sldMk cId="1244308117" sldId="322"/>
            <ac:spMk id="25" creationId="{1B36BD1B-3B3B-989C-3F13-1A4806659E18}"/>
          </ac:spMkLst>
        </pc:spChg>
        <pc:picChg chg="add mod">
          <ac:chgData name="Staugler,Elizabeth A" userId="57cacfb3-9ec8-455d-8fbf-76fd87ef3fa7" providerId="ADAL" clId="{D0D82BC1-57B9-48BD-90B1-CB33261D6E93}" dt="2023-09-19T19:55:23.240" v="211" actId="1076"/>
          <ac:picMkLst>
            <pc:docMk/>
            <pc:sldMk cId="1244308117" sldId="322"/>
            <ac:picMk id="7" creationId="{3D4F5FEA-1162-1D59-1D7A-96D4CA51602A}"/>
          </ac:picMkLst>
        </pc:picChg>
      </pc:sldChg>
      <pc:sldChg chg="addSp modSp mod">
        <pc:chgData name="Staugler,Elizabeth A" userId="57cacfb3-9ec8-455d-8fbf-76fd87ef3fa7" providerId="ADAL" clId="{D0D82BC1-57B9-48BD-90B1-CB33261D6E93}" dt="2023-11-06T17:35:01.851" v="1519" actId="6549"/>
        <pc:sldMkLst>
          <pc:docMk/>
          <pc:sldMk cId="762100860" sldId="350"/>
        </pc:sldMkLst>
        <pc:spChg chg="add mod">
          <ac:chgData name="Staugler,Elizabeth A" userId="57cacfb3-9ec8-455d-8fbf-76fd87ef3fa7" providerId="ADAL" clId="{D0D82BC1-57B9-48BD-90B1-CB33261D6E93}" dt="2023-11-06T17:32:08.760" v="1517" actId="1036"/>
          <ac:spMkLst>
            <pc:docMk/>
            <pc:sldMk cId="762100860" sldId="350"/>
            <ac:spMk id="2" creationId="{03130E7F-5DC7-31DD-CF69-D44BEF9EF8A4}"/>
          </ac:spMkLst>
        </pc:spChg>
        <pc:spChg chg="mod">
          <ac:chgData name="Staugler,Elizabeth A" userId="57cacfb3-9ec8-455d-8fbf-76fd87ef3fa7" providerId="ADAL" clId="{D0D82BC1-57B9-48BD-90B1-CB33261D6E93}" dt="2023-11-06T17:32:22.160" v="1518" actId="6549"/>
          <ac:spMkLst>
            <pc:docMk/>
            <pc:sldMk cId="762100860" sldId="350"/>
            <ac:spMk id="5" creationId="{88C51B58-8519-43C4-59A2-DD48D30B2497}"/>
          </ac:spMkLst>
        </pc:spChg>
        <pc:spChg chg="mod">
          <ac:chgData name="Staugler,Elizabeth A" userId="57cacfb3-9ec8-455d-8fbf-76fd87ef3fa7" providerId="ADAL" clId="{D0D82BC1-57B9-48BD-90B1-CB33261D6E93}" dt="2023-11-06T17:35:01.851" v="1519" actId="6549"/>
          <ac:spMkLst>
            <pc:docMk/>
            <pc:sldMk cId="762100860" sldId="350"/>
            <ac:spMk id="13" creationId="{8F29E2BE-5BB5-1F22-DD1A-E3C4C7F8CB07}"/>
          </ac:spMkLst>
        </pc:spChg>
        <pc:spChg chg="mod">
          <ac:chgData name="Staugler,Elizabeth A" userId="57cacfb3-9ec8-455d-8fbf-76fd87ef3fa7" providerId="ADAL" clId="{D0D82BC1-57B9-48BD-90B1-CB33261D6E93}" dt="2023-10-30T15:54:35.943" v="443" actId="1076"/>
          <ac:spMkLst>
            <pc:docMk/>
            <pc:sldMk cId="762100860" sldId="350"/>
            <ac:spMk id="20" creationId="{E13C71D6-3217-0C3A-74A9-03DBE9CC1FB3}"/>
          </ac:spMkLst>
        </pc:spChg>
        <pc:spChg chg="mod">
          <ac:chgData name="Staugler,Elizabeth A" userId="57cacfb3-9ec8-455d-8fbf-76fd87ef3fa7" providerId="ADAL" clId="{D0D82BC1-57B9-48BD-90B1-CB33261D6E93}" dt="2023-10-30T15:54:31.034" v="442" actId="1076"/>
          <ac:spMkLst>
            <pc:docMk/>
            <pc:sldMk cId="762100860" sldId="350"/>
            <ac:spMk id="21" creationId="{BC005B2E-042A-8866-E508-B53524641EB7}"/>
          </ac:spMkLst>
        </pc:spChg>
        <pc:spChg chg="mod">
          <ac:chgData name="Staugler,Elizabeth A" userId="57cacfb3-9ec8-455d-8fbf-76fd87ef3fa7" providerId="ADAL" clId="{D0D82BC1-57B9-48BD-90B1-CB33261D6E93}" dt="2023-10-30T18:52:36.002" v="1037" actId="1076"/>
          <ac:spMkLst>
            <pc:docMk/>
            <pc:sldMk cId="762100860" sldId="350"/>
            <ac:spMk id="22" creationId="{BEFE29A5-A246-CA0B-F66D-7494729AE091}"/>
          </ac:spMkLst>
        </pc:spChg>
        <pc:spChg chg="mod">
          <ac:chgData name="Staugler,Elizabeth A" userId="57cacfb3-9ec8-455d-8fbf-76fd87ef3fa7" providerId="ADAL" clId="{D0D82BC1-57B9-48BD-90B1-CB33261D6E93}" dt="2023-10-30T15:54:42.444" v="444" actId="1076"/>
          <ac:spMkLst>
            <pc:docMk/>
            <pc:sldMk cId="762100860" sldId="350"/>
            <ac:spMk id="25" creationId="{1B36BD1B-3B3B-989C-3F13-1A4806659E18}"/>
          </ac:spMkLst>
        </pc:spChg>
      </pc:sldChg>
      <pc:sldChg chg="del">
        <pc:chgData name="Staugler,Elizabeth A" userId="57cacfb3-9ec8-455d-8fbf-76fd87ef3fa7" providerId="ADAL" clId="{D0D82BC1-57B9-48BD-90B1-CB33261D6E93}" dt="2023-09-19T19:44:20.080" v="13" actId="47"/>
        <pc:sldMkLst>
          <pc:docMk/>
          <pc:sldMk cId="1392210820" sldId="353"/>
        </pc:sldMkLst>
      </pc:sldChg>
      <pc:sldChg chg="addSp modSp mod">
        <pc:chgData name="Staugler,Elizabeth A" userId="57cacfb3-9ec8-455d-8fbf-76fd87ef3fa7" providerId="ADAL" clId="{D0D82BC1-57B9-48BD-90B1-CB33261D6E93}" dt="2023-11-06T17:43:52.706" v="1567" actId="20577"/>
        <pc:sldMkLst>
          <pc:docMk/>
          <pc:sldMk cId="866497004" sldId="354"/>
        </pc:sldMkLst>
        <pc:spChg chg="add mod">
          <ac:chgData name="Staugler,Elizabeth A" userId="57cacfb3-9ec8-455d-8fbf-76fd87ef3fa7" providerId="ADAL" clId="{D0D82BC1-57B9-48BD-90B1-CB33261D6E93}" dt="2023-10-30T16:00:47.857" v="536" actId="1035"/>
          <ac:spMkLst>
            <pc:docMk/>
            <pc:sldMk cId="866497004" sldId="354"/>
            <ac:spMk id="2" creationId="{60E5C027-586B-E70B-9587-C592F1CA24DE}"/>
          </ac:spMkLst>
        </pc:spChg>
        <pc:spChg chg="add mod">
          <ac:chgData name="Staugler,Elizabeth A" userId="57cacfb3-9ec8-455d-8fbf-76fd87ef3fa7" providerId="ADAL" clId="{D0D82BC1-57B9-48BD-90B1-CB33261D6E93}" dt="2023-11-03T16:50:50.603" v="1337" actId="1036"/>
          <ac:spMkLst>
            <pc:docMk/>
            <pc:sldMk cId="866497004" sldId="354"/>
            <ac:spMk id="6" creationId="{DB66A4E7-F6A3-0E04-79A3-D07915A2CACF}"/>
          </ac:spMkLst>
        </pc:spChg>
        <pc:spChg chg="mod">
          <ac:chgData name="Staugler,Elizabeth A" userId="57cacfb3-9ec8-455d-8fbf-76fd87ef3fa7" providerId="ADAL" clId="{D0D82BC1-57B9-48BD-90B1-CB33261D6E93}" dt="2023-09-19T19:45:06.978" v="15" actId="14100"/>
          <ac:spMkLst>
            <pc:docMk/>
            <pc:sldMk cId="866497004" sldId="354"/>
            <ac:spMk id="7" creationId="{9B34C154-B32A-C00C-D9FB-AA7C6CBA214C}"/>
          </ac:spMkLst>
        </pc:spChg>
        <pc:spChg chg="mod">
          <ac:chgData name="Staugler,Elizabeth A" userId="57cacfb3-9ec8-455d-8fbf-76fd87ef3fa7" providerId="ADAL" clId="{D0D82BC1-57B9-48BD-90B1-CB33261D6E93}" dt="2023-10-30T16:04:09.947" v="599" actId="1036"/>
          <ac:spMkLst>
            <pc:docMk/>
            <pc:sldMk cId="866497004" sldId="354"/>
            <ac:spMk id="10" creationId="{2C723C55-30E6-F218-6668-DB1FB594CB15}"/>
          </ac:spMkLst>
        </pc:spChg>
        <pc:spChg chg="mod">
          <ac:chgData name="Staugler,Elizabeth A" userId="57cacfb3-9ec8-455d-8fbf-76fd87ef3fa7" providerId="ADAL" clId="{D0D82BC1-57B9-48BD-90B1-CB33261D6E93}" dt="2023-09-20T12:08:03.094" v="316" actId="1036"/>
          <ac:spMkLst>
            <pc:docMk/>
            <pc:sldMk cId="866497004" sldId="354"/>
            <ac:spMk id="11" creationId="{E4E8FF10-C65A-E614-4A9E-7464DF566685}"/>
          </ac:spMkLst>
        </pc:spChg>
        <pc:spChg chg="mod">
          <ac:chgData name="Staugler,Elizabeth A" userId="57cacfb3-9ec8-455d-8fbf-76fd87ef3fa7" providerId="ADAL" clId="{D0D82BC1-57B9-48BD-90B1-CB33261D6E93}" dt="2023-10-30T16:01:28.804" v="565" actId="1076"/>
          <ac:spMkLst>
            <pc:docMk/>
            <pc:sldMk cId="866497004" sldId="354"/>
            <ac:spMk id="12" creationId="{1E6DA699-B2A7-2B8D-BB86-204AB15CBD39}"/>
          </ac:spMkLst>
        </pc:spChg>
        <pc:spChg chg="mod">
          <ac:chgData name="Staugler,Elizabeth A" userId="57cacfb3-9ec8-455d-8fbf-76fd87ef3fa7" providerId="ADAL" clId="{D0D82BC1-57B9-48BD-90B1-CB33261D6E93}" dt="2023-11-06T17:43:52.706" v="1567" actId="20577"/>
          <ac:spMkLst>
            <pc:docMk/>
            <pc:sldMk cId="866497004" sldId="354"/>
            <ac:spMk id="13" creationId="{8F29E2BE-5BB5-1F22-DD1A-E3C4C7F8CB07}"/>
          </ac:spMkLst>
        </pc:spChg>
        <pc:spChg chg="mod">
          <ac:chgData name="Staugler,Elizabeth A" userId="57cacfb3-9ec8-455d-8fbf-76fd87ef3fa7" providerId="ADAL" clId="{D0D82BC1-57B9-48BD-90B1-CB33261D6E93}" dt="2023-10-30T16:04:14.722" v="606" actId="1036"/>
          <ac:spMkLst>
            <pc:docMk/>
            <pc:sldMk cId="866497004" sldId="354"/>
            <ac:spMk id="20" creationId="{E13C71D6-3217-0C3A-74A9-03DBE9CC1FB3}"/>
          </ac:spMkLst>
        </pc:spChg>
        <pc:spChg chg="mod">
          <ac:chgData name="Staugler,Elizabeth A" userId="57cacfb3-9ec8-455d-8fbf-76fd87ef3fa7" providerId="ADAL" clId="{D0D82BC1-57B9-48BD-90B1-CB33261D6E93}" dt="2023-10-30T16:02:05.567" v="567" actId="1076"/>
          <ac:spMkLst>
            <pc:docMk/>
            <pc:sldMk cId="866497004" sldId="354"/>
            <ac:spMk id="22" creationId="{BEFE29A5-A246-CA0B-F66D-7494729AE091}"/>
          </ac:spMkLst>
        </pc:spChg>
        <pc:picChg chg="mod ord">
          <ac:chgData name="Staugler,Elizabeth A" userId="57cacfb3-9ec8-455d-8fbf-76fd87ef3fa7" providerId="ADAL" clId="{D0D82BC1-57B9-48BD-90B1-CB33261D6E93}" dt="2023-10-30T16:03:23.251" v="591" actId="1036"/>
          <ac:picMkLst>
            <pc:docMk/>
            <pc:sldMk cId="866497004" sldId="354"/>
            <ac:picMk id="19" creationId="{4DC4C3CC-F018-1BE2-EE9A-79CDB5155186}"/>
          </ac:picMkLst>
        </pc:picChg>
        <pc:picChg chg="ord">
          <ac:chgData name="Staugler,Elizabeth A" userId="57cacfb3-9ec8-455d-8fbf-76fd87ef3fa7" providerId="ADAL" clId="{D0D82BC1-57B9-48BD-90B1-CB33261D6E93}" dt="2023-10-30T16:03:12.317" v="584" actId="167"/>
          <ac:picMkLst>
            <pc:docMk/>
            <pc:sldMk cId="866497004" sldId="354"/>
            <ac:picMk id="24" creationId="{F0B62EC9-C7FE-0419-8367-F185874AE630}"/>
          </ac:picMkLst>
        </pc:picChg>
      </pc:sldChg>
      <pc:sldChg chg="addSp delSp modSp mod">
        <pc:chgData name="Staugler,Elizabeth A" userId="57cacfb3-9ec8-455d-8fbf-76fd87ef3fa7" providerId="ADAL" clId="{D0D82BC1-57B9-48BD-90B1-CB33261D6E93}" dt="2023-11-03T16:50:29.025" v="1314" actId="20577"/>
        <pc:sldMkLst>
          <pc:docMk/>
          <pc:sldMk cId="4059080327" sldId="356"/>
        </pc:sldMkLst>
        <pc:spChg chg="add mod">
          <ac:chgData name="Staugler,Elizabeth A" userId="57cacfb3-9ec8-455d-8fbf-76fd87ef3fa7" providerId="ADAL" clId="{D0D82BC1-57B9-48BD-90B1-CB33261D6E93}" dt="2023-11-03T16:50:29.025" v="1314" actId="20577"/>
          <ac:spMkLst>
            <pc:docMk/>
            <pc:sldMk cId="4059080327" sldId="356"/>
            <ac:spMk id="2" creationId="{7FC1CF3F-EBC6-886A-0C77-EBC6260E398D}"/>
          </ac:spMkLst>
        </pc:spChg>
        <pc:spChg chg="del">
          <ac:chgData name="Staugler,Elizabeth A" userId="57cacfb3-9ec8-455d-8fbf-76fd87ef3fa7" providerId="ADAL" clId="{D0D82BC1-57B9-48BD-90B1-CB33261D6E93}" dt="2023-09-19T19:42:16.218" v="3" actId="478"/>
          <ac:spMkLst>
            <pc:docMk/>
            <pc:sldMk cId="4059080327" sldId="356"/>
            <ac:spMk id="2" creationId="{9454CDA2-97FA-551C-F8D7-9DB45136C35C}"/>
          </ac:spMkLst>
        </pc:spChg>
        <pc:spChg chg="mod">
          <ac:chgData name="Staugler,Elizabeth A" userId="57cacfb3-9ec8-455d-8fbf-76fd87ef3fa7" providerId="ADAL" clId="{D0D82BC1-57B9-48BD-90B1-CB33261D6E93}" dt="2023-09-19T19:49:51.448" v="110" actId="20577"/>
          <ac:spMkLst>
            <pc:docMk/>
            <pc:sldMk cId="4059080327" sldId="356"/>
            <ac:spMk id="5" creationId="{88C51B58-8519-43C4-59A2-DD48D30B2497}"/>
          </ac:spMkLst>
        </pc:spChg>
        <pc:spChg chg="del">
          <ac:chgData name="Staugler,Elizabeth A" userId="57cacfb3-9ec8-455d-8fbf-76fd87ef3fa7" providerId="ADAL" clId="{D0D82BC1-57B9-48BD-90B1-CB33261D6E93}" dt="2023-09-19T19:42:18.723" v="5" actId="478"/>
          <ac:spMkLst>
            <pc:docMk/>
            <pc:sldMk cId="4059080327" sldId="356"/>
            <ac:spMk id="6" creationId="{F835C6A8-CD42-36ED-7041-8291BE96F094}"/>
          </ac:spMkLst>
        </pc:spChg>
        <pc:spChg chg="mod">
          <ac:chgData name="Staugler,Elizabeth A" userId="57cacfb3-9ec8-455d-8fbf-76fd87ef3fa7" providerId="ADAL" clId="{D0D82BC1-57B9-48BD-90B1-CB33261D6E93}" dt="2023-09-20T12:06:58.866" v="275" actId="1076"/>
          <ac:spMkLst>
            <pc:docMk/>
            <pc:sldMk cId="4059080327" sldId="356"/>
            <ac:spMk id="13" creationId="{8F29E2BE-5BB5-1F22-DD1A-E3C4C7F8CB07}"/>
          </ac:spMkLst>
        </pc:spChg>
        <pc:spChg chg="mod">
          <ac:chgData name="Staugler,Elizabeth A" userId="57cacfb3-9ec8-455d-8fbf-76fd87ef3fa7" providerId="ADAL" clId="{D0D82BC1-57B9-48BD-90B1-CB33261D6E93}" dt="2023-09-20T12:07:34.066" v="308" actId="1035"/>
          <ac:spMkLst>
            <pc:docMk/>
            <pc:sldMk cId="4059080327" sldId="356"/>
            <ac:spMk id="17" creationId="{3F7904F3-2ECC-030D-4B78-0D02F33BA94E}"/>
          </ac:spMkLst>
        </pc:spChg>
        <pc:spChg chg="mod">
          <ac:chgData name="Staugler,Elizabeth A" userId="57cacfb3-9ec8-455d-8fbf-76fd87ef3fa7" providerId="ADAL" clId="{D0D82BC1-57B9-48BD-90B1-CB33261D6E93}" dt="2023-09-20T12:07:44.380" v="311" actId="1035"/>
          <ac:spMkLst>
            <pc:docMk/>
            <pc:sldMk cId="4059080327" sldId="356"/>
            <ac:spMk id="18" creationId="{0A042C9E-6BEB-558C-3AE6-F0CDAC9963E5}"/>
          </ac:spMkLst>
        </pc:spChg>
        <pc:spChg chg="mod">
          <ac:chgData name="Staugler,Elizabeth A" userId="57cacfb3-9ec8-455d-8fbf-76fd87ef3fa7" providerId="ADAL" clId="{D0D82BC1-57B9-48BD-90B1-CB33261D6E93}" dt="2023-09-20T12:07:49.622" v="314" actId="1035"/>
          <ac:spMkLst>
            <pc:docMk/>
            <pc:sldMk cId="4059080327" sldId="356"/>
            <ac:spMk id="19" creationId="{70F3F4AD-03E8-B3FB-26D3-AEDFB51EBE46}"/>
          </ac:spMkLst>
        </pc:spChg>
        <pc:spChg chg="del">
          <ac:chgData name="Staugler,Elizabeth A" userId="57cacfb3-9ec8-455d-8fbf-76fd87ef3fa7" providerId="ADAL" clId="{D0D82BC1-57B9-48BD-90B1-CB33261D6E93}" dt="2023-09-19T19:42:17.243" v="4" actId="478"/>
          <ac:spMkLst>
            <pc:docMk/>
            <pc:sldMk cId="4059080327" sldId="356"/>
            <ac:spMk id="21" creationId="{BC005B2E-042A-8866-E508-B53524641EB7}"/>
          </ac:spMkLst>
        </pc:spChg>
        <pc:picChg chg="mod">
          <ac:chgData name="Staugler,Elizabeth A" userId="57cacfb3-9ec8-455d-8fbf-76fd87ef3fa7" providerId="ADAL" clId="{D0D82BC1-57B9-48BD-90B1-CB33261D6E93}" dt="2023-09-19T19:56:22.801" v="214" actId="1076"/>
          <ac:picMkLst>
            <pc:docMk/>
            <pc:sldMk cId="4059080327" sldId="356"/>
            <ac:picMk id="10" creationId="{0E0FBD56-55D9-23FC-599F-2A8F35F25EE7}"/>
          </ac:picMkLst>
        </pc:picChg>
        <pc:picChg chg="mod">
          <ac:chgData name="Staugler,Elizabeth A" userId="57cacfb3-9ec8-455d-8fbf-76fd87ef3fa7" providerId="ADAL" clId="{D0D82BC1-57B9-48BD-90B1-CB33261D6E93}" dt="2023-09-20T12:07:02.462" v="276" actId="1076"/>
          <ac:picMkLst>
            <pc:docMk/>
            <pc:sldMk cId="4059080327" sldId="356"/>
            <ac:picMk id="12" creationId="{4642A5A1-9DBC-AD90-F996-5EB6D526DD41}"/>
          </ac:picMkLst>
        </pc:picChg>
        <pc:picChg chg="add mod">
          <ac:chgData name="Staugler,Elizabeth A" userId="57cacfb3-9ec8-455d-8fbf-76fd87ef3fa7" providerId="ADAL" clId="{D0D82BC1-57B9-48BD-90B1-CB33261D6E93}" dt="2023-09-19T19:43:01.721" v="12" actId="1076"/>
          <ac:picMkLst>
            <pc:docMk/>
            <pc:sldMk cId="4059080327" sldId="356"/>
            <ac:picMk id="15" creationId="{66E88838-CBE8-B57E-7670-5CC2E9C4B9ED}"/>
          </ac:picMkLst>
        </pc:picChg>
        <pc:picChg chg="del">
          <ac:chgData name="Staugler,Elizabeth A" userId="57cacfb3-9ec8-455d-8fbf-76fd87ef3fa7" providerId="ADAL" clId="{D0D82BC1-57B9-48BD-90B1-CB33261D6E93}" dt="2023-09-19T19:42:14.628" v="2" actId="478"/>
          <ac:picMkLst>
            <pc:docMk/>
            <pc:sldMk cId="4059080327" sldId="356"/>
            <ac:picMk id="16" creationId="{C9A9F8F7-82B7-34B5-2E8D-0796242E0DDF}"/>
          </ac:picMkLst>
        </pc:picChg>
        <pc:picChg chg="add mod ord">
          <ac:chgData name="Staugler,Elizabeth A" userId="57cacfb3-9ec8-455d-8fbf-76fd87ef3fa7" providerId="ADAL" clId="{D0D82BC1-57B9-48BD-90B1-CB33261D6E93}" dt="2023-09-19T19:56:40.880" v="217" actId="1076"/>
          <ac:picMkLst>
            <pc:docMk/>
            <pc:sldMk cId="4059080327" sldId="356"/>
            <ac:picMk id="22" creationId="{D051B899-7B09-478C-785D-0FC42F4A7259}"/>
          </ac:picMkLst>
        </pc:picChg>
      </pc:sldChg>
      <pc:sldChg chg="addSp delSp modSp mod ord">
        <pc:chgData name="Staugler,Elizabeth A" userId="57cacfb3-9ec8-455d-8fbf-76fd87ef3fa7" providerId="ADAL" clId="{D0D82BC1-57B9-48BD-90B1-CB33261D6E93}" dt="2023-11-06T17:40:25.201" v="1555" actId="1076"/>
        <pc:sldMkLst>
          <pc:docMk/>
          <pc:sldMk cId="829007849" sldId="359"/>
        </pc:sldMkLst>
        <pc:spChg chg="add mod">
          <ac:chgData name="Staugler,Elizabeth A" userId="57cacfb3-9ec8-455d-8fbf-76fd87ef3fa7" providerId="ADAL" clId="{D0D82BC1-57B9-48BD-90B1-CB33261D6E93}" dt="2023-11-03T16:50:18.272" v="1312" actId="20577"/>
          <ac:spMkLst>
            <pc:docMk/>
            <pc:sldMk cId="829007849" sldId="359"/>
            <ac:spMk id="2" creationId="{F2CD0E05-C3D8-3C61-A096-C5A142972C7D}"/>
          </ac:spMkLst>
        </pc:spChg>
        <pc:spChg chg="add mod">
          <ac:chgData name="Staugler,Elizabeth A" userId="57cacfb3-9ec8-455d-8fbf-76fd87ef3fa7" providerId="ADAL" clId="{D0D82BC1-57B9-48BD-90B1-CB33261D6E93}" dt="2023-11-06T17:40:25.201" v="1555" actId="1076"/>
          <ac:spMkLst>
            <pc:docMk/>
            <pc:sldMk cId="829007849" sldId="359"/>
            <ac:spMk id="7" creationId="{80D35CCC-3D4C-70C4-5264-EA89D08B1E8C}"/>
          </ac:spMkLst>
        </pc:spChg>
        <pc:spChg chg="mod">
          <ac:chgData name="Staugler,Elizabeth A" userId="57cacfb3-9ec8-455d-8fbf-76fd87ef3fa7" providerId="ADAL" clId="{D0D82BC1-57B9-48BD-90B1-CB33261D6E93}" dt="2023-11-03T16:41:37.675" v="1235" actId="1035"/>
          <ac:spMkLst>
            <pc:docMk/>
            <pc:sldMk cId="829007849" sldId="359"/>
            <ac:spMk id="11" creationId="{7ED6EDB1-C75F-EEF4-E703-86F7A460C2D5}"/>
          </ac:spMkLst>
        </pc:spChg>
        <pc:spChg chg="del">
          <ac:chgData name="Staugler,Elizabeth A" userId="57cacfb3-9ec8-455d-8fbf-76fd87ef3fa7" providerId="ADAL" clId="{D0D82BC1-57B9-48BD-90B1-CB33261D6E93}" dt="2023-11-03T16:41:41.872" v="1236" actId="478"/>
          <ac:spMkLst>
            <pc:docMk/>
            <pc:sldMk cId="829007849" sldId="359"/>
            <ac:spMk id="12" creationId="{519CF521-C41F-0D95-BAE8-6E3D8AC3EBDF}"/>
          </ac:spMkLst>
        </pc:spChg>
        <pc:spChg chg="mod">
          <ac:chgData name="Staugler,Elizabeth A" userId="57cacfb3-9ec8-455d-8fbf-76fd87ef3fa7" providerId="ADAL" clId="{D0D82BC1-57B9-48BD-90B1-CB33261D6E93}" dt="2023-11-06T17:20:50.079" v="1416" actId="20577"/>
          <ac:spMkLst>
            <pc:docMk/>
            <pc:sldMk cId="829007849" sldId="359"/>
            <ac:spMk id="13" creationId="{8F29E2BE-5BB5-1F22-DD1A-E3C4C7F8CB07}"/>
          </ac:spMkLst>
        </pc:spChg>
        <pc:spChg chg="mod">
          <ac:chgData name="Staugler,Elizabeth A" userId="57cacfb3-9ec8-455d-8fbf-76fd87ef3fa7" providerId="ADAL" clId="{D0D82BC1-57B9-48BD-90B1-CB33261D6E93}" dt="2023-11-03T16:41:48.378" v="1251" actId="1035"/>
          <ac:spMkLst>
            <pc:docMk/>
            <pc:sldMk cId="829007849" sldId="359"/>
            <ac:spMk id="20" creationId="{E13C71D6-3217-0C3A-74A9-03DBE9CC1FB3}"/>
          </ac:spMkLst>
        </pc:spChg>
        <pc:spChg chg="mod">
          <ac:chgData name="Staugler,Elizabeth A" userId="57cacfb3-9ec8-455d-8fbf-76fd87ef3fa7" providerId="ADAL" clId="{D0D82BC1-57B9-48BD-90B1-CB33261D6E93}" dt="2023-11-03T16:41:56.715" v="1252" actId="1076"/>
          <ac:spMkLst>
            <pc:docMk/>
            <pc:sldMk cId="829007849" sldId="359"/>
            <ac:spMk id="21" creationId="{BC005B2E-042A-8866-E508-B53524641EB7}"/>
          </ac:spMkLst>
        </pc:spChg>
        <pc:spChg chg="mod">
          <ac:chgData name="Staugler,Elizabeth A" userId="57cacfb3-9ec8-455d-8fbf-76fd87ef3fa7" providerId="ADAL" clId="{D0D82BC1-57B9-48BD-90B1-CB33261D6E93}" dt="2023-11-03T16:42:44.711" v="1255" actId="1076"/>
          <ac:spMkLst>
            <pc:docMk/>
            <pc:sldMk cId="829007849" sldId="359"/>
            <ac:spMk id="22" creationId="{BEFE29A5-A246-CA0B-F66D-7494729AE091}"/>
          </ac:spMkLst>
        </pc:spChg>
        <pc:spChg chg="mod">
          <ac:chgData name="Staugler,Elizabeth A" userId="57cacfb3-9ec8-455d-8fbf-76fd87ef3fa7" providerId="ADAL" clId="{D0D82BC1-57B9-48BD-90B1-CB33261D6E93}" dt="2023-11-03T16:41:30.607" v="1226" actId="1035"/>
          <ac:spMkLst>
            <pc:docMk/>
            <pc:sldMk cId="829007849" sldId="359"/>
            <ac:spMk id="25" creationId="{1B36BD1B-3B3B-989C-3F13-1A4806659E18}"/>
          </ac:spMkLst>
        </pc:spChg>
        <pc:picChg chg="mod">
          <ac:chgData name="Staugler,Elizabeth A" userId="57cacfb3-9ec8-455d-8fbf-76fd87ef3fa7" providerId="ADAL" clId="{D0D82BC1-57B9-48BD-90B1-CB33261D6E93}" dt="2023-11-06T17:39:50.211" v="1526" actId="1076"/>
          <ac:picMkLst>
            <pc:docMk/>
            <pc:sldMk cId="829007849" sldId="359"/>
            <ac:picMk id="17" creationId="{E6870F19-17A2-20CE-7B3C-92038B7D6516}"/>
          </ac:picMkLst>
        </pc:picChg>
      </pc:sldChg>
      <pc:sldChg chg="new del">
        <pc:chgData name="Staugler,Elizabeth A" userId="57cacfb3-9ec8-455d-8fbf-76fd87ef3fa7" providerId="ADAL" clId="{D0D82BC1-57B9-48BD-90B1-CB33261D6E93}" dt="2023-10-30T18:00:07.535" v="688" actId="680"/>
        <pc:sldMkLst>
          <pc:docMk/>
          <pc:sldMk cId="16224631" sldId="360"/>
        </pc:sldMkLst>
      </pc:sldChg>
      <pc:sldChg chg="addSp delSp modSp add del mod ord">
        <pc:chgData name="Staugler,Elizabeth A" userId="57cacfb3-9ec8-455d-8fbf-76fd87ef3fa7" providerId="ADAL" clId="{D0D82BC1-57B9-48BD-90B1-CB33261D6E93}" dt="2023-11-03T16:55:25.153" v="1385" actId="47"/>
        <pc:sldMkLst>
          <pc:docMk/>
          <pc:sldMk cId="2049635763" sldId="360"/>
        </pc:sldMkLst>
        <pc:spChg chg="mod">
          <ac:chgData name="Staugler,Elizabeth A" userId="57cacfb3-9ec8-455d-8fbf-76fd87ef3fa7" providerId="ADAL" clId="{D0D82BC1-57B9-48BD-90B1-CB33261D6E93}" dt="2023-10-31T15:49:53.030" v="1041" actId="1036"/>
          <ac:spMkLst>
            <pc:docMk/>
            <pc:sldMk cId="2049635763" sldId="360"/>
            <ac:spMk id="2" creationId="{5BBBBD4C-F26A-F85F-B188-A966F6829191}"/>
          </ac:spMkLst>
        </pc:spChg>
        <pc:spChg chg="mod">
          <ac:chgData name="Staugler,Elizabeth A" userId="57cacfb3-9ec8-455d-8fbf-76fd87ef3fa7" providerId="ADAL" clId="{D0D82BC1-57B9-48BD-90B1-CB33261D6E93}" dt="2023-10-30T18:05:39.345" v="740" actId="14100"/>
          <ac:spMkLst>
            <pc:docMk/>
            <pc:sldMk cId="2049635763" sldId="360"/>
            <ac:spMk id="5" creationId="{88C51B58-8519-43C4-59A2-DD48D30B2497}"/>
          </ac:spMkLst>
        </pc:spChg>
        <pc:spChg chg="add mod">
          <ac:chgData name="Staugler,Elizabeth A" userId="57cacfb3-9ec8-455d-8fbf-76fd87ef3fa7" providerId="ADAL" clId="{D0D82BC1-57B9-48BD-90B1-CB33261D6E93}" dt="2023-10-31T15:49:20.396" v="1039" actId="20578"/>
          <ac:spMkLst>
            <pc:docMk/>
            <pc:sldMk cId="2049635763" sldId="360"/>
            <ac:spMk id="10" creationId="{83D23371-34EA-44CE-EDBE-20D9831832E4}"/>
          </ac:spMkLst>
        </pc:spChg>
        <pc:spChg chg="add mod">
          <ac:chgData name="Staugler,Elizabeth A" userId="57cacfb3-9ec8-455d-8fbf-76fd87ef3fa7" providerId="ADAL" clId="{D0D82BC1-57B9-48BD-90B1-CB33261D6E93}" dt="2023-10-30T18:33:37.961" v="1035" actId="6549"/>
          <ac:spMkLst>
            <pc:docMk/>
            <pc:sldMk cId="2049635763" sldId="360"/>
            <ac:spMk id="11" creationId="{62DB1411-F9C2-EE43-853F-B0145D9D2425}"/>
          </ac:spMkLst>
        </pc:spChg>
        <pc:spChg chg="add mod">
          <ac:chgData name="Staugler,Elizabeth A" userId="57cacfb3-9ec8-455d-8fbf-76fd87ef3fa7" providerId="ADAL" clId="{D0D82BC1-57B9-48BD-90B1-CB33261D6E93}" dt="2023-10-31T15:49:53.030" v="1041" actId="1036"/>
          <ac:spMkLst>
            <pc:docMk/>
            <pc:sldMk cId="2049635763" sldId="360"/>
            <ac:spMk id="12" creationId="{A979BFAE-085C-1677-ECC0-B859EFF4472E}"/>
          </ac:spMkLst>
        </pc:spChg>
        <pc:spChg chg="mod">
          <ac:chgData name="Staugler,Elizabeth A" userId="57cacfb3-9ec8-455d-8fbf-76fd87ef3fa7" providerId="ADAL" clId="{D0D82BC1-57B9-48BD-90B1-CB33261D6E93}" dt="2023-10-30T18:04:44.143" v="692" actId="6549"/>
          <ac:spMkLst>
            <pc:docMk/>
            <pc:sldMk cId="2049635763" sldId="360"/>
            <ac:spMk id="13" creationId="{8F29E2BE-5BB5-1F22-DD1A-E3C4C7F8CB07}"/>
          </ac:spMkLst>
        </pc:spChg>
        <pc:spChg chg="del">
          <ac:chgData name="Staugler,Elizabeth A" userId="57cacfb3-9ec8-455d-8fbf-76fd87ef3fa7" providerId="ADAL" clId="{D0D82BC1-57B9-48BD-90B1-CB33261D6E93}" dt="2023-10-30T18:07:35.180" v="797" actId="478"/>
          <ac:spMkLst>
            <pc:docMk/>
            <pc:sldMk cId="2049635763" sldId="360"/>
            <ac:spMk id="14" creationId="{01942956-274B-7F8B-1238-265B0F97A429}"/>
          </ac:spMkLst>
        </pc:spChg>
        <pc:spChg chg="del mod">
          <ac:chgData name="Staugler,Elizabeth A" userId="57cacfb3-9ec8-455d-8fbf-76fd87ef3fa7" providerId="ADAL" clId="{D0D82BC1-57B9-48BD-90B1-CB33261D6E93}" dt="2023-10-30T18:23:20.907" v="937" actId="478"/>
          <ac:spMkLst>
            <pc:docMk/>
            <pc:sldMk cId="2049635763" sldId="360"/>
            <ac:spMk id="15" creationId="{DB6F085B-A768-EF8C-E50F-C29ED214A2D4}"/>
          </ac:spMkLst>
        </pc:spChg>
        <pc:spChg chg="add mod">
          <ac:chgData name="Staugler,Elizabeth A" userId="57cacfb3-9ec8-455d-8fbf-76fd87ef3fa7" providerId="ADAL" clId="{D0D82BC1-57B9-48BD-90B1-CB33261D6E93}" dt="2023-10-30T18:30:26.917" v="995" actId="1035"/>
          <ac:spMkLst>
            <pc:docMk/>
            <pc:sldMk cId="2049635763" sldId="360"/>
            <ac:spMk id="16" creationId="{91B1B06D-A40D-ADAB-6855-910698BFD5E7}"/>
          </ac:spMkLst>
        </pc:spChg>
        <pc:spChg chg="mod">
          <ac:chgData name="Staugler,Elizabeth A" userId="57cacfb3-9ec8-455d-8fbf-76fd87ef3fa7" providerId="ADAL" clId="{D0D82BC1-57B9-48BD-90B1-CB33261D6E93}" dt="2023-10-30T18:23:35.349" v="963" actId="1037"/>
          <ac:spMkLst>
            <pc:docMk/>
            <pc:sldMk cId="2049635763" sldId="360"/>
            <ac:spMk id="17" creationId="{3F7904F3-2ECC-030D-4B78-0D02F33BA94E}"/>
          </ac:spMkLst>
        </pc:spChg>
        <pc:spChg chg="add mod">
          <ac:chgData name="Staugler,Elizabeth A" userId="57cacfb3-9ec8-455d-8fbf-76fd87ef3fa7" providerId="ADAL" clId="{D0D82BC1-57B9-48BD-90B1-CB33261D6E93}" dt="2023-10-30T18:23:35.349" v="963" actId="1037"/>
          <ac:spMkLst>
            <pc:docMk/>
            <pc:sldMk cId="2049635763" sldId="360"/>
            <ac:spMk id="18" creationId="{38452A90-BAE7-1AE4-1827-F5FD94091632}"/>
          </ac:spMkLst>
        </pc:spChg>
        <pc:spChg chg="add mod">
          <ac:chgData name="Staugler,Elizabeth A" userId="57cacfb3-9ec8-455d-8fbf-76fd87ef3fa7" providerId="ADAL" clId="{D0D82BC1-57B9-48BD-90B1-CB33261D6E93}" dt="2023-10-30T18:23:35.349" v="963" actId="1037"/>
          <ac:spMkLst>
            <pc:docMk/>
            <pc:sldMk cId="2049635763" sldId="360"/>
            <ac:spMk id="19" creationId="{8B9FC7CF-64EC-E9AC-8416-C00E3C727CB8}"/>
          </ac:spMkLst>
        </pc:spChg>
        <pc:spChg chg="mod">
          <ac:chgData name="Staugler,Elizabeth A" userId="57cacfb3-9ec8-455d-8fbf-76fd87ef3fa7" providerId="ADAL" clId="{D0D82BC1-57B9-48BD-90B1-CB33261D6E93}" dt="2023-10-31T15:49:53.030" v="1041" actId="1036"/>
          <ac:spMkLst>
            <pc:docMk/>
            <pc:sldMk cId="2049635763" sldId="360"/>
            <ac:spMk id="20" creationId="{E13C71D6-3217-0C3A-74A9-03DBE9CC1FB3}"/>
          </ac:spMkLst>
        </pc:spChg>
        <pc:spChg chg="del">
          <ac:chgData name="Staugler,Elizabeth A" userId="57cacfb3-9ec8-455d-8fbf-76fd87ef3fa7" providerId="ADAL" clId="{D0D82BC1-57B9-48BD-90B1-CB33261D6E93}" dt="2023-10-30T18:07:36.351" v="798" actId="478"/>
          <ac:spMkLst>
            <pc:docMk/>
            <pc:sldMk cId="2049635763" sldId="360"/>
            <ac:spMk id="22" creationId="{BEFE29A5-A246-CA0B-F66D-7494729AE091}"/>
          </ac:spMkLst>
        </pc:spChg>
        <pc:spChg chg="mod">
          <ac:chgData name="Staugler,Elizabeth A" userId="57cacfb3-9ec8-455d-8fbf-76fd87ef3fa7" providerId="ADAL" clId="{D0D82BC1-57B9-48BD-90B1-CB33261D6E93}" dt="2023-10-30T18:23:35.349" v="963" actId="1037"/>
          <ac:spMkLst>
            <pc:docMk/>
            <pc:sldMk cId="2049635763" sldId="360"/>
            <ac:spMk id="25" creationId="{1B36BD1B-3B3B-989C-3F13-1A4806659E18}"/>
          </ac:spMkLst>
        </pc:spChg>
        <pc:picChg chg="del mod">
          <ac:chgData name="Staugler,Elizabeth A" userId="57cacfb3-9ec8-455d-8fbf-76fd87ef3fa7" providerId="ADAL" clId="{D0D82BC1-57B9-48BD-90B1-CB33261D6E93}" dt="2023-10-30T18:10:31.511" v="829" actId="478"/>
          <ac:picMkLst>
            <pc:docMk/>
            <pc:sldMk cId="2049635763" sldId="360"/>
            <ac:picMk id="7" creationId="{3D4F5FEA-1162-1D59-1D7A-96D4CA51602A}"/>
          </ac:picMkLst>
        </pc:picChg>
        <pc:picChg chg="add mod modCrop">
          <ac:chgData name="Staugler,Elizabeth A" userId="57cacfb3-9ec8-455d-8fbf-76fd87ef3fa7" providerId="ADAL" clId="{D0D82BC1-57B9-48BD-90B1-CB33261D6E93}" dt="2023-10-30T18:23:56.352" v="988" actId="1036"/>
          <ac:picMkLst>
            <pc:docMk/>
            <pc:sldMk cId="2049635763" sldId="360"/>
            <ac:picMk id="26" creationId="{98A8F68E-DE47-8396-7444-3B5586DD669F}"/>
          </ac:picMkLst>
        </pc:picChg>
      </pc:sldChg>
      <pc:sldChg chg="new del">
        <pc:chgData name="Staugler,Elizabeth A" userId="57cacfb3-9ec8-455d-8fbf-76fd87ef3fa7" providerId="ADAL" clId="{D0D82BC1-57B9-48BD-90B1-CB33261D6E93}" dt="2023-10-30T18:04:27.846" v="690" actId="680"/>
        <pc:sldMkLst>
          <pc:docMk/>
          <pc:sldMk cId="2979320775" sldId="360"/>
        </pc:sldMkLst>
      </pc:sldChg>
      <pc:sldChg chg="del">
        <pc:chgData name="Staugler,Elizabeth A" userId="57cacfb3-9ec8-455d-8fbf-76fd87ef3fa7" providerId="ADAL" clId="{D0D82BC1-57B9-48BD-90B1-CB33261D6E93}" dt="2023-09-19T19:42:26.588" v="6" actId="47"/>
        <pc:sldMkLst>
          <pc:docMk/>
          <pc:sldMk cId="3304701741" sldId="360"/>
        </pc:sldMkLst>
      </pc:sldChg>
      <pc:sldChg chg="addSp delSp modSp new del mod modClrScheme chgLayout">
        <pc:chgData name="Staugler,Elizabeth A" userId="57cacfb3-9ec8-455d-8fbf-76fd87ef3fa7" providerId="ADAL" clId="{D0D82BC1-57B9-48BD-90B1-CB33261D6E93}" dt="2023-11-03T16:55:29.535" v="1386" actId="47"/>
        <pc:sldMkLst>
          <pc:docMk/>
          <pc:sldMk cId="3247966440" sldId="361"/>
        </pc:sldMkLst>
        <pc:spChg chg="del">
          <ac:chgData name="Staugler,Elizabeth A" userId="57cacfb3-9ec8-455d-8fbf-76fd87ef3fa7" providerId="ADAL" clId="{D0D82BC1-57B9-48BD-90B1-CB33261D6E93}" dt="2023-10-30T18:29:57.256" v="994" actId="700"/>
          <ac:spMkLst>
            <pc:docMk/>
            <pc:sldMk cId="3247966440" sldId="361"/>
            <ac:spMk id="2" creationId="{CC45AE24-3EF3-5D9B-9DFE-DC5CBDDF340E}"/>
          </ac:spMkLst>
        </pc:spChg>
        <pc:spChg chg="del">
          <ac:chgData name="Staugler,Elizabeth A" userId="57cacfb3-9ec8-455d-8fbf-76fd87ef3fa7" providerId="ADAL" clId="{D0D82BC1-57B9-48BD-90B1-CB33261D6E93}" dt="2023-10-30T18:29:57.256" v="994" actId="700"/>
          <ac:spMkLst>
            <pc:docMk/>
            <pc:sldMk cId="3247966440" sldId="361"/>
            <ac:spMk id="3" creationId="{B5873000-7FDC-D280-DC86-3C1CE0322780}"/>
          </ac:spMkLst>
        </pc:spChg>
        <pc:spChg chg="del">
          <ac:chgData name="Staugler,Elizabeth A" userId="57cacfb3-9ec8-455d-8fbf-76fd87ef3fa7" providerId="ADAL" clId="{D0D82BC1-57B9-48BD-90B1-CB33261D6E93}" dt="2023-10-30T18:29:57.256" v="994" actId="700"/>
          <ac:spMkLst>
            <pc:docMk/>
            <pc:sldMk cId="3247966440" sldId="361"/>
            <ac:spMk id="4" creationId="{E02D8929-60DB-36AA-BD01-CEE6FC75E2DB}"/>
          </ac:spMkLst>
        </pc:spChg>
        <pc:spChg chg="del">
          <ac:chgData name="Staugler,Elizabeth A" userId="57cacfb3-9ec8-455d-8fbf-76fd87ef3fa7" providerId="ADAL" clId="{D0D82BC1-57B9-48BD-90B1-CB33261D6E93}" dt="2023-10-30T18:29:57.256" v="994" actId="700"/>
          <ac:spMkLst>
            <pc:docMk/>
            <pc:sldMk cId="3247966440" sldId="361"/>
            <ac:spMk id="5" creationId="{1E56D37D-8DCE-F438-09E1-A060F083532D}"/>
          </ac:spMkLst>
        </pc:spChg>
        <pc:picChg chg="add del mod">
          <ac:chgData name="Staugler,Elizabeth A" userId="57cacfb3-9ec8-455d-8fbf-76fd87ef3fa7" providerId="ADAL" clId="{D0D82BC1-57B9-48BD-90B1-CB33261D6E93}" dt="2023-10-31T17:20:18.885" v="1043" actId="21"/>
          <ac:picMkLst>
            <pc:docMk/>
            <pc:sldMk cId="3247966440" sldId="361"/>
            <ac:picMk id="3" creationId="{1203EEDE-4B7F-5A7D-5CFC-9D81A2ED3F66}"/>
          </ac:picMkLst>
        </pc:picChg>
      </pc:sldChg>
      <pc:sldChg chg="add del">
        <pc:chgData name="Staugler,Elizabeth A" userId="57cacfb3-9ec8-455d-8fbf-76fd87ef3fa7" providerId="ADAL" clId="{D0D82BC1-57B9-48BD-90B1-CB33261D6E93}" dt="2023-10-30T18:04:48.875" v="694"/>
        <pc:sldMkLst>
          <pc:docMk/>
          <pc:sldMk cId="3738359718" sldId="361"/>
        </pc:sldMkLst>
      </pc:sldChg>
      <pc:sldChg chg="addSp delSp modSp add mod">
        <pc:chgData name="Staugler,Elizabeth A" userId="57cacfb3-9ec8-455d-8fbf-76fd87ef3fa7" providerId="ADAL" clId="{D0D82BC1-57B9-48BD-90B1-CB33261D6E93}" dt="2023-11-08T14:00:53.400" v="1682" actId="14100"/>
        <pc:sldMkLst>
          <pc:docMk/>
          <pc:sldMk cId="3708054941" sldId="362"/>
        </pc:sldMkLst>
        <pc:spChg chg="del">
          <ac:chgData name="Staugler,Elizabeth A" userId="57cacfb3-9ec8-455d-8fbf-76fd87ef3fa7" providerId="ADAL" clId="{D0D82BC1-57B9-48BD-90B1-CB33261D6E93}" dt="2023-10-31T17:20:41.509" v="1051" actId="478"/>
          <ac:spMkLst>
            <pc:docMk/>
            <pc:sldMk cId="3708054941" sldId="362"/>
            <ac:spMk id="2" creationId="{5BBBBD4C-F26A-F85F-B188-A966F6829191}"/>
          </ac:spMkLst>
        </pc:spChg>
        <pc:spChg chg="mod">
          <ac:chgData name="Staugler,Elizabeth A" userId="57cacfb3-9ec8-455d-8fbf-76fd87ef3fa7" providerId="ADAL" clId="{D0D82BC1-57B9-48BD-90B1-CB33261D6E93}" dt="2023-10-31T17:21:17.451" v="1074" actId="20577"/>
          <ac:spMkLst>
            <pc:docMk/>
            <pc:sldMk cId="3708054941" sldId="362"/>
            <ac:spMk id="5" creationId="{88C51B58-8519-43C4-59A2-DD48D30B2497}"/>
          </ac:spMkLst>
        </pc:spChg>
        <pc:spChg chg="add mod">
          <ac:chgData name="Staugler,Elizabeth A" userId="57cacfb3-9ec8-455d-8fbf-76fd87ef3fa7" providerId="ADAL" clId="{D0D82BC1-57B9-48BD-90B1-CB33261D6E93}" dt="2023-11-08T14:00:53.400" v="1682" actId="14100"/>
          <ac:spMkLst>
            <pc:docMk/>
            <pc:sldMk cId="3708054941" sldId="362"/>
            <ac:spMk id="7" creationId="{72ECB005-BA9F-3075-C436-7568A19EC48F}"/>
          </ac:spMkLst>
        </pc:spChg>
        <pc:spChg chg="add mod">
          <ac:chgData name="Staugler,Elizabeth A" userId="57cacfb3-9ec8-455d-8fbf-76fd87ef3fa7" providerId="ADAL" clId="{D0D82BC1-57B9-48BD-90B1-CB33261D6E93}" dt="2023-11-08T13:58:23.843" v="1651" actId="1076"/>
          <ac:spMkLst>
            <pc:docMk/>
            <pc:sldMk cId="3708054941" sldId="362"/>
            <ac:spMk id="11" creationId="{7B83C928-D073-F1DD-E1C4-9F8D24A935AA}"/>
          </ac:spMkLst>
        </pc:spChg>
        <pc:spChg chg="add mod">
          <ac:chgData name="Staugler,Elizabeth A" userId="57cacfb3-9ec8-455d-8fbf-76fd87ef3fa7" providerId="ADAL" clId="{D0D82BC1-57B9-48BD-90B1-CB33261D6E93}" dt="2023-10-31T17:26:52.055" v="1185" actId="1037"/>
          <ac:spMkLst>
            <pc:docMk/>
            <pc:sldMk cId="3708054941" sldId="362"/>
            <ac:spMk id="12" creationId="{3800C1D2-85C3-12A7-01B4-D31C795C23D3}"/>
          </ac:spMkLst>
        </pc:spChg>
        <pc:spChg chg="del">
          <ac:chgData name="Staugler,Elizabeth A" userId="57cacfb3-9ec8-455d-8fbf-76fd87ef3fa7" providerId="ADAL" clId="{D0D82BC1-57B9-48BD-90B1-CB33261D6E93}" dt="2023-10-31T17:20:33.500" v="1045" actId="478"/>
          <ac:spMkLst>
            <pc:docMk/>
            <pc:sldMk cId="3708054941" sldId="362"/>
            <ac:spMk id="13" creationId="{8F29E2BE-5BB5-1F22-DD1A-E3C4C7F8CB07}"/>
          </ac:spMkLst>
        </pc:spChg>
        <pc:spChg chg="del">
          <ac:chgData name="Staugler,Elizabeth A" userId="57cacfb3-9ec8-455d-8fbf-76fd87ef3fa7" providerId="ADAL" clId="{D0D82BC1-57B9-48BD-90B1-CB33261D6E93}" dt="2023-10-31T17:20:36.348" v="1046" actId="478"/>
          <ac:spMkLst>
            <pc:docMk/>
            <pc:sldMk cId="3708054941" sldId="362"/>
            <ac:spMk id="14" creationId="{01942956-274B-7F8B-1238-265B0F97A429}"/>
          </ac:spMkLst>
        </pc:spChg>
        <pc:spChg chg="add mod">
          <ac:chgData name="Staugler,Elizabeth A" userId="57cacfb3-9ec8-455d-8fbf-76fd87ef3fa7" providerId="ADAL" clId="{D0D82BC1-57B9-48BD-90B1-CB33261D6E93}" dt="2023-11-08T13:59:30.595" v="1675" actId="1035"/>
          <ac:spMkLst>
            <pc:docMk/>
            <pc:sldMk cId="3708054941" sldId="362"/>
            <ac:spMk id="16" creationId="{875FD60E-B744-3BA7-CC29-73177227906C}"/>
          </ac:spMkLst>
        </pc:spChg>
        <pc:spChg chg="del">
          <ac:chgData name="Staugler,Elizabeth A" userId="57cacfb3-9ec8-455d-8fbf-76fd87ef3fa7" providerId="ADAL" clId="{D0D82BC1-57B9-48BD-90B1-CB33261D6E93}" dt="2023-10-31T17:20:39.129" v="1049" actId="478"/>
          <ac:spMkLst>
            <pc:docMk/>
            <pc:sldMk cId="3708054941" sldId="362"/>
            <ac:spMk id="17" creationId="{3F7904F3-2ECC-030D-4B78-0D02F33BA94E}"/>
          </ac:spMkLst>
        </pc:spChg>
        <pc:spChg chg="del">
          <ac:chgData name="Staugler,Elizabeth A" userId="57cacfb3-9ec8-455d-8fbf-76fd87ef3fa7" providerId="ADAL" clId="{D0D82BC1-57B9-48BD-90B1-CB33261D6E93}" dt="2023-10-31T17:20:40.226" v="1050" actId="478"/>
          <ac:spMkLst>
            <pc:docMk/>
            <pc:sldMk cId="3708054941" sldId="362"/>
            <ac:spMk id="20" creationId="{E13C71D6-3217-0C3A-74A9-03DBE9CC1FB3}"/>
          </ac:spMkLst>
        </pc:spChg>
        <pc:spChg chg="del">
          <ac:chgData name="Staugler,Elizabeth A" userId="57cacfb3-9ec8-455d-8fbf-76fd87ef3fa7" providerId="ADAL" clId="{D0D82BC1-57B9-48BD-90B1-CB33261D6E93}" dt="2023-10-31T17:20:37.279" v="1047" actId="478"/>
          <ac:spMkLst>
            <pc:docMk/>
            <pc:sldMk cId="3708054941" sldId="362"/>
            <ac:spMk id="22" creationId="{BEFE29A5-A246-CA0B-F66D-7494729AE091}"/>
          </ac:spMkLst>
        </pc:spChg>
        <pc:spChg chg="del">
          <ac:chgData name="Staugler,Elizabeth A" userId="57cacfb3-9ec8-455d-8fbf-76fd87ef3fa7" providerId="ADAL" clId="{D0D82BC1-57B9-48BD-90B1-CB33261D6E93}" dt="2023-10-31T17:21:38.541" v="1129" actId="478"/>
          <ac:spMkLst>
            <pc:docMk/>
            <pc:sldMk cId="3708054941" sldId="362"/>
            <ac:spMk id="23" creationId="{E5D9A708-281C-9AF5-3001-ADDED6C703D7}"/>
          </ac:spMkLst>
        </pc:spChg>
        <pc:spChg chg="del">
          <ac:chgData name="Staugler,Elizabeth A" userId="57cacfb3-9ec8-455d-8fbf-76fd87ef3fa7" providerId="ADAL" clId="{D0D82BC1-57B9-48BD-90B1-CB33261D6E93}" dt="2023-10-31T17:20:38.151" v="1048" actId="478"/>
          <ac:spMkLst>
            <pc:docMk/>
            <pc:sldMk cId="3708054941" sldId="362"/>
            <ac:spMk id="25" creationId="{1B36BD1B-3B3B-989C-3F13-1A4806659E18}"/>
          </ac:spMkLst>
        </pc:spChg>
        <pc:picChg chg="add mod ord">
          <ac:chgData name="Staugler,Elizabeth A" userId="57cacfb3-9ec8-455d-8fbf-76fd87ef3fa7" providerId="ADAL" clId="{D0D82BC1-57B9-48BD-90B1-CB33261D6E93}" dt="2023-11-08T13:59:14.919" v="1663" actId="1076"/>
          <ac:picMkLst>
            <pc:docMk/>
            <pc:sldMk cId="3708054941" sldId="362"/>
            <ac:picMk id="6" creationId="{40EF67DA-5430-32B9-3D47-79E720D505A1}"/>
          </ac:picMkLst>
        </pc:picChg>
        <pc:picChg chg="del">
          <ac:chgData name="Staugler,Elizabeth A" userId="57cacfb3-9ec8-455d-8fbf-76fd87ef3fa7" providerId="ADAL" clId="{D0D82BC1-57B9-48BD-90B1-CB33261D6E93}" dt="2023-10-31T17:20:54.053" v="1054" actId="478"/>
          <ac:picMkLst>
            <pc:docMk/>
            <pc:sldMk cId="3708054941" sldId="362"/>
            <ac:picMk id="7" creationId="{3D4F5FEA-1162-1D59-1D7A-96D4CA51602A}"/>
          </ac:picMkLst>
        </pc:picChg>
        <pc:picChg chg="add mod">
          <ac:chgData name="Staugler,Elizabeth A" userId="57cacfb3-9ec8-455d-8fbf-76fd87ef3fa7" providerId="ADAL" clId="{D0D82BC1-57B9-48BD-90B1-CB33261D6E93}" dt="2023-11-08T13:59:26.863" v="1664" actId="1076"/>
          <ac:picMkLst>
            <pc:docMk/>
            <pc:sldMk cId="3708054941" sldId="362"/>
            <ac:picMk id="10" creationId="{ACE55A4F-753D-C9A2-106B-3AF47AC1AA23}"/>
          </ac:picMkLst>
        </pc:picChg>
        <pc:picChg chg="ord">
          <ac:chgData name="Staugler,Elizabeth A" userId="57cacfb3-9ec8-455d-8fbf-76fd87ef3fa7" providerId="ADAL" clId="{D0D82BC1-57B9-48BD-90B1-CB33261D6E93}" dt="2023-11-08T13:55:38.566" v="1636" actId="167"/>
          <ac:picMkLst>
            <pc:docMk/>
            <pc:sldMk cId="3708054941" sldId="362"/>
            <ac:picMk id="24" creationId="{F0B62EC9-C7FE-0419-8367-F185874AE630}"/>
          </ac:picMkLst>
        </pc:picChg>
      </pc:sldChg>
      <pc:sldChg chg="add del">
        <pc:chgData name="Staugler,Elizabeth A" userId="57cacfb3-9ec8-455d-8fbf-76fd87ef3fa7" providerId="ADAL" clId="{D0D82BC1-57B9-48BD-90B1-CB33261D6E93}" dt="2023-10-31T17:20:45.739" v="1053"/>
        <pc:sldMkLst>
          <pc:docMk/>
          <pc:sldMk cId="3688031802" sldId="363"/>
        </pc:sldMkLst>
      </pc:sldChg>
      <pc:sldMasterChg chg="delSldLayout">
        <pc:chgData name="Staugler,Elizabeth A" userId="57cacfb3-9ec8-455d-8fbf-76fd87ef3fa7" providerId="ADAL" clId="{D0D82BC1-57B9-48BD-90B1-CB33261D6E93}" dt="2023-11-03T16:55:29.535" v="1386" actId="47"/>
        <pc:sldMasterMkLst>
          <pc:docMk/>
          <pc:sldMasterMk cId="0" sldId="2147483648"/>
        </pc:sldMasterMkLst>
        <pc:sldLayoutChg chg="del">
          <pc:chgData name="Staugler,Elizabeth A" userId="57cacfb3-9ec8-455d-8fbf-76fd87ef3fa7" providerId="ADAL" clId="{D0D82BC1-57B9-48BD-90B1-CB33261D6E93}" dt="2023-11-03T16:55:29.535" v="1386" actId="47"/>
          <pc:sldLayoutMkLst>
            <pc:docMk/>
            <pc:sldMasterMk cId="0" sldId="2147483648"/>
            <pc:sldLayoutMk cId="0" sldId="214748366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2475DF-D559-415E-8DFA-91A8A85A8AEF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FD9202A3-06B0-4F92-AE4A-B79E34CAB27F}" type="pres">
      <dgm:prSet presAssocID="{D62475DF-D559-415E-8DFA-91A8A85A8AEF}" presName="Name0" presStyleCnt="0">
        <dgm:presLayoutVars>
          <dgm:dir/>
          <dgm:resizeHandles val="exact"/>
        </dgm:presLayoutVars>
      </dgm:prSet>
      <dgm:spPr/>
    </dgm:pt>
    <dgm:pt modelId="{C5B2D451-1E0C-4C21-8EE4-A6CAC97E238A}" type="pres">
      <dgm:prSet presAssocID="{D62475DF-D559-415E-8DFA-91A8A85A8AEF}" presName="fgShape" presStyleLbl="fgShp" presStyleIdx="0" presStyleCnt="1" custScaleX="377" custScaleY="25527" custLinFactY="-73195" custLinFactNeighborX="58344" custLinFactNeighborY="-100000"/>
      <dgm:spPr/>
    </dgm:pt>
    <dgm:pt modelId="{92B467D1-EB69-44DB-A8D6-8A414751C1B3}" type="pres">
      <dgm:prSet presAssocID="{D62475DF-D559-415E-8DFA-91A8A85A8AEF}" presName="linComp" presStyleCnt="0"/>
      <dgm:spPr/>
    </dgm:pt>
  </dgm:ptLst>
  <dgm:cxnLst>
    <dgm:cxn modelId="{BE910D15-0BA8-432C-9669-41575F043EFD}" type="presOf" srcId="{D62475DF-D559-415E-8DFA-91A8A85A8AEF}" destId="{FD9202A3-06B0-4F92-AE4A-B79E34CAB27F}" srcOrd="0" destOrd="0" presId="urn:microsoft.com/office/officeart/2005/8/layout/hList7"/>
    <dgm:cxn modelId="{63C4BB07-6177-477C-9378-A5694D931E52}" type="presParOf" srcId="{FD9202A3-06B0-4F92-AE4A-B79E34CAB27F}" destId="{C5B2D451-1E0C-4C21-8EE4-A6CAC97E238A}" srcOrd="0" destOrd="0" presId="urn:microsoft.com/office/officeart/2005/8/layout/hList7"/>
    <dgm:cxn modelId="{F36DBFF4-9F9F-40AF-8E95-A3E3649C700D}" type="presParOf" srcId="{FD9202A3-06B0-4F92-AE4A-B79E34CAB27F}" destId="{92B467D1-EB69-44DB-A8D6-8A414751C1B3}" srcOrd="1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2D451-1E0C-4C21-8EE4-A6CAC97E238A}">
      <dsp:nvSpPr>
        <dsp:cNvPr id="0" name=""/>
        <dsp:cNvSpPr/>
      </dsp:nvSpPr>
      <dsp:spPr>
        <a:xfrm>
          <a:off x="1558645" y="2395725"/>
          <a:ext cx="5424" cy="41496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09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6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4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255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33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b="1" spc="-232"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e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b="1" spc="-232"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9930">
              <a:lnSpc>
                <a:spcPct val="100000"/>
              </a:lnSpc>
              <a:spcBef>
                <a:spcPts val="0"/>
              </a:spcBef>
              <a:buSzTx/>
              <a:buNone/>
              <a:defRPr sz="4730" i="1"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9930">
              <a:lnSpc>
                <a:spcPct val="100000"/>
              </a:lnSpc>
              <a:spcBef>
                <a:spcPts val="0"/>
              </a:spcBef>
              <a:buSzTx/>
              <a:buNone/>
              <a:defRPr sz="4730" i="1"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9930">
              <a:lnSpc>
                <a:spcPct val="100000"/>
              </a:lnSpc>
              <a:spcBef>
                <a:spcPts val="0"/>
              </a:spcBef>
              <a:buSzTx/>
              <a:buNone/>
              <a:defRPr sz="4730" i="1"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9" r:id="rId8"/>
    <p:sldLayoutId id="2147483661" r:id="rId9"/>
    <p:sldLayoutId id="2147483662" r:id="rId10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Semibold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Semibold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Semibold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Semibold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Semibold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Semibold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Semibold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Semibold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Source Sans Pro Semibold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ource Sans Pro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ource Sans Pro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ource Sans Pro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ource Sans Pro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ource Sans Pro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ource Sans Pro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ource Sans Pro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ource Sans Pro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Source Sans Pr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4F3908-B69B-D57D-4B66-4DE0D599726C}"/>
              </a:ext>
            </a:extLst>
          </p:cNvPr>
          <p:cNvSpPr/>
          <p:nvPr/>
        </p:nvSpPr>
        <p:spPr>
          <a:xfrm flipV="1">
            <a:off x="0" y="4368241"/>
            <a:ext cx="24383999" cy="1396401"/>
          </a:xfrm>
          <a:prstGeom prst="rect">
            <a:avLst/>
          </a:prstGeom>
          <a:solidFill>
            <a:srgbClr val="A9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project implementation plan"/>
          <p:cNvSpPr txBox="1">
            <a:spLocks noGrp="1"/>
          </p:cNvSpPr>
          <p:nvPr>
            <p:ph type="ctrTitle"/>
          </p:nvPr>
        </p:nvSpPr>
        <p:spPr>
          <a:xfrm>
            <a:off x="1201339" y="4718761"/>
            <a:ext cx="21971004" cy="765886"/>
          </a:xfrm>
          <a:prstGeom prst="rect">
            <a:avLst/>
          </a:prstGeom>
        </p:spPr>
        <p:txBody>
          <a:bodyPr>
            <a:noAutofit/>
          </a:bodyPr>
          <a:lstStyle>
            <a:lvl1pPr defTabSz="457200">
              <a:lnSpc>
                <a:spcPct val="120000"/>
              </a:lnSpc>
              <a:defRPr sz="6100" cap="all" spc="1583"/>
            </a:lvl1pPr>
          </a:lstStyle>
          <a:p>
            <a:r>
              <a:rPr lang="en-US" sz="5000" b="0" spc="2000">
                <a:solidFill>
                  <a:srgbClr val="003B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 progress</a:t>
            </a:r>
            <a:endParaRPr sz="5000" b="0" spc="2000">
              <a:solidFill>
                <a:srgbClr val="003B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3" name="NOAA HARMFUL ALGAL BLOOM LIASON FOR OAR, NOS AND NESDIS…"/>
          <p:cNvSpPr txBox="1">
            <a:spLocks noGrp="1"/>
          </p:cNvSpPr>
          <p:nvPr>
            <p:ph type="subTitle" sz="quarter" idx="1"/>
          </p:nvPr>
        </p:nvSpPr>
        <p:spPr>
          <a:xfrm>
            <a:off x="13749589" y="4779223"/>
            <a:ext cx="9134475" cy="76588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defTabSz="457200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>
                <a:solidFill>
                  <a:srgbClr val="003B60"/>
                </a:solidFill>
                <a:latin typeface="Palatino" pitchFamily="2" charset="77"/>
                <a:ea typeface="Palatino" pitchFamily="2" charset="77"/>
              </a:rPr>
              <a:t>November 15, 2023 – Advisory Committee  Meeting</a:t>
            </a:r>
            <a:endParaRPr sz="3000">
              <a:solidFill>
                <a:srgbClr val="003B6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093EA-4520-13DA-1F9D-E9764D60F4E1}"/>
              </a:ext>
            </a:extLst>
          </p:cNvPr>
          <p:cNvSpPr txBox="1"/>
          <p:nvPr/>
        </p:nvSpPr>
        <p:spPr>
          <a:xfrm>
            <a:off x="11330778" y="875016"/>
            <a:ext cx="9845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>
                <a:solidFill>
                  <a:srgbClr val="A9DCD9"/>
                </a:solidFill>
                <a:latin typeface="Papyrus" panose="03070502060502030205" pitchFamily="66" charset="0"/>
              </a:rPr>
              <a:t>HAB CAST </a:t>
            </a:r>
          </a:p>
          <a:p>
            <a:pPr algn="ctr"/>
            <a:r>
              <a:rPr lang="en-US" sz="3200" b="1" i="1" u="sng">
                <a:solidFill>
                  <a:srgbClr val="A9DCD9"/>
                </a:solidFill>
                <a:latin typeface="Papyrus" panose="03070502060502030205" pitchFamily="66" charset="0"/>
              </a:rPr>
              <a:t>C</a:t>
            </a:r>
            <a:r>
              <a:rPr lang="en-US" sz="3200" i="1">
                <a:solidFill>
                  <a:srgbClr val="A9DCD9"/>
                </a:solidFill>
                <a:latin typeface="Papyrus" panose="03070502060502030205" pitchFamily="66" charset="0"/>
              </a:rPr>
              <a:t>ollaboration to </a:t>
            </a:r>
            <a:r>
              <a:rPr lang="en-US" sz="3200" b="1" i="1" u="sng">
                <a:solidFill>
                  <a:srgbClr val="A9DCD9"/>
                </a:solidFill>
                <a:latin typeface="Papyrus" panose="03070502060502030205" pitchFamily="66" charset="0"/>
              </a:rPr>
              <a:t>A</a:t>
            </a:r>
            <a:r>
              <a:rPr lang="en-US" sz="3200" i="1">
                <a:solidFill>
                  <a:srgbClr val="A9DCD9"/>
                </a:solidFill>
                <a:latin typeface="Papyrus" panose="03070502060502030205" pitchFamily="66" charset="0"/>
              </a:rPr>
              <a:t>dvance </a:t>
            </a:r>
            <a:r>
              <a:rPr lang="en-US" sz="3200" b="1" i="1" u="sng">
                <a:solidFill>
                  <a:srgbClr val="A9DCD9"/>
                </a:solidFill>
                <a:latin typeface="Papyrus" panose="03070502060502030205" pitchFamily="66" charset="0"/>
              </a:rPr>
              <a:t>S</a:t>
            </a:r>
            <a:r>
              <a:rPr lang="en-US" sz="3200" i="1">
                <a:solidFill>
                  <a:srgbClr val="A9DCD9"/>
                </a:solidFill>
                <a:latin typeface="Papyrus" panose="03070502060502030205" pitchFamily="66" charset="0"/>
              </a:rPr>
              <a:t>takeholder </a:t>
            </a:r>
            <a:r>
              <a:rPr lang="en-US" sz="3200" b="1" i="1" u="sng">
                <a:solidFill>
                  <a:srgbClr val="A9DCD9"/>
                </a:solidFill>
                <a:latin typeface="Papyrus" panose="03070502060502030205" pitchFamily="66" charset="0"/>
              </a:rPr>
              <a:t>T</a:t>
            </a:r>
            <a:r>
              <a:rPr lang="en-US" sz="3200" i="1">
                <a:solidFill>
                  <a:srgbClr val="A9DCD9"/>
                </a:solidFill>
                <a:latin typeface="Papyrus" panose="03070502060502030205" pitchFamily="66" charset="0"/>
              </a:rPr>
              <a:t>ools</a:t>
            </a:r>
          </a:p>
        </p:txBody>
      </p:sp>
      <p:sp>
        <p:nvSpPr>
          <p:cNvPr id="6" name="NOAA HARMFUL ALGAL BLOOM LIASON FOR OAR, NOS AND NESDIS…">
            <a:extLst>
              <a:ext uri="{FF2B5EF4-FFF2-40B4-BE49-F238E27FC236}">
                <a16:creationId xmlns:a16="http://schemas.microsoft.com/office/drawing/2014/main" id="{F10B392F-4025-494A-18EE-0EBF14B39534}"/>
              </a:ext>
            </a:extLst>
          </p:cNvPr>
          <p:cNvSpPr txBox="1">
            <a:spLocks/>
          </p:cNvSpPr>
          <p:nvPr/>
        </p:nvSpPr>
        <p:spPr>
          <a:xfrm>
            <a:off x="1201339" y="5798659"/>
            <a:ext cx="19159301" cy="893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t">
            <a:normAutofit fontScale="925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900" b="1" i="0">
                <a:solidFill>
                  <a:srgbClr val="02A3A2"/>
                </a:solidFill>
                <a:latin typeface="Verdana"/>
                <a:ea typeface="Verdana"/>
                <a:cs typeface="Verdana" panose="020B0604030504040204" pitchFamily="34" charset="0"/>
                <a:sym typeface="Source Sans Pro"/>
              </a:rPr>
              <a:t>NOAA HARMFUL ALGAL BLOOM LIAISON FOR OAR, NOS AND NESDIS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80030C-4DB6-6902-9551-6BD2E261A24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38" y="875016"/>
            <a:ext cx="4551805" cy="25178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4F3908-B69B-D57D-4B66-4DE0D599726C}"/>
              </a:ext>
            </a:extLst>
          </p:cNvPr>
          <p:cNvSpPr/>
          <p:nvPr/>
        </p:nvSpPr>
        <p:spPr>
          <a:xfrm flipV="1">
            <a:off x="0" y="4368241"/>
            <a:ext cx="24383999" cy="1396401"/>
          </a:xfrm>
          <a:prstGeom prst="rect">
            <a:avLst/>
          </a:prstGeom>
          <a:solidFill>
            <a:srgbClr val="A9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project implementation plan"/>
          <p:cNvSpPr txBox="1">
            <a:spLocks noGrp="1"/>
          </p:cNvSpPr>
          <p:nvPr>
            <p:ph type="ctrTitle"/>
          </p:nvPr>
        </p:nvSpPr>
        <p:spPr>
          <a:xfrm>
            <a:off x="1201339" y="4697607"/>
            <a:ext cx="21971004" cy="765886"/>
          </a:xfrm>
          <a:prstGeom prst="rect">
            <a:avLst/>
          </a:prstGeom>
        </p:spPr>
        <p:txBody>
          <a:bodyPr>
            <a:noAutofit/>
          </a:bodyPr>
          <a:lstStyle>
            <a:lvl1pPr defTabSz="457200">
              <a:lnSpc>
                <a:spcPct val="120000"/>
              </a:lnSpc>
              <a:defRPr sz="6100" cap="all" spc="1583"/>
            </a:lvl1pPr>
          </a:lstStyle>
          <a:p>
            <a:r>
              <a:rPr lang="en-US" sz="5000" b="0" spc="2000">
                <a:solidFill>
                  <a:srgbClr val="003B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Questions?</a:t>
            </a:r>
            <a:endParaRPr sz="5000" b="0" spc="2000">
              <a:solidFill>
                <a:srgbClr val="003B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093EA-4520-13DA-1F9D-E9764D60F4E1}"/>
              </a:ext>
            </a:extLst>
          </p:cNvPr>
          <p:cNvSpPr txBox="1"/>
          <p:nvPr/>
        </p:nvSpPr>
        <p:spPr>
          <a:xfrm>
            <a:off x="11330778" y="875016"/>
            <a:ext cx="9845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>
                <a:solidFill>
                  <a:srgbClr val="A9DCD9"/>
                </a:solidFill>
                <a:latin typeface="Papyrus" panose="03070502060502030205" pitchFamily="66" charset="0"/>
              </a:rPr>
              <a:t>HAB CAST </a:t>
            </a:r>
          </a:p>
          <a:p>
            <a:pPr algn="ctr"/>
            <a:r>
              <a:rPr lang="en-US" sz="3200" b="1" i="1" u="sng">
                <a:solidFill>
                  <a:srgbClr val="A9DCD9"/>
                </a:solidFill>
                <a:latin typeface="Papyrus" panose="03070502060502030205" pitchFamily="66" charset="0"/>
              </a:rPr>
              <a:t>C</a:t>
            </a:r>
            <a:r>
              <a:rPr lang="en-US" sz="3200" i="1">
                <a:solidFill>
                  <a:srgbClr val="A9DCD9"/>
                </a:solidFill>
                <a:latin typeface="Papyrus" panose="03070502060502030205" pitchFamily="66" charset="0"/>
              </a:rPr>
              <a:t>ollaboration to </a:t>
            </a:r>
            <a:r>
              <a:rPr lang="en-US" sz="3200" b="1" i="1" u="sng">
                <a:solidFill>
                  <a:srgbClr val="A9DCD9"/>
                </a:solidFill>
                <a:latin typeface="Papyrus" panose="03070502060502030205" pitchFamily="66" charset="0"/>
              </a:rPr>
              <a:t>A</a:t>
            </a:r>
            <a:r>
              <a:rPr lang="en-US" sz="3200" i="1">
                <a:solidFill>
                  <a:srgbClr val="A9DCD9"/>
                </a:solidFill>
                <a:latin typeface="Papyrus" panose="03070502060502030205" pitchFamily="66" charset="0"/>
              </a:rPr>
              <a:t>dvance </a:t>
            </a:r>
            <a:r>
              <a:rPr lang="en-US" sz="3200" b="1" i="1" u="sng">
                <a:solidFill>
                  <a:srgbClr val="A9DCD9"/>
                </a:solidFill>
                <a:latin typeface="Papyrus" panose="03070502060502030205" pitchFamily="66" charset="0"/>
              </a:rPr>
              <a:t>S</a:t>
            </a:r>
            <a:r>
              <a:rPr lang="en-US" sz="3200" i="1">
                <a:solidFill>
                  <a:srgbClr val="A9DCD9"/>
                </a:solidFill>
                <a:latin typeface="Papyrus" panose="03070502060502030205" pitchFamily="66" charset="0"/>
              </a:rPr>
              <a:t>takeholder </a:t>
            </a:r>
            <a:r>
              <a:rPr lang="en-US" sz="3200" b="1" i="1" u="sng">
                <a:solidFill>
                  <a:srgbClr val="A9DCD9"/>
                </a:solidFill>
                <a:latin typeface="Papyrus" panose="03070502060502030205" pitchFamily="66" charset="0"/>
              </a:rPr>
              <a:t>T</a:t>
            </a:r>
            <a:r>
              <a:rPr lang="en-US" sz="3200" i="1">
                <a:solidFill>
                  <a:srgbClr val="A9DCD9"/>
                </a:solidFill>
                <a:latin typeface="Papyrus" panose="03070502060502030205" pitchFamily="66" charset="0"/>
              </a:rPr>
              <a:t>ools</a:t>
            </a:r>
          </a:p>
        </p:txBody>
      </p:sp>
      <p:sp>
        <p:nvSpPr>
          <p:cNvPr id="6" name="NOAA HARMFUL ALGAL BLOOM LIASON FOR OAR, NOS AND NESDIS…">
            <a:extLst>
              <a:ext uri="{FF2B5EF4-FFF2-40B4-BE49-F238E27FC236}">
                <a16:creationId xmlns:a16="http://schemas.microsoft.com/office/drawing/2014/main" id="{F10B392F-4025-494A-18EE-0EBF14B39534}"/>
              </a:ext>
            </a:extLst>
          </p:cNvPr>
          <p:cNvSpPr txBox="1">
            <a:spLocks/>
          </p:cNvSpPr>
          <p:nvPr/>
        </p:nvSpPr>
        <p:spPr>
          <a:xfrm>
            <a:off x="1201339" y="5798659"/>
            <a:ext cx="19159301" cy="893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900" b="1" i="0">
                <a:solidFill>
                  <a:srgbClr val="02A3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ource Sans Pro"/>
              </a:rPr>
              <a:t>NOAA HARMFUL ALGAL BLOOM LIASON FOR OAR, NOS AND NESDIS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80030C-4DB6-6902-9551-6BD2E261A24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38" y="875016"/>
            <a:ext cx="4551805" cy="25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3447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297AB2-9A29-8DE8-C6C3-E4516C8AF96E}"/>
              </a:ext>
            </a:extLst>
          </p:cNvPr>
          <p:cNvSpPr/>
          <p:nvPr/>
        </p:nvSpPr>
        <p:spPr>
          <a:xfrm flipV="1">
            <a:off x="0" y="-1"/>
            <a:ext cx="24383999" cy="1961357"/>
          </a:xfrm>
          <a:prstGeom prst="rect">
            <a:avLst/>
          </a:prstGeom>
          <a:solidFill>
            <a:srgbClr val="02A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965110-EA4D-60BD-221D-675E66F9986A}"/>
              </a:ext>
            </a:extLst>
          </p:cNvPr>
          <p:cNvSpPr/>
          <p:nvPr/>
        </p:nvSpPr>
        <p:spPr>
          <a:xfrm flipV="1">
            <a:off x="0" y="13483944"/>
            <a:ext cx="24383999" cy="684714"/>
          </a:xfrm>
          <a:prstGeom prst="rect">
            <a:avLst/>
          </a:prstGeom>
          <a:solidFill>
            <a:srgbClr val="02A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roject implementation plan">
            <a:extLst>
              <a:ext uri="{FF2B5EF4-FFF2-40B4-BE49-F238E27FC236}">
                <a16:creationId xmlns:a16="http://schemas.microsoft.com/office/drawing/2014/main" id="{D4EE50FF-E7FC-B16F-4269-889CCD564886}"/>
              </a:ext>
            </a:extLst>
          </p:cNvPr>
          <p:cNvSpPr txBox="1">
            <a:spLocks/>
          </p:cNvSpPr>
          <p:nvPr/>
        </p:nvSpPr>
        <p:spPr>
          <a:xfrm>
            <a:off x="1201339" y="566487"/>
            <a:ext cx="21971004" cy="765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hangingPunct="1"/>
            <a:r>
              <a:rPr lang="en-US" sz="5000" spc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Vision of the hab liaison project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8310337-CEFE-F9D3-0490-78AFA15091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6156012"/>
              </p:ext>
            </p:extLst>
          </p:nvPr>
        </p:nvGraphicFramePr>
        <p:xfrm>
          <a:off x="2312471" y="1439333"/>
          <a:ext cx="1564070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60B5B0B-3D58-9E0A-72C5-DF732BD407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6"/>
          <a:stretch/>
        </p:blipFill>
        <p:spPr>
          <a:xfrm>
            <a:off x="16565949" y="11355759"/>
            <a:ext cx="5212080" cy="1025544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8EF50E2-31C7-838B-B2F6-DF227ACE27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487" y="4713851"/>
            <a:ext cx="5143502" cy="2103120"/>
          </a:xfrm>
          <a:prstGeom prst="rect">
            <a:avLst/>
          </a:prstGeom>
        </p:spPr>
      </p:pic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AB1A9268-CEA2-16FF-1AE1-EC3F78386BA0}"/>
              </a:ext>
            </a:extLst>
          </p:cNvPr>
          <p:cNvSpPr/>
          <p:nvPr/>
        </p:nvSpPr>
        <p:spPr>
          <a:xfrm>
            <a:off x="15409719" y="6233375"/>
            <a:ext cx="598719" cy="5910571"/>
          </a:xfrm>
          <a:prstGeom prst="upDownArrow">
            <a:avLst/>
          </a:prstGeom>
          <a:solidFill>
            <a:srgbClr val="169993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BF5CDF-0CF6-72A4-8C1B-01CA24B9F7A4}"/>
              </a:ext>
            </a:extLst>
          </p:cNvPr>
          <p:cNvSpPr txBox="1"/>
          <p:nvPr/>
        </p:nvSpPr>
        <p:spPr>
          <a:xfrm>
            <a:off x="21584990" y="4989953"/>
            <a:ext cx="158410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DC1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Source Sans Pro"/>
              </a:rPr>
              <a:t>OAR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0AF0B7-2FEE-F309-015A-040BC4B54D9E}"/>
              </a:ext>
            </a:extLst>
          </p:cNvPr>
          <p:cNvSpPr txBox="1"/>
          <p:nvPr/>
        </p:nvSpPr>
        <p:spPr>
          <a:xfrm>
            <a:off x="22071529" y="11850719"/>
            <a:ext cx="158410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DC1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Source Sans Pro"/>
              </a:rPr>
              <a:t>NOS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F9575C-1CE5-D7F2-4E72-7DE972B49C2B}"/>
              </a:ext>
            </a:extLst>
          </p:cNvPr>
          <p:cNvSpPr txBox="1"/>
          <p:nvPr/>
        </p:nvSpPr>
        <p:spPr>
          <a:xfrm>
            <a:off x="21614666" y="8545221"/>
            <a:ext cx="158410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DC1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Source Sans Pro"/>
              </a:rPr>
              <a:t>NESDIS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23F866-98DB-F0E9-73DC-D7C5BE707EA9}"/>
              </a:ext>
            </a:extLst>
          </p:cNvPr>
          <p:cNvGrpSpPr/>
          <p:nvPr/>
        </p:nvGrpSpPr>
        <p:grpSpPr>
          <a:xfrm>
            <a:off x="223400" y="2342675"/>
            <a:ext cx="13388544" cy="11021404"/>
            <a:chOff x="889662" y="2211948"/>
            <a:chExt cx="13388544" cy="1102140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572E878-F612-433B-3815-6738FCDD0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89662" y="2211948"/>
              <a:ext cx="13388544" cy="1102140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D62784-9459-F49F-3031-6D10E10D0787}"/>
                </a:ext>
              </a:extLst>
            </p:cNvPr>
            <p:cNvSpPr/>
            <p:nvPr/>
          </p:nvSpPr>
          <p:spPr>
            <a:xfrm>
              <a:off x="10564837" y="6485206"/>
              <a:ext cx="858129" cy="430162"/>
            </a:xfrm>
            <a:prstGeom prst="rect">
              <a:avLst/>
            </a:prstGeom>
            <a:solidFill>
              <a:srgbClr val="FDC1AA"/>
            </a:solidFill>
            <a:ln w="12700" cap="flat">
              <a:solidFill>
                <a:srgbClr val="FDC1AA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Source Sans Pro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3FA3166-5E24-9585-9136-121C77EAE6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33588" y="7399146"/>
            <a:ext cx="327680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5600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utdoor, water, plant&#10;&#10;Description automatically generated">
            <a:extLst>
              <a:ext uri="{FF2B5EF4-FFF2-40B4-BE49-F238E27FC236}">
                <a16:creationId xmlns:a16="http://schemas.microsoft.com/office/drawing/2014/main" id="{F0B62EC9-C7FE-0419-8367-F185874AE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86180"/>
          <a:stretch/>
        </p:blipFill>
        <p:spPr>
          <a:xfrm>
            <a:off x="21549360" y="-1"/>
            <a:ext cx="2834640" cy="137160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9BCEB4D-F9F7-8083-712C-FFF5CFADC89F}"/>
              </a:ext>
            </a:extLst>
          </p:cNvPr>
          <p:cNvSpPr/>
          <p:nvPr/>
        </p:nvSpPr>
        <p:spPr>
          <a:xfrm>
            <a:off x="1201339" y="2527844"/>
            <a:ext cx="1873409" cy="1873409"/>
          </a:xfrm>
          <a:prstGeom prst="ellipse">
            <a:avLst/>
          </a:prstGeom>
          <a:solidFill>
            <a:srgbClr val="02A3A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4" name="project implementation plan">
            <a:extLst>
              <a:ext uri="{FF2B5EF4-FFF2-40B4-BE49-F238E27FC236}">
                <a16:creationId xmlns:a16="http://schemas.microsoft.com/office/drawing/2014/main" id="{6C563D75-EAFE-0A9F-0560-67B3044FC9CE}"/>
              </a:ext>
            </a:extLst>
          </p:cNvPr>
          <p:cNvSpPr txBox="1">
            <a:spLocks/>
          </p:cNvSpPr>
          <p:nvPr/>
        </p:nvSpPr>
        <p:spPr>
          <a:xfrm>
            <a:off x="1459863" y="2925617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5500" b="1" spc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NOAA HARMFUL ALGAL BLOOM LIASON FOR OAR, NOS AND NESDIS…">
            <a:extLst>
              <a:ext uri="{FF2B5EF4-FFF2-40B4-BE49-F238E27FC236}">
                <a16:creationId xmlns:a16="http://schemas.microsoft.com/office/drawing/2014/main" id="{88C51B58-8519-43C4-59A2-DD48D30B2497}"/>
              </a:ext>
            </a:extLst>
          </p:cNvPr>
          <p:cNvSpPr txBox="1">
            <a:spLocks/>
          </p:cNvSpPr>
          <p:nvPr/>
        </p:nvSpPr>
        <p:spPr>
          <a:xfrm>
            <a:off x="3333272" y="3020529"/>
            <a:ext cx="17131000" cy="765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APPROACHES (to Obtain &amp; Share tools/information)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2B2093-53B9-88AB-9BBB-A65A68F7ECA3}"/>
              </a:ext>
            </a:extLst>
          </p:cNvPr>
          <p:cNvSpPr/>
          <p:nvPr/>
        </p:nvSpPr>
        <p:spPr>
          <a:xfrm flipV="1">
            <a:off x="0" y="-1"/>
            <a:ext cx="24383999" cy="1961357"/>
          </a:xfrm>
          <a:prstGeom prst="rect">
            <a:avLst/>
          </a:prstGeom>
          <a:solidFill>
            <a:srgbClr val="02A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roject implementation plan">
            <a:extLst>
              <a:ext uri="{FF2B5EF4-FFF2-40B4-BE49-F238E27FC236}">
                <a16:creationId xmlns:a16="http://schemas.microsoft.com/office/drawing/2014/main" id="{97345017-4305-E807-F484-B9179CC51BF7}"/>
              </a:ext>
            </a:extLst>
          </p:cNvPr>
          <p:cNvSpPr txBox="1">
            <a:spLocks/>
          </p:cNvSpPr>
          <p:nvPr/>
        </p:nvSpPr>
        <p:spPr>
          <a:xfrm>
            <a:off x="1201339" y="566487"/>
            <a:ext cx="21971004" cy="765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hangingPunct="1"/>
            <a:r>
              <a:rPr lang="en-US" sz="5000" spc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 liaison project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642A5A1-9DBC-AD90-F996-5EB6D526D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1352702" y="5462337"/>
            <a:ext cx="1834119" cy="465808"/>
          </a:xfrm>
          <a:prstGeom prst="rect">
            <a:avLst/>
          </a:prstGeom>
        </p:spPr>
      </p:pic>
      <p:sp>
        <p:nvSpPr>
          <p:cNvPr id="13" name="NOAA HARMFUL ALGAL BLOOM LIASON FOR OAR, NOS AND NESDIS…">
            <a:extLst>
              <a:ext uri="{FF2B5EF4-FFF2-40B4-BE49-F238E27FC236}">
                <a16:creationId xmlns:a16="http://schemas.microsoft.com/office/drawing/2014/main" id="{8F29E2BE-5BB5-1F22-DD1A-E3C4C7F8CB07}"/>
              </a:ext>
            </a:extLst>
          </p:cNvPr>
          <p:cNvSpPr txBox="1">
            <a:spLocks/>
          </p:cNvSpPr>
          <p:nvPr/>
        </p:nvSpPr>
        <p:spPr>
          <a:xfrm>
            <a:off x="3484035" y="5171274"/>
            <a:ext cx="19621500" cy="7654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Stakeholder/end-user Workshops</a:t>
            </a:r>
          </a:p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 err="1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CoastWatch</a:t>
            </a: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 Training </a:t>
            </a:r>
          </a:p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Informal efforts </a:t>
            </a:r>
          </a:p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CoP</a:t>
            </a:r>
          </a:p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endParaRPr lang="en-US" sz="5000" b="1" i="0" dirty="0">
              <a:solidFill>
                <a:srgbClr val="003B60"/>
              </a:solidFill>
              <a:latin typeface="Palatino" pitchFamily="2" charset="77"/>
              <a:ea typeface="Palatino" pitchFamily="2" charset="77"/>
              <a:cs typeface="+mj-cs"/>
              <a:sym typeface="Source Sans Pro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9A9F8F7-82B7-34B5-2E8D-0796242E0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1352702" y="6392191"/>
            <a:ext cx="1834119" cy="46580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E8EA3DD-236D-F15A-6BE5-D51CA0980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1347075" y="7322048"/>
            <a:ext cx="1834119" cy="46580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0189BE7-2263-2F76-8885-A409630A2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1352702" y="8220513"/>
            <a:ext cx="1834119" cy="46580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OAA HARMFUL ALGAL BLOOM LIASON FOR OAR, NOS AND NESDIS…">
            <a:extLst>
              <a:ext uri="{FF2B5EF4-FFF2-40B4-BE49-F238E27FC236}">
                <a16:creationId xmlns:a16="http://schemas.microsoft.com/office/drawing/2014/main" id="{8F29E2BE-5BB5-1F22-DD1A-E3C4C7F8CB07}"/>
              </a:ext>
            </a:extLst>
          </p:cNvPr>
          <p:cNvSpPr txBox="1">
            <a:spLocks/>
          </p:cNvSpPr>
          <p:nvPr/>
        </p:nvSpPr>
        <p:spPr>
          <a:xfrm>
            <a:off x="3373392" y="4725109"/>
            <a:ext cx="13610241" cy="8547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Forecasting Workshop – (Jan. 2023)</a:t>
            </a:r>
          </a:p>
          <a:p>
            <a:pPr marL="822960" defTabSz="457200" hangingPunct="1">
              <a:spcBef>
                <a:spcPts val="1200"/>
              </a:spcBef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GOAL: Apply novel techniques to assess and forecast HABs in  Chesapeake Bay to protect fisheries, aquaculture and human health</a:t>
            </a:r>
          </a:p>
          <a:p>
            <a:pPr marL="822960" indent="-228600"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  OUTCOMES: 2 Needs assessments &amp; Summary Report, new industry contacts, next steps identified &amp; progress made </a:t>
            </a:r>
            <a:r>
              <a:rPr lang="en-US" sz="2400" b="1" i="0" u="sng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https://www.flseagrant.org/wpcontent/uploads/2023/05/CB_HABWorkshopReport_Final050423.pdf</a:t>
            </a:r>
          </a:p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endParaRPr lang="en-US" sz="5000" b="1" i="0" dirty="0">
              <a:solidFill>
                <a:srgbClr val="003B60"/>
              </a:solidFill>
              <a:latin typeface="Palatino" pitchFamily="2" charset="77"/>
              <a:ea typeface="Palatino" pitchFamily="2" charset="77"/>
              <a:cs typeface="+mj-cs"/>
              <a:sym typeface="Source Sans Pro"/>
            </a:endParaRP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FL BGASOSII – (May 2023)</a:t>
            </a:r>
          </a:p>
          <a:p>
            <a:pPr marL="822960" defTabSz="457200" hangingPunct="1">
              <a:spcBef>
                <a:spcPts val="1200"/>
              </a:spcBef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GOAL: Assess progress made towards research priorities since 2019 / identify new research priorities</a:t>
            </a:r>
          </a:p>
          <a:p>
            <a:pPr marL="822960"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OUTCOMES: Consensus report, manuscript, progress over 4-yrs assessed (67% priorities addressed), new research priorities identified </a:t>
            </a:r>
          </a:p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endParaRPr lang="en-US" sz="5000" b="1" i="0" dirty="0">
              <a:solidFill>
                <a:srgbClr val="003B60"/>
              </a:solidFill>
              <a:latin typeface="Palatino" pitchFamily="2" charset="77"/>
              <a:ea typeface="Palatino" pitchFamily="2" charset="77"/>
              <a:cs typeface="+mj-cs"/>
              <a:sym typeface="Source Sans Pro"/>
            </a:endParaRPr>
          </a:p>
        </p:txBody>
      </p:sp>
      <p:pic>
        <p:nvPicPr>
          <p:cNvPr id="24" name="Picture 23" descr="A picture containing outdoor, water, plant&#10;&#10;Description automatically generated">
            <a:extLst>
              <a:ext uri="{FF2B5EF4-FFF2-40B4-BE49-F238E27FC236}">
                <a16:creationId xmlns:a16="http://schemas.microsoft.com/office/drawing/2014/main" id="{F0B62EC9-C7FE-0419-8367-F185874AE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89302"/>
          <a:stretch/>
        </p:blipFill>
        <p:spPr>
          <a:xfrm>
            <a:off x="22189440" y="-1"/>
            <a:ext cx="2194560" cy="137160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9BCEB4D-F9F7-8083-712C-FFF5CFADC89F}"/>
              </a:ext>
            </a:extLst>
          </p:cNvPr>
          <p:cNvSpPr/>
          <p:nvPr/>
        </p:nvSpPr>
        <p:spPr>
          <a:xfrm>
            <a:off x="1201339" y="2256480"/>
            <a:ext cx="1873409" cy="1873409"/>
          </a:xfrm>
          <a:prstGeom prst="ellipse">
            <a:avLst/>
          </a:prstGeom>
          <a:solidFill>
            <a:srgbClr val="02A3A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4" name="project implementation plan">
            <a:extLst>
              <a:ext uri="{FF2B5EF4-FFF2-40B4-BE49-F238E27FC236}">
                <a16:creationId xmlns:a16="http://schemas.microsoft.com/office/drawing/2014/main" id="{6C563D75-EAFE-0A9F-0560-67B3044FC9CE}"/>
              </a:ext>
            </a:extLst>
          </p:cNvPr>
          <p:cNvSpPr txBox="1">
            <a:spLocks/>
          </p:cNvSpPr>
          <p:nvPr/>
        </p:nvSpPr>
        <p:spPr>
          <a:xfrm>
            <a:off x="1459863" y="2654253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5500" b="1" spc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NOAA HARMFUL ALGAL BLOOM LIASON FOR OAR, NOS AND NESDIS…">
            <a:extLst>
              <a:ext uri="{FF2B5EF4-FFF2-40B4-BE49-F238E27FC236}">
                <a16:creationId xmlns:a16="http://schemas.microsoft.com/office/drawing/2014/main" id="{88C51B58-8519-43C4-59A2-DD48D30B2497}"/>
              </a:ext>
            </a:extLst>
          </p:cNvPr>
          <p:cNvSpPr txBox="1">
            <a:spLocks/>
          </p:cNvSpPr>
          <p:nvPr/>
        </p:nvSpPr>
        <p:spPr>
          <a:xfrm>
            <a:off x="3333272" y="2749165"/>
            <a:ext cx="14714096" cy="765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Workshops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2B2093-53B9-88AB-9BBB-A65A68F7ECA3}"/>
              </a:ext>
            </a:extLst>
          </p:cNvPr>
          <p:cNvSpPr/>
          <p:nvPr/>
        </p:nvSpPr>
        <p:spPr>
          <a:xfrm flipV="1">
            <a:off x="0" y="-1"/>
            <a:ext cx="24383999" cy="1961357"/>
          </a:xfrm>
          <a:prstGeom prst="rect">
            <a:avLst/>
          </a:prstGeom>
          <a:solidFill>
            <a:srgbClr val="02A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roject implementation plan">
            <a:extLst>
              <a:ext uri="{FF2B5EF4-FFF2-40B4-BE49-F238E27FC236}">
                <a16:creationId xmlns:a16="http://schemas.microsoft.com/office/drawing/2014/main" id="{97345017-4305-E807-F484-B9179CC51BF7}"/>
              </a:ext>
            </a:extLst>
          </p:cNvPr>
          <p:cNvSpPr txBox="1">
            <a:spLocks/>
          </p:cNvSpPr>
          <p:nvPr/>
        </p:nvSpPr>
        <p:spPr>
          <a:xfrm>
            <a:off x="1201339" y="566487"/>
            <a:ext cx="21971004" cy="765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hangingPunct="1"/>
            <a:r>
              <a:rPr lang="en-US" sz="5000" spc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 liaison project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3C71D6-3217-0C3A-74A9-03DBE9CC1FB3}"/>
              </a:ext>
            </a:extLst>
          </p:cNvPr>
          <p:cNvSpPr/>
          <p:nvPr/>
        </p:nvSpPr>
        <p:spPr>
          <a:xfrm>
            <a:off x="3557814" y="10115730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C005B2E-042A-8866-E508-B53524641EB7}"/>
              </a:ext>
            </a:extLst>
          </p:cNvPr>
          <p:cNvSpPr/>
          <p:nvPr/>
        </p:nvSpPr>
        <p:spPr>
          <a:xfrm>
            <a:off x="3576102" y="11034707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942956-274B-7F8B-1238-265B0F97A429}"/>
              </a:ext>
            </a:extLst>
          </p:cNvPr>
          <p:cNvSpPr/>
          <p:nvPr/>
        </p:nvSpPr>
        <p:spPr>
          <a:xfrm>
            <a:off x="1535900" y="4601771"/>
            <a:ext cx="1204283" cy="1204283"/>
          </a:xfrm>
          <a:prstGeom prst="ellipse">
            <a:avLst/>
          </a:prstGeom>
          <a:solidFill>
            <a:srgbClr val="A9DCD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5" name="project implementation plan">
            <a:extLst>
              <a:ext uri="{FF2B5EF4-FFF2-40B4-BE49-F238E27FC236}">
                <a16:creationId xmlns:a16="http://schemas.microsoft.com/office/drawing/2014/main" id="{DB6F085B-A768-EF8C-E50F-C29ED214A2D4}"/>
              </a:ext>
            </a:extLst>
          </p:cNvPr>
          <p:cNvSpPr txBox="1">
            <a:spLocks/>
          </p:cNvSpPr>
          <p:nvPr/>
        </p:nvSpPr>
        <p:spPr>
          <a:xfrm>
            <a:off x="1459863" y="4753850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4000" spc="0">
              <a:solidFill>
                <a:srgbClr val="003B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FE29A5-A246-CA0B-F66D-7494729AE091}"/>
              </a:ext>
            </a:extLst>
          </p:cNvPr>
          <p:cNvSpPr/>
          <p:nvPr/>
        </p:nvSpPr>
        <p:spPr>
          <a:xfrm>
            <a:off x="1535900" y="8869072"/>
            <a:ext cx="1204283" cy="1204283"/>
          </a:xfrm>
          <a:prstGeom prst="ellipse">
            <a:avLst/>
          </a:prstGeom>
          <a:solidFill>
            <a:srgbClr val="A9DCD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23" name="project implementation plan">
            <a:extLst>
              <a:ext uri="{FF2B5EF4-FFF2-40B4-BE49-F238E27FC236}">
                <a16:creationId xmlns:a16="http://schemas.microsoft.com/office/drawing/2014/main" id="{E5D9A708-281C-9AF5-3001-ADDED6C703D7}"/>
              </a:ext>
            </a:extLst>
          </p:cNvPr>
          <p:cNvSpPr txBox="1">
            <a:spLocks/>
          </p:cNvSpPr>
          <p:nvPr/>
        </p:nvSpPr>
        <p:spPr>
          <a:xfrm>
            <a:off x="1459863" y="7498192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4000" spc="0">
              <a:solidFill>
                <a:srgbClr val="003B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B36BD1B-3B3B-989C-3F13-1A4806659E18}"/>
              </a:ext>
            </a:extLst>
          </p:cNvPr>
          <p:cNvSpPr/>
          <p:nvPr/>
        </p:nvSpPr>
        <p:spPr>
          <a:xfrm>
            <a:off x="3576102" y="5733504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6" name="project implementation plan">
            <a:extLst>
              <a:ext uri="{FF2B5EF4-FFF2-40B4-BE49-F238E27FC236}">
                <a16:creationId xmlns:a16="http://schemas.microsoft.com/office/drawing/2014/main" id="{36BF6EBC-8C26-14AE-65B2-0C4F3E8D67FB}"/>
              </a:ext>
            </a:extLst>
          </p:cNvPr>
          <p:cNvSpPr txBox="1">
            <a:spLocks/>
          </p:cNvSpPr>
          <p:nvPr/>
        </p:nvSpPr>
        <p:spPr>
          <a:xfrm>
            <a:off x="1459863" y="10997519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4000" spc="0">
              <a:solidFill>
                <a:srgbClr val="003B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D6EDB1-C75F-EEF4-E703-86F7A460C2D5}"/>
              </a:ext>
            </a:extLst>
          </p:cNvPr>
          <p:cNvSpPr/>
          <p:nvPr/>
        </p:nvSpPr>
        <p:spPr>
          <a:xfrm>
            <a:off x="3576102" y="6658249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6BA97F-6C12-1CE1-0D7A-4F7E4139A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8199" y="3750927"/>
            <a:ext cx="6868484" cy="889759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130E7F-5DC7-31DD-CF69-D44BEF9EF8A4}"/>
              </a:ext>
            </a:extLst>
          </p:cNvPr>
          <p:cNvSpPr txBox="1"/>
          <p:nvPr/>
        </p:nvSpPr>
        <p:spPr>
          <a:xfrm>
            <a:off x="1755648" y="2586409"/>
            <a:ext cx="768096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A9DCD9"/>
                </a:solidFill>
                <a:effectLst/>
                <a:uFillTx/>
                <a:latin typeface="+mj-lt"/>
                <a:ea typeface="+mj-ea"/>
                <a:cs typeface="+mj-cs"/>
                <a:sym typeface="Source Sans Pro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6210086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OAA HARMFUL ALGAL BLOOM LIASON FOR OAR, NOS AND NESDIS…">
            <a:extLst>
              <a:ext uri="{FF2B5EF4-FFF2-40B4-BE49-F238E27FC236}">
                <a16:creationId xmlns:a16="http://schemas.microsoft.com/office/drawing/2014/main" id="{8F29E2BE-5BB5-1F22-DD1A-E3C4C7F8CB07}"/>
              </a:ext>
            </a:extLst>
          </p:cNvPr>
          <p:cNvSpPr txBox="1">
            <a:spLocks/>
          </p:cNvSpPr>
          <p:nvPr/>
        </p:nvSpPr>
        <p:spPr>
          <a:xfrm>
            <a:off x="3539070" y="4654812"/>
            <a:ext cx="11428214" cy="89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Training Modules – (Ongoing)</a:t>
            </a:r>
          </a:p>
          <a:p>
            <a:pPr defTabSz="457200" hangingPunct="1">
              <a:spcAft>
                <a:spcPts val="600"/>
              </a:spcAft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  Harmful Algal Blooms (2 modules)</a:t>
            </a: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  Updated tutorials	</a:t>
            </a: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endParaRPr lang="en-US" sz="5000" b="1" i="0" dirty="0">
              <a:solidFill>
                <a:srgbClr val="003B60"/>
              </a:solidFill>
              <a:latin typeface="Palatino" pitchFamily="2" charset="77"/>
              <a:ea typeface="Palatino" pitchFamily="2" charset="77"/>
              <a:cs typeface="+mj-cs"/>
              <a:sym typeface="Source Sans Pro"/>
            </a:endParaRP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 err="1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CoastWatch</a:t>
            </a: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 Training – (Jan.-Feb. 2023)</a:t>
            </a: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  GOAL: Increase capacity to access and use satellite within 		  Sea Grant and partner organizations </a:t>
            </a: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 	  OUTCOMES: Needs assessment / Evaluations</a:t>
            </a:r>
          </a:p>
        </p:txBody>
      </p:sp>
      <p:pic>
        <p:nvPicPr>
          <p:cNvPr id="24" name="Picture 23" descr="A picture containing outdoor, water, plant&#10;&#10;Description automatically generated">
            <a:extLst>
              <a:ext uri="{FF2B5EF4-FFF2-40B4-BE49-F238E27FC236}">
                <a16:creationId xmlns:a16="http://schemas.microsoft.com/office/drawing/2014/main" id="{F0B62EC9-C7FE-0419-8367-F185874AE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89302"/>
          <a:stretch/>
        </p:blipFill>
        <p:spPr>
          <a:xfrm>
            <a:off x="22189440" y="-1"/>
            <a:ext cx="2194560" cy="137160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9BCEB4D-F9F7-8083-712C-FFF5CFADC89F}"/>
              </a:ext>
            </a:extLst>
          </p:cNvPr>
          <p:cNvSpPr/>
          <p:nvPr/>
        </p:nvSpPr>
        <p:spPr>
          <a:xfrm>
            <a:off x="1201339" y="2256480"/>
            <a:ext cx="1873409" cy="1873409"/>
          </a:xfrm>
          <a:prstGeom prst="ellipse">
            <a:avLst/>
          </a:prstGeom>
          <a:solidFill>
            <a:srgbClr val="02A3A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4" name="project implementation plan">
            <a:extLst>
              <a:ext uri="{FF2B5EF4-FFF2-40B4-BE49-F238E27FC236}">
                <a16:creationId xmlns:a16="http://schemas.microsoft.com/office/drawing/2014/main" id="{6C563D75-EAFE-0A9F-0560-67B3044FC9CE}"/>
              </a:ext>
            </a:extLst>
          </p:cNvPr>
          <p:cNvSpPr txBox="1">
            <a:spLocks/>
          </p:cNvSpPr>
          <p:nvPr/>
        </p:nvSpPr>
        <p:spPr>
          <a:xfrm>
            <a:off x="1459863" y="2654253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5500" b="1" spc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NOAA HARMFUL ALGAL BLOOM LIASON FOR OAR, NOS AND NESDIS…">
            <a:extLst>
              <a:ext uri="{FF2B5EF4-FFF2-40B4-BE49-F238E27FC236}">
                <a16:creationId xmlns:a16="http://schemas.microsoft.com/office/drawing/2014/main" id="{88C51B58-8519-43C4-59A2-DD48D30B2497}"/>
              </a:ext>
            </a:extLst>
          </p:cNvPr>
          <p:cNvSpPr txBox="1">
            <a:spLocks/>
          </p:cNvSpPr>
          <p:nvPr/>
        </p:nvSpPr>
        <p:spPr>
          <a:xfrm>
            <a:off x="3333272" y="2749165"/>
            <a:ext cx="14714096" cy="765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err="1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CoastWatch</a:t>
            </a:r>
            <a:r>
              <a:rPr lang="en-US" sz="5000" b="1" i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 Training expanded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2B2093-53B9-88AB-9BBB-A65A68F7ECA3}"/>
              </a:ext>
            </a:extLst>
          </p:cNvPr>
          <p:cNvSpPr/>
          <p:nvPr/>
        </p:nvSpPr>
        <p:spPr>
          <a:xfrm flipV="1">
            <a:off x="0" y="-1"/>
            <a:ext cx="24383999" cy="1961357"/>
          </a:xfrm>
          <a:prstGeom prst="rect">
            <a:avLst/>
          </a:prstGeom>
          <a:solidFill>
            <a:srgbClr val="02A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roject implementation plan">
            <a:extLst>
              <a:ext uri="{FF2B5EF4-FFF2-40B4-BE49-F238E27FC236}">
                <a16:creationId xmlns:a16="http://schemas.microsoft.com/office/drawing/2014/main" id="{97345017-4305-E807-F484-B9179CC51BF7}"/>
              </a:ext>
            </a:extLst>
          </p:cNvPr>
          <p:cNvSpPr txBox="1">
            <a:spLocks/>
          </p:cNvSpPr>
          <p:nvPr/>
        </p:nvSpPr>
        <p:spPr>
          <a:xfrm>
            <a:off x="1201339" y="566487"/>
            <a:ext cx="21971004" cy="765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hangingPunct="1"/>
            <a:r>
              <a:rPr lang="en-US" sz="5000" spc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 liaison project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3C71D6-3217-0C3A-74A9-03DBE9CC1FB3}"/>
              </a:ext>
            </a:extLst>
          </p:cNvPr>
          <p:cNvSpPr/>
          <p:nvPr/>
        </p:nvSpPr>
        <p:spPr>
          <a:xfrm>
            <a:off x="3536713" y="8073439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C005B2E-042A-8866-E508-B53524641EB7}"/>
              </a:ext>
            </a:extLst>
          </p:cNvPr>
          <p:cNvSpPr/>
          <p:nvPr/>
        </p:nvSpPr>
        <p:spPr>
          <a:xfrm>
            <a:off x="3536713" y="8948739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942956-274B-7F8B-1238-265B0F97A429}"/>
              </a:ext>
            </a:extLst>
          </p:cNvPr>
          <p:cNvSpPr/>
          <p:nvPr/>
        </p:nvSpPr>
        <p:spPr>
          <a:xfrm>
            <a:off x="1535900" y="4601771"/>
            <a:ext cx="1204283" cy="1204283"/>
          </a:xfrm>
          <a:prstGeom prst="ellipse">
            <a:avLst/>
          </a:prstGeom>
          <a:solidFill>
            <a:srgbClr val="A9DCD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5" name="project implementation plan">
            <a:extLst>
              <a:ext uri="{FF2B5EF4-FFF2-40B4-BE49-F238E27FC236}">
                <a16:creationId xmlns:a16="http://schemas.microsoft.com/office/drawing/2014/main" id="{DB6F085B-A768-EF8C-E50F-C29ED214A2D4}"/>
              </a:ext>
            </a:extLst>
          </p:cNvPr>
          <p:cNvSpPr txBox="1">
            <a:spLocks/>
          </p:cNvSpPr>
          <p:nvPr/>
        </p:nvSpPr>
        <p:spPr>
          <a:xfrm>
            <a:off x="1459863" y="4753850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4000" spc="0">
              <a:solidFill>
                <a:srgbClr val="003B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FE29A5-A246-CA0B-F66D-7494729AE091}"/>
              </a:ext>
            </a:extLst>
          </p:cNvPr>
          <p:cNvSpPr/>
          <p:nvPr/>
        </p:nvSpPr>
        <p:spPr>
          <a:xfrm>
            <a:off x="1535899" y="6961562"/>
            <a:ext cx="1204283" cy="1204283"/>
          </a:xfrm>
          <a:prstGeom prst="ellipse">
            <a:avLst/>
          </a:prstGeom>
          <a:solidFill>
            <a:srgbClr val="A9DCD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23" name="project implementation plan">
            <a:extLst>
              <a:ext uri="{FF2B5EF4-FFF2-40B4-BE49-F238E27FC236}">
                <a16:creationId xmlns:a16="http://schemas.microsoft.com/office/drawing/2014/main" id="{E5D9A708-281C-9AF5-3001-ADDED6C703D7}"/>
              </a:ext>
            </a:extLst>
          </p:cNvPr>
          <p:cNvSpPr txBox="1">
            <a:spLocks/>
          </p:cNvSpPr>
          <p:nvPr/>
        </p:nvSpPr>
        <p:spPr>
          <a:xfrm>
            <a:off x="1459863" y="7498192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4000" spc="0">
              <a:solidFill>
                <a:srgbClr val="003B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B36BD1B-3B3B-989C-3F13-1A4806659E18}"/>
              </a:ext>
            </a:extLst>
          </p:cNvPr>
          <p:cNvSpPr/>
          <p:nvPr/>
        </p:nvSpPr>
        <p:spPr>
          <a:xfrm>
            <a:off x="3536922" y="5530112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6" name="project implementation plan">
            <a:extLst>
              <a:ext uri="{FF2B5EF4-FFF2-40B4-BE49-F238E27FC236}">
                <a16:creationId xmlns:a16="http://schemas.microsoft.com/office/drawing/2014/main" id="{36BF6EBC-8C26-14AE-65B2-0C4F3E8D67FB}"/>
              </a:ext>
            </a:extLst>
          </p:cNvPr>
          <p:cNvSpPr txBox="1">
            <a:spLocks/>
          </p:cNvSpPr>
          <p:nvPr/>
        </p:nvSpPr>
        <p:spPr>
          <a:xfrm>
            <a:off x="1459863" y="10997519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4000" spc="0">
              <a:solidFill>
                <a:srgbClr val="003B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D6EDB1-C75F-EEF4-E703-86F7A460C2D5}"/>
              </a:ext>
            </a:extLst>
          </p:cNvPr>
          <p:cNvSpPr/>
          <p:nvPr/>
        </p:nvSpPr>
        <p:spPr>
          <a:xfrm>
            <a:off x="3536922" y="6032274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870F19-17A2-20CE-7B3C-92038B7D6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3383" y="2743312"/>
            <a:ext cx="7237872" cy="9509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CD0E05-C3D8-3C61-A096-C5A142972C7D}"/>
              </a:ext>
            </a:extLst>
          </p:cNvPr>
          <p:cNvSpPr txBox="1"/>
          <p:nvPr/>
        </p:nvSpPr>
        <p:spPr>
          <a:xfrm>
            <a:off x="1755648" y="2586409"/>
            <a:ext cx="768096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A9DCD9"/>
                </a:solidFill>
                <a:effectLst/>
                <a:uFillTx/>
                <a:latin typeface="+mj-lt"/>
                <a:ea typeface="+mj-ea"/>
                <a:cs typeface="+mj-cs"/>
                <a:sym typeface="Source Sans Pro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D35CCC-3D4C-70C4-5264-EA89D08B1E8C}"/>
              </a:ext>
            </a:extLst>
          </p:cNvPr>
          <p:cNvSpPr/>
          <p:nvPr/>
        </p:nvSpPr>
        <p:spPr>
          <a:xfrm>
            <a:off x="16023382" y="12424591"/>
            <a:ext cx="7237873" cy="718145"/>
          </a:xfrm>
          <a:prstGeom prst="rect">
            <a:avLst/>
          </a:prstGeom>
          <a:solidFill>
            <a:srgbClr val="A9DCD9"/>
          </a:solidFill>
          <a:ln w="12700" cap="flat">
            <a:solidFill>
              <a:srgbClr val="C1E7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0" i="0" dirty="0">
                <a:solidFill>
                  <a:srgbClr val="003B60"/>
                </a:solidFill>
                <a:effectLst/>
                <a:latin typeface="Roboto" panose="02000000000000000000" pitchFamily="2" charset="0"/>
              </a:rPr>
              <a:t>Poster presented at Third International Operational </a:t>
            </a:r>
            <a:r>
              <a:rPr lang="en-US" sz="2000" b="1" i="0" dirty="0">
                <a:solidFill>
                  <a:srgbClr val="003B60"/>
                </a:solidFill>
                <a:effectLst/>
                <a:latin typeface="Roboto" panose="02000000000000000000" pitchFamily="2" charset="0"/>
              </a:rPr>
              <a:t>Satellite</a:t>
            </a:r>
            <a:r>
              <a:rPr lang="en-US" sz="2000" b="0" i="0" dirty="0">
                <a:solidFill>
                  <a:srgbClr val="003B60"/>
                </a:solidFill>
                <a:effectLst/>
                <a:latin typeface="Roboto" panose="02000000000000000000" pitchFamily="2" charset="0"/>
              </a:rPr>
              <a:t> Oceanography Symposium (</a:t>
            </a:r>
            <a:r>
              <a:rPr lang="en-US" sz="2000" b="1" i="0" dirty="0">
                <a:solidFill>
                  <a:srgbClr val="003B60"/>
                </a:solidFill>
                <a:effectLst/>
                <a:latin typeface="Roboto" panose="02000000000000000000" pitchFamily="2" charset="0"/>
              </a:rPr>
              <a:t>OSOS</a:t>
            </a:r>
            <a:r>
              <a:rPr lang="en-US" sz="2000" b="0" i="0" dirty="0">
                <a:solidFill>
                  <a:srgbClr val="003B60"/>
                </a:solidFill>
                <a:effectLst/>
                <a:latin typeface="Roboto" panose="02000000000000000000" pitchFamily="2" charset="0"/>
              </a:rPr>
              <a:t>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3B6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8290078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utdoor, water, plant&#10;&#10;Description automatically generated">
            <a:extLst>
              <a:ext uri="{FF2B5EF4-FFF2-40B4-BE49-F238E27FC236}">
                <a16:creationId xmlns:a16="http://schemas.microsoft.com/office/drawing/2014/main" id="{F0B62EC9-C7FE-0419-8367-F185874AE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86180"/>
          <a:stretch/>
        </p:blipFill>
        <p:spPr>
          <a:xfrm>
            <a:off x="21549360" y="-1"/>
            <a:ext cx="2834640" cy="137160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9BCEB4D-F9F7-8083-712C-FFF5CFADC89F}"/>
              </a:ext>
            </a:extLst>
          </p:cNvPr>
          <p:cNvSpPr/>
          <p:nvPr/>
        </p:nvSpPr>
        <p:spPr>
          <a:xfrm>
            <a:off x="1201339" y="2527844"/>
            <a:ext cx="1873409" cy="1873409"/>
          </a:xfrm>
          <a:prstGeom prst="ellipse">
            <a:avLst/>
          </a:prstGeom>
          <a:solidFill>
            <a:srgbClr val="02A3A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4" name="project implementation plan">
            <a:extLst>
              <a:ext uri="{FF2B5EF4-FFF2-40B4-BE49-F238E27FC236}">
                <a16:creationId xmlns:a16="http://schemas.microsoft.com/office/drawing/2014/main" id="{6C563D75-EAFE-0A9F-0560-67B3044FC9CE}"/>
              </a:ext>
            </a:extLst>
          </p:cNvPr>
          <p:cNvSpPr txBox="1">
            <a:spLocks/>
          </p:cNvSpPr>
          <p:nvPr/>
        </p:nvSpPr>
        <p:spPr>
          <a:xfrm>
            <a:off x="1459863" y="2925617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5500" b="1" spc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NOAA HARMFUL ALGAL BLOOM LIASON FOR OAR, NOS AND NESDIS…">
            <a:extLst>
              <a:ext uri="{FF2B5EF4-FFF2-40B4-BE49-F238E27FC236}">
                <a16:creationId xmlns:a16="http://schemas.microsoft.com/office/drawing/2014/main" id="{88C51B58-8519-43C4-59A2-DD48D30B2497}"/>
              </a:ext>
            </a:extLst>
          </p:cNvPr>
          <p:cNvSpPr txBox="1">
            <a:spLocks/>
          </p:cNvSpPr>
          <p:nvPr/>
        </p:nvSpPr>
        <p:spPr>
          <a:xfrm>
            <a:off x="3333272" y="3020529"/>
            <a:ext cx="14497528" cy="765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Informal efforts to obtain input / share info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2B2093-53B9-88AB-9BBB-A65A68F7ECA3}"/>
              </a:ext>
            </a:extLst>
          </p:cNvPr>
          <p:cNvSpPr/>
          <p:nvPr/>
        </p:nvSpPr>
        <p:spPr>
          <a:xfrm flipV="1">
            <a:off x="0" y="-1"/>
            <a:ext cx="24383999" cy="1961357"/>
          </a:xfrm>
          <a:prstGeom prst="rect">
            <a:avLst/>
          </a:prstGeom>
          <a:solidFill>
            <a:srgbClr val="02A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roject implementation plan">
            <a:extLst>
              <a:ext uri="{FF2B5EF4-FFF2-40B4-BE49-F238E27FC236}">
                <a16:creationId xmlns:a16="http://schemas.microsoft.com/office/drawing/2014/main" id="{97345017-4305-E807-F484-B9179CC51BF7}"/>
              </a:ext>
            </a:extLst>
          </p:cNvPr>
          <p:cNvSpPr txBox="1">
            <a:spLocks/>
          </p:cNvSpPr>
          <p:nvPr/>
        </p:nvSpPr>
        <p:spPr>
          <a:xfrm>
            <a:off x="1201339" y="566487"/>
            <a:ext cx="21971004" cy="765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hangingPunct="1"/>
            <a:r>
              <a:rPr lang="en-US" sz="5000" spc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 liaison project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642A5A1-9DBC-AD90-F996-5EB6D526D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1354572" y="4864388"/>
            <a:ext cx="1834119" cy="465808"/>
          </a:xfrm>
          <a:prstGeom prst="rect">
            <a:avLst/>
          </a:prstGeom>
        </p:spPr>
      </p:pic>
      <p:sp>
        <p:nvSpPr>
          <p:cNvPr id="13" name="NOAA HARMFUL ALGAL BLOOM LIASON FOR OAR, NOS AND NESDIS…">
            <a:extLst>
              <a:ext uri="{FF2B5EF4-FFF2-40B4-BE49-F238E27FC236}">
                <a16:creationId xmlns:a16="http://schemas.microsoft.com/office/drawing/2014/main" id="{8F29E2BE-5BB5-1F22-DD1A-E3C4C7F8CB07}"/>
              </a:ext>
            </a:extLst>
          </p:cNvPr>
          <p:cNvSpPr txBox="1">
            <a:spLocks/>
          </p:cNvSpPr>
          <p:nvPr/>
        </p:nvSpPr>
        <p:spPr>
          <a:xfrm>
            <a:off x="3561161" y="3804602"/>
            <a:ext cx="19621500" cy="7654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lnSpc>
                <a:spcPct val="25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Outreach / Communications (Ongoing)</a:t>
            </a: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  Presentations, Meeting Participation</a:t>
            </a:r>
          </a:p>
          <a:p>
            <a:pPr defTabSz="457200" hangingPunct="1">
              <a:spcBef>
                <a:spcPts val="600"/>
              </a:spcBef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  Reports, Blogs, Etc.</a:t>
            </a:r>
          </a:p>
          <a:p>
            <a:pPr defTabSz="457200" hangingPunct="1">
              <a:spcBef>
                <a:spcPts val="600"/>
              </a:spcBef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  Requests for information</a:t>
            </a:r>
          </a:p>
          <a:p>
            <a:pPr defTabSz="457200" hangingPunct="1">
              <a:lnSpc>
                <a:spcPct val="20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endParaRPr lang="en-US" sz="3000" b="1" i="0">
              <a:solidFill>
                <a:srgbClr val="003B60"/>
              </a:solidFill>
              <a:latin typeface="Palatino" pitchFamily="2" charset="77"/>
              <a:ea typeface="Palatino" pitchFamily="2" charset="77"/>
              <a:cs typeface="+mj-cs"/>
              <a:sym typeface="Source Sans Pro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F7904F3-2ECC-030D-4B78-0D02F33BA94E}"/>
              </a:ext>
            </a:extLst>
          </p:cNvPr>
          <p:cNvSpPr/>
          <p:nvPr/>
        </p:nvSpPr>
        <p:spPr>
          <a:xfrm>
            <a:off x="3539070" y="5792665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A042C9E-6BEB-558C-3AE6-F0CDAC9963E5}"/>
              </a:ext>
            </a:extLst>
          </p:cNvPr>
          <p:cNvSpPr/>
          <p:nvPr/>
        </p:nvSpPr>
        <p:spPr>
          <a:xfrm>
            <a:off x="3539070" y="6334725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0F3F4AD-03E8-B3FB-26D3-AEDFB51EBE46}"/>
              </a:ext>
            </a:extLst>
          </p:cNvPr>
          <p:cNvSpPr/>
          <p:nvPr/>
        </p:nvSpPr>
        <p:spPr>
          <a:xfrm>
            <a:off x="3539070" y="6884280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0FBD56-55D9-23FC-599F-2A8F35F25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9668" y="7388793"/>
            <a:ext cx="9719624" cy="5760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 descr="A group of people sitting in chairs in front of a projector screen&#10;&#10;Description automatically generated">
            <a:extLst>
              <a:ext uri="{FF2B5EF4-FFF2-40B4-BE49-F238E27FC236}">
                <a16:creationId xmlns:a16="http://schemas.microsoft.com/office/drawing/2014/main" id="{66E88838-CBE8-B57E-7670-5CC2E9C4B9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824">
            <a:off x="16257724" y="2541276"/>
            <a:ext cx="7437120" cy="5577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Picture 21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D051B899-7B09-478C-785D-0FC42F4A7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4" y="8184343"/>
            <a:ext cx="9265920" cy="5212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C1CF3F-EBC6-886A-0C77-EBC6260E398D}"/>
              </a:ext>
            </a:extLst>
          </p:cNvPr>
          <p:cNvSpPr txBox="1"/>
          <p:nvPr/>
        </p:nvSpPr>
        <p:spPr>
          <a:xfrm>
            <a:off x="1755648" y="2787577"/>
            <a:ext cx="768096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A9DCD9"/>
                </a:solidFill>
                <a:effectLst/>
                <a:uFillTx/>
                <a:latin typeface="+mj-lt"/>
                <a:ea typeface="+mj-ea"/>
                <a:cs typeface="+mj-cs"/>
                <a:sym typeface="Source Sans Pro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590803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utdoor, water, plant&#10;&#10;Description automatically generated">
            <a:extLst>
              <a:ext uri="{FF2B5EF4-FFF2-40B4-BE49-F238E27FC236}">
                <a16:creationId xmlns:a16="http://schemas.microsoft.com/office/drawing/2014/main" id="{F0B62EC9-C7FE-0419-8367-F185874AE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89302"/>
          <a:stretch/>
        </p:blipFill>
        <p:spPr>
          <a:xfrm>
            <a:off x="22189440" y="-1"/>
            <a:ext cx="2194560" cy="13716001"/>
          </a:xfrm>
          <a:prstGeom prst="rect">
            <a:avLst/>
          </a:prstGeom>
        </p:spPr>
      </p:pic>
      <p:pic>
        <p:nvPicPr>
          <p:cNvPr id="19" name="Picture 18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4DC4C3CC-F018-1BE2-EE9A-79CDB51551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95" b="18048"/>
          <a:stretch/>
        </p:blipFill>
        <p:spPr>
          <a:xfrm>
            <a:off x="15682981" y="5452696"/>
            <a:ext cx="8121342" cy="4297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NOAA HARMFUL ALGAL BLOOM LIASON FOR OAR, NOS AND NESDIS…">
            <a:extLst>
              <a:ext uri="{FF2B5EF4-FFF2-40B4-BE49-F238E27FC236}">
                <a16:creationId xmlns:a16="http://schemas.microsoft.com/office/drawing/2014/main" id="{8F29E2BE-5BB5-1F22-DD1A-E3C4C7F8CB07}"/>
              </a:ext>
            </a:extLst>
          </p:cNvPr>
          <p:cNvSpPr txBox="1">
            <a:spLocks/>
          </p:cNvSpPr>
          <p:nvPr/>
        </p:nvSpPr>
        <p:spPr>
          <a:xfrm>
            <a:off x="3539070" y="4684933"/>
            <a:ext cx="15370722" cy="89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Satellites/Aquaculture Working Group – (Ongoing)</a:t>
            </a:r>
          </a:p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 GOAL: Explore satellite application for aquaculture</a:t>
            </a: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28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	--</a:t>
            </a: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2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 </a:t>
            </a: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OUTCOME: New products available for NE</a:t>
            </a:r>
          </a:p>
          <a:p>
            <a:pPr defTabSz="457200" hangingPunct="1">
              <a:lnSpc>
                <a:spcPct val="15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endParaRPr lang="en-US" sz="2000" b="1" i="0" dirty="0">
              <a:solidFill>
                <a:srgbClr val="003B60"/>
              </a:solidFill>
              <a:latin typeface="Palatino" pitchFamily="2" charset="77"/>
              <a:ea typeface="Palatino" pitchFamily="2" charset="77"/>
              <a:cs typeface="+mj-cs"/>
              <a:sym typeface="Source Sans Pro"/>
            </a:endParaRPr>
          </a:p>
          <a:p>
            <a:pPr defTabSz="457200" hangingPunct="1">
              <a:lnSpc>
                <a:spcPct val="15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IWG HABHRCA – (2023)</a:t>
            </a: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       GOAL: Sea Grant to be more engaged w/ national HAB efforts</a:t>
            </a: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2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   </a:t>
            </a: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OUTCOME: Liaison appointment to IWG</a:t>
            </a:r>
            <a:endParaRPr lang="en-US" sz="2000" b="1" i="0" dirty="0">
              <a:solidFill>
                <a:srgbClr val="003B60"/>
              </a:solidFill>
              <a:latin typeface="Palatino" pitchFamily="2" charset="77"/>
              <a:ea typeface="Palatino" pitchFamily="2" charset="77"/>
              <a:cs typeface="+mj-cs"/>
              <a:sym typeface="Source Sans Pro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9BCEB4D-F9F7-8083-712C-FFF5CFADC89F}"/>
              </a:ext>
            </a:extLst>
          </p:cNvPr>
          <p:cNvSpPr/>
          <p:nvPr/>
        </p:nvSpPr>
        <p:spPr>
          <a:xfrm>
            <a:off x="1201339" y="2256480"/>
            <a:ext cx="1873409" cy="1873409"/>
          </a:xfrm>
          <a:prstGeom prst="ellipse">
            <a:avLst/>
          </a:prstGeom>
          <a:solidFill>
            <a:srgbClr val="02A3A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4" name="project implementation plan">
            <a:extLst>
              <a:ext uri="{FF2B5EF4-FFF2-40B4-BE49-F238E27FC236}">
                <a16:creationId xmlns:a16="http://schemas.microsoft.com/office/drawing/2014/main" id="{6C563D75-EAFE-0A9F-0560-67B3044FC9CE}"/>
              </a:ext>
            </a:extLst>
          </p:cNvPr>
          <p:cNvSpPr txBox="1">
            <a:spLocks/>
          </p:cNvSpPr>
          <p:nvPr/>
        </p:nvSpPr>
        <p:spPr>
          <a:xfrm>
            <a:off x="1459863" y="2654253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5500" b="1" spc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NOAA HARMFUL ALGAL BLOOM LIASON FOR OAR, NOS AND NESDIS…">
            <a:extLst>
              <a:ext uri="{FF2B5EF4-FFF2-40B4-BE49-F238E27FC236}">
                <a16:creationId xmlns:a16="http://schemas.microsoft.com/office/drawing/2014/main" id="{88C51B58-8519-43C4-59A2-DD48D30B2497}"/>
              </a:ext>
            </a:extLst>
          </p:cNvPr>
          <p:cNvSpPr txBox="1">
            <a:spLocks/>
          </p:cNvSpPr>
          <p:nvPr/>
        </p:nvSpPr>
        <p:spPr>
          <a:xfrm>
            <a:off x="3333272" y="2749165"/>
            <a:ext cx="10382728" cy="765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Other Activities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2B2093-53B9-88AB-9BBB-A65A68F7ECA3}"/>
              </a:ext>
            </a:extLst>
          </p:cNvPr>
          <p:cNvSpPr/>
          <p:nvPr/>
        </p:nvSpPr>
        <p:spPr>
          <a:xfrm flipV="1">
            <a:off x="0" y="-1"/>
            <a:ext cx="24383999" cy="1961357"/>
          </a:xfrm>
          <a:prstGeom prst="rect">
            <a:avLst/>
          </a:prstGeom>
          <a:solidFill>
            <a:srgbClr val="02A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roject implementation plan">
            <a:extLst>
              <a:ext uri="{FF2B5EF4-FFF2-40B4-BE49-F238E27FC236}">
                <a16:creationId xmlns:a16="http://schemas.microsoft.com/office/drawing/2014/main" id="{97345017-4305-E807-F484-B9179CC51BF7}"/>
              </a:ext>
            </a:extLst>
          </p:cNvPr>
          <p:cNvSpPr txBox="1">
            <a:spLocks/>
          </p:cNvSpPr>
          <p:nvPr/>
        </p:nvSpPr>
        <p:spPr>
          <a:xfrm>
            <a:off x="1201339" y="566487"/>
            <a:ext cx="21971004" cy="765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hangingPunct="1"/>
            <a:r>
              <a:rPr lang="en-US" sz="5000" spc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 liaison project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3C71D6-3217-0C3A-74A9-03DBE9CC1FB3}"/>
              </a:ext>
            </a:extLst>
          </p:cNvPr>
          <p:cNvSpPr/>
          <p:nvPr/>
        </p:nvSpPr>
        <p:spPr>
          <a:xfrm>
            <a:off x="3539070" y="8769098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942956-274B-7F8B-1238-265B0F97A429}"/>
              </a:ext>
            </a:extLst>
          </p:cNvPr>
          <p:cNvSpPr/>
          <p:nvPr/>
        </p:nvSpPr>
        <p:spPr>
          <a:xfrm>
            <a:off x="1535900" y="4601771"/>
            <a:ext cx="1204283" cy="1204283"/>
          </a:xfrm>
          <a:prstGeom prst="ellipse">
            <a:avLst/>
          </a:prstGeom>
          <a:solidFill>
            <a:srgbClr val="A9DCD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5" name="project implementation plan">
            <a:extLst>
              <a:ext uri="{FF2B5EF4-FFF2-40B4-BE49-F238E27FC236}">
                <a16:creationId xmlns:a16="http://schemas.microsoft.com/office/drawing/2014/main" id="{DB6F085B-A768-EF8C-E50F-C29ED214A2D4}"/>
              </a:ext>
            </a:extLst>
          </p:cNvPr>
          <p:cNvSpPr txBox="1">
            <a:spLocks/>
          </p:cNvSpPr>
          <p:nvPr/>
        </p:nvSpPr>
        <p:spPr>
          <a:xfrm>
            <a:off x="1459863" y="4753850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4000" spc="0">
              <a:solidFill>
                <a:srgbClr val="003B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FE29A5-A246-CA0B-F66D-7494729AE091}"/>
              </a:ext>
            </a:extLst>
          </p:cNvPr>
          <p:cNvSpPr/>
          <p:nvPr/>
        </p:nvSpPr>
        <p:spPr>
          <a:xfrm>
            <a:off x="1535899" y="7498192"/>
            <a:ext cx="1204283" cy="1204283"/>
          </a:xfrm>
          <a:prstGeom prst="ellipse">
            <a:avLst/>
          </a:prstGeom>
          <a:solidFill>
            <a:srgbClr val="A9DCD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23" name="project implementation plan">
            <a:extLst>
              <a:ext uri="{FF2B5EF4-FFF2-40B4-BE49-F238E27FC236}">
                <a16:creationId xmlns:a16="http://schemas.microsoft.com/office/drawing/2014/main" id="{E5D9A708-281C-9AF5-3001-ADDED6C703D7}"/>
              </a:ext>
            </a:extLst>
          </p:cNvPr>
          <p:cNvSpPr txBox="1">
            <a:spLocks/>
          </p:cNvSpPr>
          <p:nvPr/>
        </p:nvSpPr>
        <p:spPr>
          <a:xfrm>
            <a:off x="1459863" y="7498192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4000" spc="0">
              <a:solidFill>
                <a:srgbClr val="003B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B36BD1B-3B3B-989C-3F13-1A4806659E18}"/>
              </a:ext>
            </a:extLst>
          </p:cNvPr>
          <p:cNvSpPr/>
          <p:nvPr/>
        </p:nvSpPr>
        <p:spPr>
          <a:xfrm>
            <a:off x="3539070" y="5800082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6DA699-B2A7-2B8D-BB86-204AB15CBD39}"/>
              </a:ext>
            </a:extLst>
          </p:cNvPr>
          <p:cNvSpPr txBox="1"/>
          <p:nvPr/>
        </p:nvSpPr>
        <p:spPr>
          <a:xfrm>
            <a:off x="4830923" y="6119798"/>
            <a:ext cx="855938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3B60"/>
                </a:solidFill>
                <a:effectLst/>
                <a:uFillTx/>
                <a:latin typeface="Palatino"/>
                <a:sym typeface="Source Sans Pro"/>
              </a:rPr>
              <a:t>Sea Grant Aquaculture Chats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4C154-B32A-C00C-D9FB-AA7C6CBA214C}"/>
              </a:ext>
            </a:extLst>
          </p:cNvPr>
          <p:cNvSpPr txBox="1"/>
          <p:nvPr/>
        </p:nvSpPr>
        <p:spPr>
          <a:xfrm>
            <a:off x="3417118" y="10044121"/>
            <a:ext cx="15977787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457200" hangingPunct="1">
              <a:lnSpc>
                <a:spcPct val="15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48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S. FL Assessment Listening Sessions – (Jun. 2023)</a:t>
            </a:r>
          </a:p>
          <a:p>
            <a:pPr marL="640080" lvl="8" indent="-457200" algn="l"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</a:rPr>
              <a:t>	G</a:t>
            </a: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OAL: Receive input on development of </a:t>
            </a:r>
            <a:r>
              <a:rPr lang="en-US" sz="3000" dirty="0">
                <a:solidFill>
                  <a:srgbClr val="003B60"/>
                </a:solidFill>
                <a:latin typeface="Palatino"/>
              </a:rPr>
              <a:t>plan for reducing, mitigating, and controlling     harmful algal blooms and hypoxia in South Florida, and for other purposes</a:t>
            </a:r>
          </a:p>
          <a:p>
            <a:pPr marL="640080" lvl="8" indent="-457200" algn="l"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003B60"/>
                </a:solidFill>
                <a:latin typeface="Palatino"/>
                <a:ea typeface="Palatino" pitchFamily="2" charset="77"/>
                <a:cs typeface="+mj-cs"/>
                <a:sym typeface="Source Sans Pro"/>
              </a:rPr>
              <a:t>	OUTCOMES: 3 Sessions, 130 participants, 27 organizations, input (science-related, program-related, locations, causes &amp; gaps)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723C55-30E6-F218-6668-DB1FB594CB15}"/>
              </a:ext>
            </a:extLst>
          </p:cNvPr>
          <p:cNvSpPr/>
          <p:nvPr/>
        </p:nvSpPr>
        <p:spPr>
          <a:xfrm>
            <a:off x="3539070" y="9208531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4E8FF10-C65A-E614-4A9E-7464DF566685}"/>
              </a:ext>
            </a:extLst>
          </p:cNvPr>
          <p:cNvSpPr/>
          <p:nvPr/>
        </p:nvSpPr>
        <p:spPr>
          <a:xfrm>
            <a:off x="3531612" y="11258785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9823C2-A05F-3EE7-ADB5-57B9F372B47B}"/>
              </a:ext>
            </a:extLst>
          </p:cNvPr>
          <p:cNvSpPr/>
          <p:nvPr/>
        </p:nvSpPr>
        <p:spPr>
          <a:xfrm>
            <a:off x="3531612" y="12159537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AB3633-E49D-F819-F489-2647F92DA424}"/>
              </a:ext>
            </a:extLst>
          </p:cNvPr>
          <p:cNvSpPr/>
          <p:nvPr/>
        </p:nvSpPr>
        <p:spPr>
          <a:xfrm>
            <a:off x="1525160" y="10044121"/>
            <a:ext cx="1204283" cy="1204283"/>
          </a:xfrm>
          <a:prstGeom prst="ellipse">
            <a:avLst/>
          </a:prstGeom>
          <a:solidFill>
            <a:srgbClr val="A9DCD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E5C027-586B-E70B-9587-C592F1CA24DE}"/>
              </a:ext>
            </a:extLst>
          </p:cNvPr>
          <p:cNvSpPr/>
          <p:nvPr/>
        </p:nvSpPr>
        <p:spPr>
          <a:xfrm>
            <a:off x="3539070" y="6720752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6A4E7-F6A3-0E04-79A3-D07915A2CACF}"/>
              </a:ext>
            </a:extLst>
          </p:cNvPr>
          <p:cNvSpPr txBox="1"/>
          <p:nvPr/>
        </p:nvSpPr>
        <p:spPr>
          <a:xfrm>
            <a:off x="1755648" y="2622985"/>
            <a:ext cx="768096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A9DCD9"/>
                </a:solidFill>
                <a:effectLst/>
                <a:uFillTx/>
                <a:latin typeface="+mj-lt"/>
                <a:ea typeface="+mj-ea"/>
                <a:cs typeface="+mj-cs"/>
                <a:sym typeface="Source Sans Pro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664970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OAA HARMFUL ALGAL BLOOM LIASON FOR OAR, NOS AND NESDIS…">
            <a:extLst>
              <a:ext uri="{FF2B5EF4-FFF2-40B4-BE49-F238E27FC236}">
                <a16:creationId xmlns:a16="http://schemas.microsoft.com/office/drawing/2014/main" id="{8F29E2BE-5BB5-1F22-DD1A-E3C4C7F8CB07}"/>
              </a:ext>
            </a:extLst>
          </p:cNvPr>
          <p:cNvSpPr txBox="1">
            <a:spLocks/>
          </p:cNvSpPr>
          <p:nvPr/>
        </p:nvSpPr>
        <p:spPr>
          <a:xfrm>
            <a:off x="3539070" y="4654812"/>
            <a:ext cx="18574331" cy="892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endParaRPr lang="en-US" sz="3200" b="1" i="0" dirty="0">
              <a:solidFill>
                <a:srgbClr val="003B60"/>
              </a:solidFill>
              <a:latin typeface="Palatino" pitchFamily="2" charset="77"/>
              <a:ea typeface="Palatino" pitchFamily="2" charset="77"/>
              <a:cs typeface="+mj-cs"/>
              <a:sym typeface="Source Sans Pro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HAB Liaison Website – (2022)</a:t>
            </a:r>
          </a:p>
          <a:p>
            <a:pPr defTabSz="457200" hangingPunct="1">
              <a:lnSpc>
                <a:spcPct val="15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  GOAL: Share information related to project</a:t>
            </a: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  OUTCOMES: 2 webpages (about project, CoP)</a:t>
            </a:r>
          </a:p>
          <a:p>
            <a:pPr defTabSz="457200" hangingPunct="1">
              <a:lnSpc>
                <a:spcPct val="15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endParaRPr lang="en-US" sz="2000" b="1" i="0" dirty="0">
              <a:solidFill>
                <a:srgbClr val="003B60"/>
              </a:solidFill>
              <a:latin typeface="Palatino" pitchFamily="2" charset="77"/>
              <a:ea typeface="Palatino" pitchFamily="2" charset="77"/>
              <a:cs typeface="+mj-cs"/>
              <a:sym typeface="Source Sans Pro"/>
            </a:endParaRPr>
          </a:p>
          <a:p>
            <a:pPr defTabSz="457200" hangingPunct="1">
              <a:lnSpc>
                <a:spcPct val="15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endParaRPr lang="en-US" sz="2000" b="1" i="0" dirty="0">
              <a:solidFill>
                <a:srgbClr val="003B60"/>
              </a:solidFill>
              <a:latin typeface="Palatino" pitchFamily="2" charset="77"/>
              <a:ea typeface="Palatino" pitchFamily="2" charset="77"/>
              <a:cs typeface="+mj-cs"/>
              <a:sym typeface="Source Sans Pro"/>
            </a:endParaRP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HAB chats – (2023) </a:t>
            </a: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 </a:t>
            </a: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GOAL: Provide a forum for sharing across Sea Grant Network (internal)</a:t>
            </a:r>
          </a:p>
          <a:p>
            <a:pPr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  OUTCOMES: Bi-Monthly Chats – 18 </a:t>
            </a:r>
            <a:r>
              <a:rPr lang="en-US" sz="3000" b="1" i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programs participating in at least one</a:t>
            </a:r>
            <a:endParaRPr lang="en-US" sz="3000" b="1" i="0" dirty="0">
              <a:solidFill>
                <a:srgbClr val="003B60"/>
              </a:solidFill>
              <a:latin typeface="Palatino" pitchFamily="2" charset="77"/>
              <a:ea typeface="Palatino" pitchFamily="2" charset="77"/>
              <a:cs typeface="+mj-cs"/>
              <a:sym typeface="Source Sans Pro"/>
            </a:endParaRPr>
          </a:p>
          <a:p>
            <a:pPr lvl="3" indent="0"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200" b="1" dirty="0">
                <a:solidFill>
                  <a:srgbClr val="1699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-- </a:t>
            </a:r>
            <a:r>
              <a:rPr lang="en-US" sz="3200" b="1" dirty="0">
                <a:solidFill>
                  <a:srgbClr val="169993"/>
                </a:solidFill>
                <a:effectLst/>
                <a:latin typeface="Palatino"/>
                <a:ea typeface="Calibri" panose="020F0502020204030204" pitchFamily="34" charset="0"/>
                <a:cs typeface="Times New Roman" panose="02020603050405020304" pitchFamily="18" charset="0"/>
              </a:rPr>
              <a:t>What HAB related Human Health Challenges are you dealing with?</a:t>
            </a:r>
            <a:r>
              <a:rPr lang="en-US" sz="3000" b="1" i="0" dirty="0">
                <a:solidFill>
                  <a:srgbClr val="169993"/>
                </a:solidFill>
                <a:latin typeface="Palatino"/>
                <a:ea typeface="Palatino" pitchFamily="2" charset="77"/>
                <a:cs typeface="+mj-cs"/>
                <a:sym typeface="Source Sans Pro"/>
              </a:rPr>
              <a:t>	</a:t>
            </a:r>
          </a:p>
          <a:p>
            <a:pPr lvl="3" indent="0"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169993"/>
                </a:solidFill>
                <a:latin typeface="Palatino"/>
                <a:ea typeface="Palatino" pitchFamily="2" charset="77"/>
                <a:cs typeface="+mj-cs"/>
                <a:sym typeface="Source Sans Pro"/>
              </a:rPr>
              <a:t>			-- </a:t>
            </a:r>
            <a:r>
              <a:rPr lang="en-US" sz="3200" dirty="0">
                <a:solidFill>
                  <a:srgbClr val="169993"/>
                </a:solidFill>
                <a:effectLst/>
                <a:latin typeface="Palatino"/>
                <a:ea typeface="Calibri" panose="020F0502020204030204" pitchFamily="34" charset="0"/>
                <a:cs typeface="Times New Roman" panose="02020603050405020304" pitchFamily="18" charset="0"/>
              </a:rPr>
              <a:t>Tell us about your Extension programs/Activities</a:t>
            </a:r>
            <a:endParaRPr lang="en-US" sz="3000" b="1" i="0" dirty="0">
              <a:solidFill>
                <a:srgbClr val="169993"/>
              </a:solidFill>
              <a:latin typeface="Palatino"/>
              <a:ea typeface="Palatino" pitchFamily="2" charset="77"/>
              <a:cs typeface="+mj-cs"/>
              <a:sym typeface="Source Sans Pro"/>
            </a:endParaRPr>
          </a:p>
          <a:p>
            <a:pPr lvl="3" indent="0"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dirty="0">
                <a:solidFill>
                  <a:srgbClr val="169993"/>
                </a:solidFill>
                <a:latin typeface="Palatino"/>
                <a:ea typeface="Palatino" pitchFamily="2" charset="77"/>
                <a:cs typeface="+mj-cs"/>
                <a:sym typeface="Source Sans Pro"/>
              </a:rPr>
              <a:t>			-- </a:t>
            </a:r>
            <a:r>
              <a:rPr lang="en-US" sz="3200" dirty="0">
                <a:solidFill>
                  <a:srgbClr val="169993"/>
                </a:solidFill>
                <a:effectLst/>
                <a:latin typeface="Palatino"/>
                <a:ea typeface="Calibri" panose="020F0502020204030204" pitchFamily="34" charset="0"/>
                <a:cs typeface="Times New Roman" panose="02020603050405020304" pitchFamily="18" charset="0"/>
              </a:rPr>
              <a:t>What wicked HAB related problems do you foresee facing in the next 1-2 years?</a:t>
            </a:r>
          </a:p>
          <a:p>
            <a:pPr lvl="3" indent="0"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200" b="1" i="0" dirty="0">
                <a:solidFill>
                  <a:srgbClr val="169993"/>
                </a:solidFill>
                <a:latin typeface="Palatino"/>
                <a:ea typeface="Calibri" panose="020F0502020204030204" pitchFamily="34" charset="0"/>
                <a:cs typeface="Times New Roman" panose="02020603050405020304" pitchFamily="18" charset="0"/>
                <a:sym typeface="Source Sans Pro"/>
              </a:rPr>
              <a:t>			-- NOAA’s HAB Event Response Program</a:t>
            </a:r>
            <a:r>
              <a:rPr lang="en-US" sz="3000" b="1" i="0" dirty="0">
                <a:solidFill>
                  <a:srgbClr val="169993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</a:t>
            </a:r>
          </a:p>
          <a:p>
            <a:pPr lvl="3" indent="0" defTabSz="457200" hangingPunct="1"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3000" b="1" i="0" dirty="0">
                <a:solidFill>
                  <a:srgbClr val="169993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		</a:t>
            </a: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Wingdings" panose="05000000000000000000" pitchFamily="2" charset="2"/>
              </a:rPr>
              <a:t></a:t>
            </a:r>
            <a:r>
              <a:rPr lang="en-US" sz="3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 Sea Grant Investment in HABs	</a:t>
            </a:r>
          </a:p>
          <a:p>
            <a:pPr defTabSz="457200" hangingPunct="1">
              <a:lnSpc>
                <a:spcPct val="15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endParaRPr lang="en-US" sz="2000" b="1" i="0" dirty="0">
              <a:solidFill>
                <a:srgbClr val="003B60"/>
              </a:solidFill>
              <a:latin typeface="Palatino" pitchFamily="2" charset="77"/>
              <a:ea typeface="Palatino" pitchFamily="2" charset="77"/>
              <a:cs typeface="+mj-cs"/>
              <a:sym typeface="Source Sans Pro"/>
            </a:endParaRPr>
          </a:p>
        </p:txBody>
      </p:sp>
      <p:pic>
        <p:nvPicPr>
          <p:cNvPr id="24" name="Picture 23" descr="A picture containing outdoor, water, plant&#10;&#10;Description automatically generated">
            <a:extLst>
              <a:ext uri="{FF2B5EF4-FFF2-40B4-BE49-F238E27FC236}">
                <a16:creationId xmlns:a16="http://schemas.microsoft.com/office/drawing/2014/main" id="{F0B62EC9-C7FE-0419-8367-F185874AE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89302"/>
          <a:stretch/>
        </p:blipFill>
        <p:spPr>
          <a:xfrm>
            <a:off x="22189440" y="-1"/>
            <a:ext cx="2194560" cy="137160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9BCEB4D-F9F7-8083-712C-FFF5CFADC89F}"/>
              </a:ext>
            </a:extLst>
          </p:cNvPr>
          <p:cNvSpPr/>
          <p:nvPr/>
        </p:nvSpPr>
        <p:spPr>
          <a:xfrm>
            <a:off x="1201339" y="2256480"/>
            <a:ext cx="1873409" cy="1873409"/>
          </a:xfrm>
          <a:prstGeom prst="ellipse">
            <a:avLst/>
          </a:prstGeom>
          <a:solidFill>
            <a:srgbClr val="02A3A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4" name="project implementation plan">
            <a:extLst>
              <a:ext uri="{FF2B5EF4-FFF2-40B4-BE49-F238E27FC236}">
                <a16:creationId xmlns:a16="http://schemas.microsoft.com/office/drawing/2014/main" id="{6C563D75-EAFE-0A9F-0560-67B3044FC9CE}"/>
              </a:ext>
            </a:extLst>
          </p:cNvPr>
          <p:cNvSpPr txBox="1">
            <a:spLocks/>
          </p:cNvSpPr>
          <p:nvPr/>
        </p:nvSpPr>
        <p:spPr>
          <a:xfrm>
            <a:off x="1459863" y="2654253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5500" b="1" spc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NOAA HARMFUL ALGAL BLOOM LIASON FOR OAR, NOS AND NESDIS…">
            <a:extLst>
              <a:ext uri="{FF2B5EF4-FFF2-40B4-BE49-F238E27FC236}">
                <a16:creationId xmlns:a16="http://schemas.microsoft.com/office/drawing/2014/main" id="{88C51B58-8519-43C4-59A2-DD48D30B2497}"/>
              </a:ext>
            </a:extLst>
          </p:cNvPr>
          <p:cNvSpPr txBox="1">
            <a:spLocks/>
          </p:cNvSpPr>
          <p:nvPr/>
        </p:nvSpPr>
        <p:spPr>
          <a:xfrm>
            <a:off x="3333272" y="2749165"/>
            <a:ext cx="10382728" cy="765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Development of a CoP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2B2093-53B9-88AB-9BBB-A65A68F7ECA3}"/>
              </a:ext>
            </a:extLst>
          </p:cNvPr>
          <p:cNvSpPr/>
          <p:nvPr/>
        </p:nvSpPr>
        <p:spPr>
          <a:xfrm flipV="1">
            <a:off x="0" y="-1"/>
            <a:ext cx="24383999" cy="1961357"/>
          </a:xfrm>
          <a:prstGeom prst="rect">
            <a:avLst/>
          </a:prstGeom>
          <a:solidFill>
            <a:srgbClr val="02A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roject implementation plan">
            <a:extLst>
              <a:ext uri="{FF2B5EF4-FFF2-40B4-BE49-F238E27FC236}">
                <a16:creationId xmlns:a16="http://schemas.microsoft.com/office/drawing/2014/main" id="{97345017-4305-E807-F484-B9179CC51BF7}"/>
              </a:ext>
            </a:extLst>
          </p:cNvPr>
          <p:cNvSpPr txBox="1">
            <a:spLocks/>
          </p:cNvSpPr>
          <p:nvPr/>
        </p:nvSpPr>
        <p:spPr>
          <a:xfrm>
            <a:off x="1201339" y="566487"/>
            <a:ext cx="21971004" cy="765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hangingPunct="1"/>
            <a:r>
              <a:rPr lang="en-US" sz="5000" spc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 liaison project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F7904F3-2ECC-030D-4B78-0D02F33BA94E}"/>
              </a:ext>
            </a:extLst>
          </p:cNvPr>
          <p:cNvSpPr/>
          <p:nvPr/>
        </p:nvSpPr>
        <p:spPr>
          <a:xfrm>
            <a:off x="3539070" y="6701180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3C71D6-3217-0C3A-74A9-03DBE9CC1FB3}"/>
              </a:ext>
            </a:extLst>
          </p:cNvPr>
          <p:cNvSpPr/>
          <p:nvPr/>
        </p:nvSpPr>
        <p:spPr>
          <a:xfrm>
            <a:off x="3539070" y="9082494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942956-274B-7F8B-1238-265B0F97A429}"/>
              </a:ext>
            </a:extLst>
          </p:cNvPr>
          <p:cNvSpPr/>
          <p:nvPr/>
        </p:nvSpPr>
        <p:spPr>
          <a:xfrm>
            <a:off x="1611938" y="4977208"/>
            <a:ext cx="1204283" cy="1204283"/>
          </a:xfrm>
          <a:prstGeom prst="ellipse">
            <a:avLst/>
          </a:prstGeom>
          <a:solidFill>
            <a:srgbClr val="A9DCD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5" name="project implementation plan">
            <a:extLst>
              <a:ext uri="{FF2B5EF4-FFF2-40B4-BE49-F238E27FC236}">
                <a16:creationId xmlns:a16="http://schemas.microsoft.com/office/drawing/2014/main" id="{DB6F085B-A768-EF8C-E50F-C29ED214A2D4}"/>
              </a:ext>
            </a:extLst>
          </p:cNvPr>
          <p:cNvSpPr txBox="1">
            <a:spLocks/>
          </p:cNvSpPr>
          <p:nvPr/>
        </p:nvSpPr>
        <p:spPr>
          <a:xfrm>
            <a:off x="1459863" y="4753850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4000" spc="0">
              <a:solidFill>
                <a:srgbClr val="003B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FE29A5-A246-CA0B-F66D-7494729AE091}"/>
              </a:ext>
            </a:extLst>
          </p:cNvPr>
          <p:cNvSpPr/>
          <p:nvPr/>
        </p:nvSpPr>
        <p:spPr>
          <a:xfrm>
            <a:off x="1611939" y="7816705"/>
            <a:ext cx="1204283" cy="1204283"/>
          </a:xfrm>
          <a:prstGeom prst="ellipse">
            <a:avLst/>
          </a:prstGeom>
          <a:solidFill>
            <a:srgbClr val="A9DCD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23" name="project implementation plan">
            <a:extLst>
              <a:ext uri="{FF2B5EF4-FFF2-40B4-BE49-F238E27FC236}">
                <a16:creationId xmlns:a16="http://schemas.microsoft.com/office/drawing/2014/main" id="{E5D9A708-281C-9AF5-3001-ADDED6C703D7}"/>
              </a:ext>
            </a:extLst>
          </p:cNvPr>
          <p:cNvSpPr txBox="1">
            <a:spLocks/>
          </p:cNvSpPr>
          <p:nvPr/>
        </p:nvSpPr>
        <p:spPr>
          <a:xfrm>
            <a:off x="1459863" y="7498192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4000" spc="0">
              <a:solidFill>
                <a:srgbClr val="003B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B36BD1B-3B3B-989C-3F13-1A4806659E18}"/>
              </a:ext>
            </a:extLst>
          </p:cNvPr>
          <p:cNvSpPr/>
          <p:nvPr/>
        </p:nvSpPr>
        <p:spPr>
          <a:xfrm>
            <a:off x="3539070" y="6196974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BBBBD4C-F26A-F85F-B188-A966F6829191}"/>
              </a:ext>
            </a:extLst>
          </p:cNvPr>
          <p:cNvSpPr/>
          <p:nvPr/>
        </p:nvSpPr>
        <p:spPr>
          <a:xfrm>
            <a:off x="3539070" y="9596845"/>
            <a:ext cx="319716" cy="319716"/>
          </a:xfrm>
          <a:prstGeom prst="ellipse">
            <a:avLst/>
          </a:prstGeom>
          <a:noFill/>
          <a:ln w="38100" cap="flat">
            <a:solidFill>
              <a:srgbClr val="A9DCD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F5FEA-1162-1D59-1D7A-96D4CA516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3068" y="1332373"/>
            <a:ext cx="6480699" cy="7589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916A87-CDEA-2275-739F-1E06D0107CA0}"/>
              </a:ext>
            </a:extLst>
          </p:cNvPr>
          <p:cNvSpPr txBox="1"/>
          <p:nvPr/>
        </p:nvSpPr>
        <p:spPr>
          <a:xfrm>
            <a:off x="1755648" y="2641273"/>
            <a:ext cx="768096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A9DCD9"/>
                </a:solidFill>
                <a:effectLst/>
                <a:uFillTx/>
                <a:latin typeface="+mj-lt"/>
                <a:ea typeface="+mj-ea"/>
                <a:cs typeface="+mj-cs"/>
                <a:sym typeface="Source Sans Pro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4430811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utdoor, water, plant&#10;&#10;Description automatically generated">
            <a:extLst>
              <a:ext uri="{FF2B5EF4-FFF2-40B4-BE49-F238E27FC236}">
                <a16:creationId xmlns:a16="http://schemas.microsoft.com/office/drawing/2014/main" id="{F0B62EC9-C7FE-0419-8367-F185874AE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89302"/>
          <a:stretch/>
        </p:blipFill>
        <p:spPr>
          <a:xfrm>
            <a:off x="22189440" y="-1"/>
            <a:ext cx="2194560" cy="13716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F67DA-5430-32B9-3D47-79E720D50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7942">
            <a:off x="17136387" y="2471992"/>
            <a:ext cx="6096851" cy="7878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9BCEB4D-F9F7-8083-712C-FFF5CFADC89F}"/>
              </a:ext>
            </a:extLst>
          </p:cNvPr>
          <p:cNvSpPr/>
          <p:nvPr/>
        </p:nvSpPr>
        <p:spPr>
          <a:xfrm>
            <a:off x="1201339" y="2256480"/>
            <a:ext cx="1873409" cy="1873409"/>
          </a:xfrm>
          <a:prstGeom prst="ellipse">
            <a:avLst/>
          </a:prstGeom>
          <a:solidFill>
            <a:srgbClr val="02A3A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4" name="project implementation plan">
            <a:extLst>
              <a:ext uri="{FF2B5EF4-FFF2-40B4-BE49-F238E27FC236}">
                <a16:creationId xmlns:a16="http://schemas.microsoft.com/office/drawing/2014/main" id="{6C563D75-EAFE-0A9F-0560-67B3044FC9CE}"/>
              </a:ext>
            </a:extLst>
          </p:cNvPr>
          <p:cNvSpPr txBox="1">
            <a:spLocks/>
          </p:cNvSpPr>
          <p:nvPr/>
        </p:nvSpPr>
        <p:spPr>
          <a:xfrm>
            <a:off x="1459863" y="2654253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5500" b="1" spc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NOAA HARMFUL ALGAL BLOOM LIASON FOR OAR, NOS AND NESDIS…">
            <a:extLst>
              <a:ext uri="{FF2B5EF4-FFF2-40B4-BE49-F238E27FC236}">
                <a16:creationId xmlns:a16="http://schemas.microsoft.com/office/drawing/2014/main" id="{88C51B58-8519-43C4-59A2-DD48D30B2497}"/>
              </a:ext>
            </a:extLst>
          </p:cNvPr>
          <p:cNvSpPr txBox="1">
            <a:spLocks/>
          </p:cNvSpPr>
          <p:nvPr/>
        </p:nvSpPr>
        <p:spPr>
          <a:xfrm>
            <a:off x="3333272" y="2749165"/>
            <a:ext cx="10382728" cy="765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1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ource Sans Pro"/>
              </a:defRPr>
            </a:lvl9pPr>
          </a:lstStyle>
          <a:p>
            <a:pPr defTabSz="457200" hangingPunct="1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rPr lang="en-US" sz="5000" b="1" i="0" dirty="0">
                <a:solidFill>
                  <a:srgbClr val="003B60"/>
                </a:solidFill>
                <a:latin typeface="Palatino" pitchFamily="2" charset="77"/>
                <a:ea typeface="Palatino" pitchFamily="2" charset="77"/>
                <a:cs typeface="+mj-cs"/>
                <a:sym typeface="Source Sans Pro"/>
              </a:rPr>
              <a:t>WRN Survey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2B2093-53B9-88AB-9BBB-A65A68F7ECA3}"/>
              </a:ext>
            </a:extLst>
          </p:cNvPr>
          <p:cNvSpPr/>
          <p:nvPr/>
        </p:nvSpPr>
        <p:spPr>
          <a:xfrm flipV="1">
            <a:off x="0" y="-1"/>
            <a:ext cx="24383999" cy="1961357"/>
          </a:xfrm>
          <a:prstGeom prst="rect">
            <a:avLst/>
          </a:prstGeom>
          <a:solidFill>
            <a:srgbClr val="02A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roject implementation plan">
            <a:extLst>
              <a:ext uri="{FF2B5EF4-FFF2-40B4-BE49-F238E27FC236}">
                <a16:creationId xmlns:a16="http://schemas.microsoft.com/office/drawing/2014/main" id="{97345017-4305-E807-F484-B9179CC51BF7}"/>
              </a:ext>
            </a:extLst>
          </p:cNvPr>
          <p:cNvSpPr txBox="1">
            <a:spLocks/>
          </p:cNvSpPr>
          <p:nvPr/>
        </p:nvSpPr>
        <p:spPr>
          <a:xfrm>
            <a:off x="1201339" y="566487"/>
            <a:ext cx="21971004" cy="7658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hangingPunct="1"/>
            <a:r>
              <a:rPr lang="en-US" sz="5000" spc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 liaison project</a:t>
            </a:r>
          </a:p>
        </p:txBody>
      </p:sp>
      <p:sp>
        <p:nvSpPr>
          <p:cNvPr id="15" name="project implementation plan">
            <a:extLst>
              <a:ext uri="{FF2B5EF4-FFF2-40B4-BE49-F238E27FC236}">
                <a16:creationId xmlns:a16="http://schemas.microsoft.com/office/drawing/2014/main" id="{DB6F085B-A768-EF8C-E50F-C29ED214A2D4}"/>
              </a:ext>
            </a:extLst>
          </p:cNvPr>
          <p:cNvSpPr txBox="1">
            <a:spLocks/>
          </p:cNvSpPr>
          <p:nvPr/>
        </p:nvSpPr>
        <p:spPr>
          <a:xfrm>
            <a:off x="1459863" y="4753850"/>
            <a:ext cx="1356359" cy="1651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100" b="0" i="0" u="none" strike="noStrike" cap="all" spc="1583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ource Sans Pro Semibold"/>
              </a:defRPr>
            </a:lvl9pPr>
          </a:lstStyle>
          <a:p>
            <a:pPr algn="ctr" hangingPunct="1"/>
            <a:endParaRPr lang="en-US" sz="4000" spc="0">
              <a:solidFill>
                <a:srgbClr val="003B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A graph with blue and white text&#10;&#10;Description automatically generated">
            <a:extLst>
              <a:ext uri="{FF2B5EF4-FFF2-40B4-BE49-F238E27FC236}">
                <a16:creationId xmlns:a16="http://schemas.microsoft.com/office/drawing/2014/main" id="{ACE55A4F-753D-C9A2-106B-3AF47AC1A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39" y="4527662"/>
            <a:ext cx="16013784" cy="8138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83C928-D073-F1DD-E1C4-9F8D24A935AA}"/>
              </a:ext>
            </a:extLst>
          </p:cNvPr>
          <p:cNvSpPr txBox="1"/>
          <p:nvPr/>
        </p:nvSpPr>
        <p:spPr>
          <a:xfrm>
            <a:off x="9531918" y="3047405"/>
            <a:ext cx="2297888" cy="1210588"/>
          </a:xfrm>
          <a:prstGeom prst="rect">
            <a:avLst/>
          </a:prstGeom>
          <a:solidFill>
            <a:srgbClr val="FDC1AA"/>
          </a:solidFill>
          <a:ln w="12700" cap="flat">
            <a:solidFill>
              <a:srgbClr val="003B6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Source Sans Pro"/>
              </a:rPr>
              <a:t>Ranked 1-10 with 1 = most interested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00C1D2-85C3-12A7-01B4-D31C795C23D3}"/>
              </a:ext>
            </a:extLst>
          </p:cNvPr>
          <p:cNvSpPr/>
          <p:nvPr/>
        </p:nvSpPr>
        <p:spPr>
          <a:xfrm>
            <a:off x="16184880" y="11942064"/>
            <a:ext cx="73152" cy="16459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875FD60E-B744-3BA7-CC29-73177227906C}"/>
              </a:ext>
            </a:extLst>
          </p:cNvPr>
          <p:cNvSpPr/>
          <p:nvPr/>
        </p:nvSpPr>
        <p:spPr>
          <a:xfrm>
            <a:off x="3241832" y="10880971"/>
            <a:ext cx="768096" cy="603404"/>
          </a:xfrm>
          <a:prstGeom prst="star5">
            <a:avLst/>
          </a:prstGeom>
          <a:solidFill>
            <a:srgbClr val="169993"/>
          </a:solidFill>
          <a:ln w="28575">
            <a:solidFill>
              <a:srgbClr val="FDC1A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ECB005-BA9F-3075-C436-7568A19EC48F}"/>
              </a:ext>
            </a:extLst>
          </p:cNvPr>
          <p:cNvSpPr/>
          <p:nvPr/>
        </p:nvSpPr>
        <p:spPr>
          <a:xfrm>
            <a:off x="13021056" y="12106656"/>
            <a:ext cx="73152" cy="36576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70805494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Source Sans Pro"/>
        <a:ea typeface="Source Sans Pro"/>
        <a:cs typeface="Source Sans Pro"/>
      </a:majorFont>
      <a:minorFont>
        <a:latin typeface="Source Sans Pro Semibold"/>
        <a:ea typeface="Source Sans Pro Semibold"/>
        <a:cs typeface="Source Sans Pro Semi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Source Sans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Source Sans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Source Sans Pro"/>
        <a:ea typeface="Source Sans Pro"/>
        <a:cs typeface="Source Sans Pro"/>
      </a:majorFont>
      <a:minorFont>
        <a:latin typeface="Source Sans Pro Semibold"/>
        <a:ea typeface="Source Sans Pro Semibold"/>
        <a:cs typeface="Source Sans Pro Semi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Source Sans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Source Sans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596</Words>
  <Application>Microsoft Office PowerPoint</Application>
  <PresentationFormat>Custom</PresentationFormat>
  <Paragraphs>82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Calibri</vt:lpstr>
      <vt:lpstr>Helvetica Neue</vt:lpstr>
      <vt:lpstr>Palatino</vt:lpstr>
      <vt:lpstr>Papyrus</vt:lpstr>
      <vt:lpstr>Roboto</vt:lpstr>
      <vt:lpstr>Source Sans Pro</vt:lpstr>
      <vt:lpstr>Source Sans Pro Semibold</vt:lpstr>
      <vt:lpstr>Verdana</vt:lpstr>
      <vt:lpstr>21_BasicWhite</vt:lpstr>
      <vt:lpstr>2023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implementation plan</dc:title>
  <dc:creator>Larkin,Sherry L</dc:creator>
  <cp:lastModifiedBy>Staugler,Elizabeth A</cp:lastModifiedBy>
  <cp:revision>1</cp:revision>
  <dcterms:modified xsi:type="dcterms:W3CDTF">2023-11-08T14:09:17Z</dcterms:modified>
</cp:coreProperties>
</file>