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omments/modernComment_123_39F4A90B.xml" ContentType="application/vnd.ms-powerpoint.comments+xml"/>
  <Override PartName="/ppt/comments/modernComment_122_9E895820.xml" ContentType="application/vnd.ms-powerpoint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modernComment_140_1413D98D.xml" ContentType="application/vnd.ms-powerpoint.comments+xml"/>
  <Override PartName="/ppt/notesSlides/notesSlide4.xml" ContentType="application/vnd.openxmlformats-officedocument.presentationml.notesSlide+xml"/>
  <Override PartName="/ppt/comments/modernComment_142_3853D249.xml" ContentType="application/vnd.ms-powerpoint.comments+xml"/>
  <Override PartName="/ppt/comments/modernComment_143_EFD176B9.xml" ContentType="application/vnd.ms-powerpoint.comments+xml"/>
  <Override PartName="/ppt/comments/modernComment_144_F9DC77CD.xml" ContentType="application/vnd.ms-powerpoint.comments+xml"/>
  <Override PartName="/ppt/comments/modernComment_145_E57D0D16.xml" ContentType="application/vnd.ms-powerpoint.comments+xml"/>
  <Override PartName="/ppt/comments/modernComment_1C8_22D27E7D.xml" ContentType="application/vnd.ms-powerpoint.comments+xml"/>
  <Override PartName="/ppt/comments/modernComment_11D_0.xml" ContentType="application/vnd.ms-powerpoint.comments+xml"/>
  <Override PartName="/ppt/comments/modernComment_151_3BFD27DC.xml" ContentType="application/vnd.ms-powerpoint.comments+xml"/>
  <Override PartName="/ppt/comments/modernComment_152_BEB75046.xml" ContentType="application/vnd.ms-powerpoint.comments+xml"/>
  <Override PartName="/ppt/comments/modernComment_157_0.xml" ContentType="application/vnd.ms-powerpoint.comments+xml"/>
  <Override PartName="/ppt/comments/modernComment_158_0.xml" ContentType="application/vnd.ms-powerpoint.comments+xml"/>
  <Override PartName="/ppt/comments/modernComment_12E_0.xml" ContentType="application/vnd.ms-powerpoint.comments+xml"/>
  <Override PartName="/ppt/comments/modernComment_163_0.xml" ContentType="application/vnd.ms-powerpoint.comments+xml"/>
  <Override PartName="/ppt/comments/modernComment_130_0.xml" ContentType="application/vnd.ms-powerpoint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modernComment_166_0.xml" ContentType="application/vnd.ms-powerpoint.comments+xml"/>
  <Override PartName="/ppt/comments/modernComment_169_0.xml" ContentType="application/vnd.ms-powerpoint.comments+xml"/>
  <Override PartName="/ppt/comments/modernComment_16E_0.xml" ContentType="application/vnd.ms-powerpoint.comments+xml"/>
  <Override PartName="/ppt/comments/modernComment_171_0.xml" ContentType="application/vnd.ms-powerpoint.comments+xml"/>
  <Override PartName="/ppt/comments/modernComment_177_0.xml" ContentType="application/vnd.ms-powerpoint.comments+xml"/>
  <Override PartName="/ppt/comments/modernComment_17B_0.xml" ContentType="application/vnd.ms-powerpoint.comments+xml"/>
  <Override PartName="/ppt/comments/modernComment_17E_0.xml" ContentType="application/vnd.ms-powerpoint.comments+xml"/>
  <Override PartName="/ppt/comments/modernComment_180_0.xml" ContentType="application/vnd.ms-powerpoint.comment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comments/modernComment_18B_0.xml" ContentType="application/vnd.ms-powerpoint.comments+xml"/>
  <Override PartName="/ppt/comments/modernComment_18A_0.xml" ContentType="application/vnd.ms-powerpoint.comments+xml"/>
  <Override PartName="/ppt/comments/modernComment_18D_0.xml" ContentType="application/vnd.ms-powerpoint.comments+xml"/>
  <Override PartName="/ppt/comments/modernComment_198_0.xml" ContentType="application/vnd.ms-powerpoint.comments+xml"/>
  <Override PartName="/ppt/comments/modernComment_199_0.xml" ContentType="application/vnd.ms-powerpoint.comments+xml"/>
  <Override PartName="/ppt/comments/modernComment_19D_0.xml" ContentType="application/vnd.ms-powerpoint.comments+xml"/>
  <Override PartName="/ppt/comments/modernComment_1A5_0.xml" ContentType="application/vnd.ms-powerpoint.comments+xml"/>
  <Override PartName="/ppt/comments/modernComment_1A7_0.xml" ContentType="application/vnd.ms-powerpoint.comment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comments/modernComment_1B8_0.xml" ContentType="application/vnd.ms-powerpoint.comments+xml"/>
  <Override PartName="/ppt/comments/modernComment_1BE_0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  <p:sldMasterId id="2147483660" r:id="rId5"/>
  </p:sldMasterIdLst>
  <p:notesMasterIdLst>
    <p:notesMasterId r:id="rId186"/>
  </p:notesMasterIdLst>
  <p:handoutMasterIdLst>
    <p:handoutMasterId r:id="rId187"/>
  </p:handoutMasterIdLst>
  <p:sldIdLst>
    <p:sldId id="272" r:id="rId6"/>
    <p:sldId id="313" r:id="rId7"/>
    <p:sldId id="314" r:id="rId8"/>
    <p:sldId id="298" r:id="rId9"/>
    <p:sldId id="315" r:id="rId10"/>
    <p:sldId id="316" r:id="rId11"/>
    <p:sldId id="288" r:id="rId12"/>
    <p:sldId id="291" r:id="rId13"/>
    <p:sldId id="290" r:id="rId14"/>
    <p:sldId id="289" r:id="rId15"/>
    <p:sldId id="294" r:id="rId16"/>
    <p:sldId id="318" r:id="rId17"/>
    <p:sldId id="295" r:id="rId18"/>
    <p:sldId id="334" r:id="rId19"/>
    <p:sldId id="319" r:id="rId20"/>
    <p:sldId id="320" r:id="rId21"/>
    <p:sldId id="271" r:id="rId22"/>
    <p:sldId id="322" r:id="rId23"/>
    <p:sldId id="323" r:id="rId24"/>
    <p:sldId id="324" r:id="rId25"/>
    <p:sldId id="328" r:id="rId26"/>
    <p:sldId id="330" r:id="rId27"/>
    <p:sldId id="331" r:id="rId28"/>
    <p:sldId id="329" r:id="rId29"/>
    <p:sldId id="332" r:id="rId30"/>
    <p:sldId id="333" r:id="rId31"/>
    <p:sldId id="325" r:id="rId32"/>
    <p:sldId id="336" r:id="rId33"/>
    <p:sldId id="456" r:id="rId34"/>
    <p:sldId id="299" r:id="rId35"/>
    <p:sldId id="273" r:id="rId36"/>
    <p:sldId id="275" r:id="rId37"/>
    <p:sldId id="276" r:id="rId38"/>
    <p:sldId id="277" r:id="rId39"/>
    <p:sldId id="278" r:id="rId40"/>
    <p:sldId id="279" r:id="rId41"/>
    <p:sldId id="280" r:id="rId42"/>
    <p:sldId id="281" r:id="rId43"/>
    <p:sldId id="283" r:id="rId44"/>
    <p:sldId id="282" r:id="rId45"/>
    <p:sldId id="285" r:id="rId46"/>
    <p:sldId id="337" r:id="rId47"/>
    <p:sldId id="338" r:id="rId48"/>
    <p:sldId id="450" r:id="rId49"/>
    <p:sldId id="339" r:id="rId50"/>
    <p:sldId id="340" r:id="rId51"/>
    <p:sldId id="309" r:id="rId52"/>
    <p:sldId id="274" r:id="rId53"/>
    <p:sldId id="310" r:id="rId54"/>
    <p:sldId id="341" r:id="rId55"/>
    <p:sldId id="342" r:id="rId56"/>
    <p:sldId id="343" r:id="rId57"/>
    <p:sldId id="344" r:id="rId58"/>
    <p:sldId id="345" r:id="rId59"/>
    <p:sldId id="302" r:id="rId60"/>
    <p:sldId id="346" r:id="rId61"/>
    <p:sldId id="347" r:id="rId62"/>
    <p:sldId id="348" r:id="rId63"/>
    <p:sldId id="349" r:id="rId64"/>
    <p:sldId id="284" r:id="rId65"/>
    <p:sldId id="350" r:id="rId66"/>
    <p:sldId id="311" r:id="rId67"/>
    <p:sldId id="286" r:id="rId68"/>
    <p:sldId id="351" r:id="rId69"/>
    <p:sldId id="352" r:id="rId70"/>
    <p:sldId id="353" r:id="rId71"/>
    <p:sldId id="312" r:id="rId72"/>
    <p:sldId id="292" r:id="rId73"/>
    <p:sldId id="354" r:id="rId74"/>
    <p:sldId id="305" r:id="rId75"/>
    <p:sldId id="306" r:id="rId76"/>
    <p:sldId id="355" r:id="rId77"/>
    <p:sldId id="293" r:id="rId78"/>
    <p:sldId id="304" r:id="rId79"/>
    <p:sldId id="297" r:id="rId80"/>
    <p:sldId id="308" r:id="rId81"/>
    <p:sldId id="449" r:id="rId82"/>
    <p:sldId id="357" r:id="rId83"/>
    <p:sldId id="373" r:id="rId84"/>
    <p:sldId id="451" r:id="rId85"/>
    <p:sldId id="358" r:id="rId86"/>
    <p:sldId id="259" r:id="rId87"/>
    <p:sldId id="359" r:id="rId88"/>
    <p:sldId id="261" r:id="rId89"/>
    <p:sldId id="262" r:id="rId90"/>
    <p:sldId id="360" r:id="rId91"/>
    <p:sldId id="264" r:id="rId92"/>
    <p:sldId id="265" r:id="rId93"/>
    <p:sldId id="361" r:id="rId94"/>
    <p:sldId id="266" r:id="rId95"/>
    <p:sldId id="267" r:id="rId96"/>
    <p:sldId id="269" r:id="rId97"/>
    <p:sldId id="362" r:id="rId98"/>
    <p:sldId id="287" r:id="rId99"/>
    <p:sldId id="363" r:id="rId100"/>
    <p:sldId id="364" r:id="rId101"/>
    <p:sldId id="365" r:id="rId102"/>
    <p:sldId id="366" r:id="rId103"/>
    <p:sldId id="367" r:id="rId104"/>
    <p:sldId id="368" r:id="rId105"/>
    <p:sldId id="369" r:id="rId106"/>
    <p:sldId id="370" r:id="rId107"/>
    <p:sldId id="374" r:id="rId108"/>
    <p:sldId id="452" r:id="rId109"/>
    <p:sldId id="375" r:id="rId110"/>
    <p:sldId id="376" r:id="rId111"/>
    <p:sldId id="260" r:id="rId112"/>
    <p:sldId id="377" r:id="rId113"/>
    <p:sldId id="378" r:id="rId114"/>
    <p:sldId id="379" r:id="rId115"/>
    <p:sldId id="380" r:id="rId116"/>
    <p:sldId id="381" r:id="rId117"/>
    <p:sldId id="382" r:id="rId118"/>
    <p:sldId id="453" r:id="rId119"/>
    <p:sldId id="384" r:id="rId120"/>
    <p:sldId id="385" r:id="rId121"/>
    <p:sldId id="386" r:id="rId122"/>
    <p:sldId id="387" r:id="rId123"/>
    <p:sldId id="388" r:id="rId124"/>
    <p:sldId id="389" r:id="rId125"/>
    <p:sldId id="390" r:id="rId126"/>
    <p:sldId id="391" r:id="rId127"/>
    <p:sldId id="392" r:id="rId128"/>
    <p:sldId id="270" r:id="rId129"/>
    <p:sldId id="393" r:id="rId130"/>
    <p:sldId id="395" r:id="rId131"/>
    <p:sldId id="394" r:id="rId132"/>
    <p:sldId id="268" r:id="rId133"/>
    <p:sldId id="397" r:id="rId134"/>
    <p:sldId id="398" r:id="rId135"/>
    <p:sldId id="399" r:id="rId136"/>
    <p:sldId id="400" r:id="rId137"/>
    <p:sldId id="401" r:id="rId138"/>
    <p:sldId id="402" r:id="rId139"/>
    <p:sldId id="403" r:id="rId140"/>
    <p:sldId id="404" r:id="rId141"/>
    <p:sldId id="405" r:id="rId142"/>
    <p:sldId id="406" r:id="rId143"/>
    <p:sldId id="407" r:id="rId144"/>
    <p:sldId id="408" r:id="rId145"/>
    <p:sldId id="409" r:id="rId146"/>
    <p:sldId id="410" r:id="rId147"/>
    <p:sldId id="411" r:id="rId148"/>
    <p:sldId id="454" r:id="rId149"/>
    <p:sldId id="413" r:id="rId150"/>
    <p:sldId id="414" r:id="rId151"/>
    <p:sldId id="415" r:id="rId152"/>
    <p:sldId id="416" r:id="rId153"/>
    <p:sldId id="417" r:id="rId154"/>
    <p:sldId id="418" r:id="rId155"/>
    <p:sldId id="419" r:id="rId156"/>
    <p:sldId id="420" r:id="rId157"/>
    <p:sldId id="421" r:id="rId158"/>
    <p:sldId id="455" r:id="rId159"/>
    <p:sldId id="423" r:id="rId160"/>
    <p:sldId id="424" r:id="rId161"/>
    <p:sldId id="425" r:id="rId162"/>
    <p:sldId id="426" r:id="rId163"/>
    <p:sldId id="427" r:id="rId164"/>
    <p:sldId id="307" r:id="rId165"/>
    <p:sldId id="428" r:id="rId166"/>
    <p:sldId id="429" r:id="rId167"/>
    <p:sldId id="430" r:id="rId168"/>
    <p:sldId id="431" r:id="rId169"/>
    <p:sldId id="432" r:id="rId170"/>
    <p:sldId id="433" r:id="rId171"/>
    <p:sldId id="434" r:id="rId172"/>
    <p:sldId id="435" r:id="rId173"/>
    <p:sldId id="436" r:id="rId174"/>
    <p:sldId id="437" r:id="rId175"/>
    <p:sldId id="296" r:id="rId176"/>
    <p:sldId id="438" r:id="rId177"/>
    <p:sldId id="439" r:id="rId178"/>
    <p:sldId id="441" r:id="rId179"/>
    <p:sldId id="440" r:id="rId180"/>
    <p:sldId id="301" r:id="rId181"/>
    <p:sldId id="442" r:id="rId182"/>
    <p:sldId id="303" r:id="rId183"/>
    <p:sldId id="443" r:id="rId184"/>
    <p:sldId id="446" r:id="rId185"/>
  </p:sldIdLst>
  <p:sldSz cx="9144000" cy="6858000" type="screen4x3"/>
  <p:notesSz cx="7102475" cy="93884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hor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00B489"/>
    <a:srgbClr val="3FBB86"/>
    <a:srgbClr val="99FFCC"/>
    <a:srgbClr val="66FFCC"/>
    <a:srgbClr val="00FF99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141E78-4422-48EE-8349-BED827CB9A24}" v="222" dt="2022-09-12T00:40:09.4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581" autoAdjust="0"/>
    <p:restoredTop sz="90937" autoAdjust="0"/>
  </p:normalViewPr>
  <p:slideViewPr>
    <p:cSldViewPr>
      <p:cViewPr varScale="1">
        <p:scale>
          <a:sx n="147" d="100"/>
          <a:sy n="147" d="100"/>
        </p:scale>
        <p:origin x="2058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44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63" Type="http://schemas.openxmlformats.org/officeDocument/2006/relationships/slide" Target="slides/slide58.xml"/><Relationship Id="rId84" Type="http://schemas.openxmlformats.org/officeDocument/2006/relationships/slide" Target="slides/slide79.xml"/><Relationship Id="rId138" Type="http://schemas.openxmlformats.org/officeDocument/2006/relationships/slide" Target="slides/slide133.xml"/><Relationship Id="rId159" Type="http://schemas.openxmlformats.org/officeDocument/2006/relationships/slide" Target="slides/slide154.xml"/><Relationship Id="rId170" Type="http://schemas.openxmlformats.org/officeDocument/2006/relationships/slide" Target="slides/slide165.xml"/><Relationship Id="rId191" Type="http://schemas.openxmlformats.org/officeDocument/2006/relationships/theme" Target="theme/theme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53" Type="http://schemas.openxmlformats.org/officeDocument/2006/relationships/slide" Target="slides/slide48.xml"/><Relationship Id="rId74" Type="http://schemas.openxmlformats.org/officeDocument/2006/relationships/slide" Target="slides/slide69.xml"/><Relationship Id="rId128" Type="http://schemas.openxmlformats.org/officeDocument/2006/relationships/slide" Target="slides/slide123.xml"/><Relationship Id="rId149" Type="http://schemas.openxmlformats.org/officeDocument/2006/relationships/slide" Target="slides/slide144.xml"/><Relationship Id="rId5" Type="http://schemas.openxmlformats.org/officeDocument/2006/relationships/slideMaster" Target="slideMasters/slideMaster2.xml"/><Relationship Id="rId95" Type="http://schemas.openxmlformats.org/officeDocument/2006/relationships/slide" Target="slides/slide90.xml"/><Relationship Id="rId160" Type="http://schemas.openxmlformats.org/officeDocument/2006/relationships/slide" Target="slides/slide155.xml"/><Relationship Id="rId181" Type="http://schemas.openxmlformats.org/officeDocument/2006/relationships/slide" Target="slides/slide176.xml"/><Relationship Id="rId22" Type="http://schemas.openxmlformats.org/officeDocument/2006/relationships/slide" Target="slides/slide17.xml"/><Relationship Id="rId43" Type="http://schemas.openxmlformats.org/officeDocument/2006/relationships/slide" Target="slides/slide38.xml"/><Relationship Id="rId64" Type="http://schemas.openxmlformats.org/officeDocument/2006/relationships/slide" Target="slides/slide59.xml"/><Relationship Id="rId118" Type="http://schemas.openxmlformats.org/officeDocument/2006/relationships/slide" Target="slides/slide113.xml"/><Relationship Id="rId139" Type="http://schemas.openxmlformats.org/officeDocument/2006/relationships/slide" Target="slides/slide134.xml"/><Relationship Id="rId85" Type="http://schemas.openxmlformats.org/officeDocument/2006/relationships/slide" Target="slides/slide80.xml"/><Relationship Id="rId150" Type="http://schemas.openxmlformats.org/officeDocument/2006/relationships/slide" Target="slides/slide145.xml"/><Relationship Id="rId171" Type="http://schemas.openxmlformats.org/officeDocument/2006/relationships/slide" Target="slides/slide166.xml"/><Relationship Id="rId192" Type="http://schemas.openxmlformats.org/officeDocument/2006/relationships/tableStyles" Target="tableStyles.xml"/><Relationship Id="rId12" Type="http://schemas.openxmlformats.org/officeDocument/2006/relationships/slide" Target="slides/slide7.xml"/><Relationship Id="rId33" Type="http://schemas.openxmlformats.org/officeDocument/2006/relationships/slide" Target="slides/slide28.xml"/><Relationship Id="rId108" Type="http://schemas.openxmlformats.org/officeDocument/2006/relationships/slide" Target="slides/slide103.xml"/><Relationship Id="rId129" Type="http://schemas.openxmlformats.org/officeDocument/2006/relationships/slide" Target="slides/slide124.xml"/><Relationship Id="rId54" Type="http://schemas.openxmlformats.org/officeDocument/2006/relationships/slide" Target="slides/slide49.xml"/><Relationship Id="rId75" Type="http://schemas.openxmlformats.org/officeDocument/2006/relationships/slide" Target="slides/slide70.xml"/><Relationship Id="rId96" Type="http://schemas.openxmlformats.org/officeDocument/2006/relationships/slide" Target="slides/slide91.xml"/><Relationship Id="rId140" Type="http://schemas.openxmlformats.org/officeDocument/2006/relationships/slide" Target="slides/slide135.xml"/><Relationship Id="rId161" Type="http://schemas.openxmlformats.org/officeDocument/2006/relationships/slide" Target="slides/slide156.xml"/><Relationship Id="rId182" Type="http://schemas.openxmlformats.org/officeDocument/2006/relationships/slide" Target="slides/slide177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119" Type="http://schemas.openxmlformats.org/officeDocument/2006/relationships/slide" Target="slides/slide114.xml"/><Relationship Id="rId44" Type="http://schemas.openxmlformats.org/officeDocument/2006/relationships/slide" Target="slides/slide39.xml"/><Relationship Id="rId65" Type="http://schemas.openxmlformats.org/officeDocument/2006/relationships/slide" Target="slides/slide60.xml"/><Relationship Id="rId86" Type="http://schemas.openxmlformats.org/officeDocument/2006/relationships/slide" Target="slides/slide81.xml"/><Relationship Id="rId130" Type="http://schemas.openxmlformats.org/officeDocument/2006/relationships/slide" Target="slides/slide125.xml"/><Relationship Id="rId151" Type="http://schemas.openxmlformats.org/officeDocument/2006/relationships/slide" Target="slides/slide146.xml"/><Relationship Id="rId172" Type="http://schemas.openxmlformats.org/officeDocument/2006/relationships/slide" Target="slides/slide167.xml"/><Relationship Id="rId193" Type="http://schemas.microsoft.com/office/2015/10/relationships/revisionInfo" Target="revisionInfo.xml"/><Relationship Id="rId13" Type="http://schemas.openxmlformats.org/officeDocument/2006/relationships/slide" Target="slides/slide8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slide" Target="slides/slide120.xml"/><Relationship Id="rId141" Type="http://schemas.openxmlformats.org/officeDocument/2006/relationships/slide" Target="slides/slide136.xml"/><Relationship Id="rId146" Type="http://schemas.openxmlformats.org/officeDocument/2006/relationships/slide" Target="slides/slide141.xml"/><Relationship Id="rId167" Type="http://schemas.openxmlformats.org/officeDocument/2006/relationships/slide" Target="slides/slide162.xml"/><Relationship Id="rId188" Type="http://schemas.openxmlformats.org/officeDocument/2006/relationships/commentAuthors" Target="commentAuthor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162" Type="http://schemas.openxmlformats.org/officeDocument/2006/relationships/slide" Target="slides/slide157.xml"/><Relationship Id="rId183" Type="http://schemas.openxmlformats.org/officeDocument/2006/relationships/slide" Target="slides/slide178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slide" Target="slides/slide126.xml"/><Relationship Id="rId136" Type="http://schemas.openxmlformats.org/officeDocument/2006/relationships/slide" Target="slides/slide131.xml"/><Relationship Id="rId157" Type="http://schemas.openxmlformats.org/officeDocument/2006/relationships/slide" Target="slides/slide152.xml"/><Relationship Id="rId178" Type="http://schemas.openxmlformats.org/officeDocument/2006/relationships/slide" Target="slides/slide173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52" Type="http://schemas.openxmlformats.org/officeDocument/2006/relationships/slide" Target="slides/slide147.xml"/><Relationship Id="rId173" Type="http://schemas.openxmlformats.org/officeDocument/2006/relationships/slide" Target="slides/slide168.xml"/><Relationship Id="rId194" Type="http://schemas.microsoft.com/office/2018/10/relationships/authors" Target="author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147" Type="http://schemas.openxmlformats.org/officeDocument/2006/relationships/slide" Target="slides/slide142.xml"/><Relationship Id="rId168" Type="http://schemas.openxmlformats.org/officeDocument/2006/relationships/slide" Target="slides/slide163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42" Type="http://schemas.openxmlformats.org/officeDocument/2006/relationships/slide" Target="slides/slide137.xml"/><Relationship Id="rId163" Type="http://schemas.openxmlformats.org/officeDocument/2006/relationships/slide" Target="slides/slide158.xml"/><Relationship Id="rId184" Type="http://schemas.openxmlformats.org/officeDocument/2006/relationships/slide" Target="slides/slide179.xml"/><Relationship Id="rId189" Type="http://schemas.openxmlformats.org/officeDocument/2006/relationships/presProps" Target="presProps.xml"/><Relationship Id="rId3" Type="http://schemas.openxmlformats.org/officeDocument/2006/relationships/customXml" Target="../customXml/item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137" Type="http://schemas.openxmlformats.org/officeDocument/2006/relationships/slide" Target="slides/slide132.xml"/><Relationship Id="rId158" Type="http://schemas.openxmlformats.org/officeDocument/2006/relationships/slide" Target="slides/slide153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32" Type="http://schemas.openxmlformats.org/officeDocument/2006/relationships/slide" Target="slides/slide127.xml"/><Relationship Id="rId153" Type="http://schemas.openxmlformats.org/officeDocument/2006/relationships/slide" Target="slides/slide148.xml"/><Relationship Id="rId174" Type="http://schemas.openxmlformats.org/officeDocument/2006/relationships/slide" Target="slides/slide169.xml"/><Relationship Id="rId179" Type="http://schemas.openxmlformats.org/officeDocument/2006/relationships/slide" Target="slides/slide174.xml"/><Relationship Id="rId190" Type="http://schemas.openxmlformats.org/officeDocument/2006/relationships/viewProps" Target="viewProps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43" Type="http://schemas.openxmlformats.org/officeDocument/2006/relationships/slide" Target="slides/slide138.xml"/><Relationship Id="rId148" Type="http://schemas.openxmlformats.org/officeDocument/2006/relationships/slide" Target="slides/slide143.xml"/><Relationship Id="rId164" Type="http://schemas.openxmlformats.org/officeDocument/2006/relationships/slide" Target="slides/slide159.xml"/><Relationship Id="rId169" Type="http://schemas.openxmlformats.org/officeDocument/2006/relationships/slide" Target="slides/slide164.xml"/><Relationship Id="rId185" Type="http://schemas.openxmlformats.org/officeDocument/2006/relationships/slide" Target="slides/slide18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80" Type="http://schemas.openxmlformats.org/officeDocument/2006/relationships/slide" Target="slides/slide175.xml"/><Relationship Id="rId26" Type="http://schemas.openxmlformats.org/officeDocument/2006/relationships/slide" Target="slides/slide21.xml"/><Relationship Id="rId47" Type="http://schemas.openxmlformats.org/officeDocument/2006/relationships/slide" Target="slides/slide42.xml"/><Relationship Id="rId68" Type="http://schemas.openxmlformats.org/officeDocument/2006/relationships/slide" Target="slides/slide63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slide" Target="slides/slide128.xml"/><Relationship Id="rId154" Type="http://schemas.openxmlformats.org/officeDocument/2006/relationships/slide" Target="slides/slide149.xml"/><Relationship Id="rId175" Type="http://schemas.openxmlformats.org/officeDocument/2006/relationships/slide" Target="slides/slide170.xml"/><Relationship Id="rId16" Type="http://schemas.openxmlformats.org/officeDocument/2006/relationships/slide" Target="slides/slide11.xml"/><Relationship Id="rId37" Type="http://schemas.openxmlformats.org/officeDocument/2006/relationships/slide" Target="slides/slide32.xml"/><Relationship Id="rId58" Type="http://schemas.openxmlformats.org/officeDocument/2006/relationships/slide" Target="slides/slide53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44" Type="http://schemas.openxmlformats.org/officeDocument/2006/relationships/slide" Target="slides/slide139.xml"/><Relationship Id="rId90" Type="http://schemas.openxmlformats.org/officeDocument/2006/relationships/slide" Target="slides/slide85.xml"/><Relationship Id="rId165" Type="http://schemas.openxmlformats.org/officeDocument/2006/relationships/slide" Target="slides/slide160.xml"/><Relationship Id="rId186" Type="http://schemas.openxmlformats.org/officeDocument/2006/relationships/notesMaster" Target="notesMasters/notesMaster1.xml"/><Relationship Id="rId27" Type="http://schemas.openxmlformats.org/officeDocument/2006/relationships/slide" Target="slides/slide22.xml"/><Relationship Id="rId48" Type="http://schemas.openxmlformats.org/officeDocument/2006/relationships/slide" Target="slides/slide43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34" Type="http://schemas.openxmlformats.org/officeDocument/2006/relationships/slide" Target="slides/slide129.xml"/><Relationship Id="rId80" Type="http://schemas.openxmlformats.org/officeDocument/2006/relationships/slide" Target="slides/slide75.xml"/><Relationship Id="rId155" Type="http://schemas.openxmlformats.org/officeDocument/2006/relationships/slide" Target="slides/slide150.xml"/><Relationship Id="rId176" Type="http://schemas.openxmlformats.org/officeDocument/2006/relationships/slide" Target="slides/slide171.xml"/><Relationship Id="rId17" Type="http://schemas.openxmlformats.org/officeDocument/2006/relationships/slide" Target="slides/slide12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24" Type="http://schemas.openxmlformats.org/officeDocument/2006/relationships/slide" Target="slides/slide119.xml"/><Relationship Id="rId70" Type="http://schemas.openxmlformats.org/officeDocument/2006/relationships/slide" Target="slides/slide65.xml"/><Relationship Id="rId91" Type="http://schemas.openxmlformats.org/officeDocument/2006/relationships/slide" Target="slides/slide86.xml"/><Relationship Id="rId145" Type="http://schemas.openxmlformats.org/officeDocument/2006/relationships/slide" Target="slides/slide140.xml"/><Relationship Id="rId166" Type="http://schemas.openxmlformats.org/officeDocument/2006/relationships/slide" Target="slides/slide161.xml"/><Relationship Id="rId187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60" Type="http://schemas.openxmlformats.org/officeDocument/2006/relationships/slide" Target="slides/slide55.xml"/><Relationship Id="rId81" Type="http://schemas.openxmlformats.org/officeDocument/2006/relationships/slide" Target="slides/slide76.xml"/><Relationship Id="rId135" Type="http://schemas.openxmlformats.org/officeDocument/2006/relationships/slide" Target="slides/slide130.xml"/><Relationship Id="rId156" Type="http://schemas.openxmlformats.org/officeDocument/2006/relationships/slide" Target="slides/slide151.xml"/><Relationship Id="rId177" Type="http://schemas.openxmlformats.org/officeDocument/2006/relationships/slide" Target="slides/slide172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comments/modernComment_11D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E68FF96-0714-4A91-BAC3-0C2A43AB35B1}" authorId="{00000000-0000-0000-0000-000000000000}" created="2022-09-05T00:25:12.093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285"/>
      <ac:picMk id="38915" creationId="{00000000-0000-0000-0000-000000000000}"/>
    </ac:deMkLst>
    <p188:txBody>
      <a:bodyPr/>
      <a:lstStyle/>
      <a:p>
        <a:r>
          <a:rPr lang="es-GT"/>
          <a:t>Replace with image from page 1-15</a:t>
        </a:r>
      </a:p>
    </p188:txBody>
  </p188:cm>
</p188:cmLst>
</file>

<file path=ppt/comments/modernComment_122_9E89582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D29465D-ECE9-417E-B59F-06BE66BDEA66}" authorId="{00000000-0000-0000-0000-000000000000}" created="2022-09-05T00:07:59.701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659801120" sldId="290"/>
      <ac:picMk id="3" creationId="{63F7825E-D65D-4AB0-BE9D-BB0BD393F5B0}"/>
    </ac:deMkLst>
    <p188:txBody>
      <a:bodyPr/>
      <a:lstStyle/>
      <a:p>
        <a:r>
          <a:rPr lang="es-GT"/>
          <a:t>Requested copy of Spanish version of this page. Will replace later.</a:t>
        </a:r>
      </a:p>
    </p188:txBody>
  </p188:cm>
</p188:cmLst>
</file>

<file path=ppt/comments/modernComment_123_39F4A90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8A91DB3-66FD-446B-87F7-5638CBA1960B}" authorId="{00000000-0000-0000-0000-000000000000}" created="2022-09-05T00:07:51.603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972335371" sldId="291"/>
      <ac:picMk id="19" creationId="{A44EDA83-4CA8-495F-96CB-5E901E0AD37D}"/>
    </ac:deMkLst>
    <p188:txBody>
      <a:bodyPr/>
      <a:lstStyle/>
      <a:p>
        <a:r>
          <a:rPr lang="es-GT"/>
          <a:t>Requested copy of Spanish version of this page. Will replace later.</a:t>
        </a:r>
      </a:p>
    </p188:txBody>
  </p188:cm>
</p188:cmLst>
</file>

<file path=ppt/comments/modernComment_12E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A5DBF64-3205-4311-A4CB-E6F874DA5A49}" authorId="{00000000-0000-0000-0000-000000000000}" created="2022-09-05T00:34:52.936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302"/>
      <ac:picMk id="13315" creationId="{9A147B4F-34E3-46F2-8433-21F367ABEA15}"/>
    </ac:deMkLst>
    <p188:txBody>
      <a:bodyPr/>
      <a:lstStyle/>
      <a:p>
        <a:r>
          <a:rPr lang="es-GT"/>
          <a:t>Replace with page 2-8</a:t>
        </a:r>
      </a:p>
    </p188:txBody>
  </p188:cm>
  <p188:cm id="{6F63856D-052C-4C6F-A81C-562697FCBDD5}" authorId="{00000000-0000-0000-0000-000000000000}" created="2022-09-05T00:35:03.631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302"/>
      <ac:picMk id="13316" creationId="{3ACAF8CD-153D-427E-95DA-5E16BA67D168}"/>
    </ac:deMkLst>
    <p188:txBody>
      <a:bodyPr/>
      <a:lstStyle/>
      <a:p>
        <a:r>
          <a:rPr lang="es-GT"/>
          <a:t>Replace with page 2-9</a:t>
        </a:r>
      </a:p>
    </p188:txBody>
  </p188:cm>
</p188:cmLst>
</file>

<file path=ppt/comments/modernComment_130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0595E9D-72E7-4526-BE64-1C97C40400E0}" authorId="{00000000-0000-0000-0000-000000000000}" created="2022-09-05T00:40:18.65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304"/>
      <ac:picMk id="32771" creationId="{87DDCA48-0D28-44C5-99A2-19AC5975BC0E}"/>
    </ac:deMkLst>
    <p188:txBody>
      <a:bodyPr/>
      <a:lstStyle/>
      <a:p>
        <a:r>
          <a:rPr lang="es-GT"/>
          <a:t>Replace with page 2-30</a:t>
        </a:r>
      </a:p>
    </p188:txBody>
  </p188:cm>
  <p188:cm id="{53D04490-3DCD-45E9-AC69-252FCAB6764D}" authorId="{00000000-0000-0000-0000-000000000000}" created="2022-09-05T00:40:32.786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304"/>
      <ac:picMk id="32772" creationId="{3F2DF194-BFA3-4ED0-B360-7EE47EABB32B}"/>
    </ac:deMkLst>
    <p188:txBody>
      <a:bodyPr/>
      <a:lstStyle/>
      <a:p>
        <a:r>
          <a:rPr lang="es-GT"/>
          <a:t>Replace with page 2-31</a:t>
        </a:r>
      </a:p>
    </p188:txBody>
  </p188:cm>
</p188:cmLst>
</file>

<file path=ppt/comments/modernComment_140_1413D98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1A9A916-490D-4AD4-9BD4-D15669491EC7}" authorId="{00000000-0000-0000-0000-000000000000}" created="2022-09-05T00:19:07.613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36845197" sldId="320"/>
      <ac:picMk id="4" creationId="{E3F991B5-A4FB-4A55-8B08-BCBDB1C18B1C}"/>
    </ac:deMkLst>
    <p188:txBody>
      <a:bodyPr/>
      <a:lstStyle/>
      <a:p>
        <a:r>
          <a:rPr lang="es-GT"/>
          <a:t>Replace image with page intro-5</a:t>
        </a:r>
      </a:p>
    </p188:txBody>
  </p188:cm>
</p188:cmLst>
</file>

<file path=ppt/comments/modernComment_142_3853D24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3EF6B2B-E444-4BA9-AC35-8C4B35CFD640}" authorId="{00000000-0000-0000-0000-000000000000}" created="2022-09-05T00:19:38.82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945017417" sldId="322"/>
      <ac:picMk id="4" creationId="{E3F991B5-A4FB-4A55-8B08-BCBDB1C18B1C}"/>
    </ac:deMkLst>
    <p188:txBody>
      <a:bodyPr/>
      <a:lstStyle/>
      <a:p>
        <a:r>
          <a:rPr lang="es-GT"/>
          <a:t>Replace image with page intro-5</a:t>
        </a:r>
      </a:p>
    </p188:txBody>
  </p188:cm>
</p188:cmLst>
</file>

<file path=ppt/comments/modernComment_143_EFD176B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4A7D01B-D75C-46D6-AC62-273CC9E888A0}" authorId="{00000000-0000-0000-0000-000000000000}" created="2022-09-05T00:20:14.981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023482041" sldId="323"/>
      <ac:picMk id="33" creationId="{9B9CA9A8-AF6E-4C04-A532-AC4D323E0BBA}"/>
    </ac:deMkLst>
    <p188:txBody>
      <a:bodyPr/>
      <a:lstStyle/>
      <a:p>
        <a:r>
          <a:rPr lang="es-GT"/>
          <a:t>Replace with page intro-18</a:t>
        </a:r>
      </a:p>
    </p188:txBody>
  </p188:cm>
  <p188:cm id="{24BD7AFB-9FCE-440D-8BCB-2D2A240D1A69}" authorId="{00000000-0000-0000-0000-000000000000}" created="2022-09-05T00:20:36.514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023482041" sldId="323"/>
      <ac:picMk id="34" creationId="{0CB8EFAF-3AA9-487B-A9B9-FE52217842A0}"/>
    </ac:deMkLst>
    <p188:txBody>
      <a:bodyPr/>
      <a:lstStyle/>
      <a:p>
        <a:r>
          <a:rPr lang="es-GT"/>
          <a:t>Replace with page intro-20</a:t>
        </a:r>
      </a:p>
    </p188:txBody>
  </p188:cm>
  <p188:cm id="{A4F350FA-DDCE-4E3F-B015-1A2CD24E9F1C}" authorId="{00000000-0000-0000-0000-000000000000}" created="2022-09-05T00:21:01.086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023482041" sldId="323"/>
      <ac:picMk id="35" creationId="{64EC3FC6-33F9-4BA8-9068-4CE09EFB6CC0}"/>
    </ac:deMkLst>
    <p188:txBody>
      <a:bodyPr/>
      <a:lstStyle/>
      <a:p>
        <a:r>
          <a:rPr lang="es-GT"/>
          <a:t>Replace with page intro-15</a:t>
        </a:r>
      </a:p>
    </p188:txBody>
  </p188:cm>
</p188:cmLst>
</file>

<file path=ppt/comments/modernComment_144_F9DC77C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B658826-F1A4-4B68-B923-2158B5F5BC6C}" authorId="{00000000-0000-0000-0000-000000000000}" created="2022-09-05T00:21:28.884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191975373" sldId="324"/>
      <ac:picMk id="5" creationId="{FD2F7608-41B7-4C44-A913-7F95137D6918}"/>
    </ac:deMkLst>
    <p188:txBody>
      <a:bodyPr/>
      <a:lstStyle/>
      <a:p>
        <a:r>
          <a:rPr lang="es-GT"/>
          <a:t>Replace with page intro-18</a:t>
        </a:r>
      </a:p>
    </p188:txBody>
  </p188:cm>
</p188:cmLst>
</file>

<file path=ppt/comments/modernComment_145_E57D0D1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D495032-6F71-4F43-97A4-9F18B3CC0329}" authorId="{00000000-0000-0000-0000-000000000000}" created="2022-09-05T00:23:17.09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850177814" sldId="325"/>
      <ac:spMk id="5" creationId="{60F65974-9945-42C3-98BE-D3A5D65553F0}"/>
    </ac:deMkLst>
    <p188:txBody>
      <a:bodyPr/>
      <a:lstStyle/>
      <a:p>
        <a:r>
          <a:rPr lang="es-GT"/>
          <a:t>Replace with page 2-7 and highlight with green box the word "Antecedentes"</a:t>
        </a:r>
      </a:p>
    </p188:txBody>
  </p188:cm>
</p188:cmLst>
</file>

<file path=ppt/comments/modernComment_151_3BFD27D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3983859-FCA1-4440-8370-F4DD95134DC4}" authorId="{00000000-0000-0000-0000-000000000000}" created="2022-09-05T00:25:46.922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006446556" sldId="337"/>
      <ac:picMk id="2" creationId="{C119045F-9E3E-401E-AEE8-1EC781801A18}"/>
    </ac:deMkLst>
    <p188:txBody>
      <a:bodyPr/>
      <a:lstStyle/>
      <a:p>
        <a:r>
          <a:rPr lang="es-GT"/>
          <a:t>Replace with page 1-16</a:t>
        </a:r>
      </a:p>
    </p188:txBody>
  </p188:cm>
  <p188:cm id="{973BAE3A-87B2-46B0-878F-16962A5C2629}" authorId="{00000000-0000-0000-0000-000000000000}" created="2022-09-05T00:25:55.519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006446556" sldId="337"/>
      <ac:picMk id="3" creationId="{ABAA12AA-DDDE-41CC-A10A-CD1868F9AD7D}"/>
    </ac:deMkLst>
    <p188:txBody>
      <a:bodyPr/>
      <a:lstStyle/>
      <a:p>
        <a:r>
          <a:rPr lang="es-GT"/>
          <a:t>Replace with page 1-17</a:t>
        </a:r>
      </a:p>
    </p188:txBody>
  </p188:cm>
</p188:cmLst>
</file>

<file path=ppt/comments/modernComment_152_BEB7504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E091AB4-6372-4682-9D3E-626E88C8556D}" authorId="{00000000-0000-0000-0000-000000000000}" created="2022-09-05T00:27:14.709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199684678" sldId="338"/>
      <ac:picMk id="2" creationId="{BA65FCC5-DD69-4211-B396-6EB4D2738176}"/>
    </ac:deMkLst>
    <p188:txBody>
      <a:bodyPr/>
      <a:lstStyle/>
      <a:p>
        <a:r>
          <a:rPr lang="es-GT"/>
          <a:t>Replace with page 1-3</a:t>
        </a:r>
      </a:p>
    </p188:txBody>
  </p188:cm>
</p188:cmLst>
</file>

<file path=ppt/comments/modernComment_157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871D9DC-8E7E-4B97-9444-FEF17942EF1D}" authorId="{00000000-0000-0000-0000-000000000000}" created="2022-09-05T00:33:05.339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343"/>
      <ac:picMk id="10244" creationId="{DF27284E-E118-482C-B0A3-A35E73AFB6B4}"/>
    </ac:deMkLst>
    <p188:txBody>
      <a:bodyPr/>
      <a:lstStyle/>
      <a:p>
        <a:r>
          <a:rPr lang="es-GT"/>
          <a:t>Replace with page 2-5</a:t>
        </a:r>
      </a:p>
    </p188:txBody>
  </p188:cm>
</p188:cmLst>
</file>

<file path=ppt/comments/modernComment_158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686A3C5-FF96-4427-93B7-8739E8520199}" authorId="{00000000-0000-0000-0000-000000000000}" created="2022-09-05T00:33:35.988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344"/>
      <ac:picMk id="11267" creationId="{C19F83C4-D556-400E-84A9-C396FBC72214}"/>
    </ac:deMkLst>
    <p188:txBody>
      <a:bodyPr/>
      <a:lstStyle/>
      <a:p>
        <a:r>
          <a:rPr lang="es-GT"/>
          <a:t>Replace with page 2-6, only section 1 and 2</a:t>
        </a:r>
      </a:p>
    </p188:txBody>
  </p188:cm>
</p188:cmLst>
</file>

<file path=ppt/comments/modernComment_163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D4B5159-539E-4A7E-BBAD-5EB746988C54}" authorId="{00000000-0000-0000-0000-000000000000}" created="2022-09-05T00:39:41.351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355"/>
      <ac:picMk id="30723" creationId="{ECF431BC-2228-4CB4-8BA2-C92D9535989C}"/>
    </ac:deMkLst>
    <p188:txBody>
      <a:bodyPr/>
      <a:lstStyle/>
      <a:p>
        <a:r>
          <a:rPr lang="es-GT"/>
          <a:t>Replace with table in page 2-23 (this is the incorrect table from the English version, do not compare how table looks like)</a:t>
        </a:r>
      </a:p>
    </p188:txBody>
  </p188:cm>
  <p188:cm id="{4529730B-2EFC-4157-910C-916640CDFF68}" authorId="{00000000-0000-0000-0000-000000000000}" created="2022-09-05T00:39:52.396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355"/>
      <ac:picMk id="30724" creationId="{F803E989-15E2-43B6-99E0-13D2E281990B}"/>
    </ac:deMkLst>
    <p188:txBody>
      <a:bodyPr/>
      <a:lstStyle/>
      <a:p>
        <a:r>
          <a:rPr lang="es-GT"/>
          <a:t>Replace with table in page 2-24 (this is the incorrect table from the English version, do not compare how table looks like)</a:t>
        </a:r>
      </a:p>
    </p188:txBody>
  </p188:cm>
</p188:cmLst>
</file>

<file path=ppt/comments/modernComment_166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8D8CDBE-F47E-423F-ACF3-7BEE237A22A5}" authorId="{00000000-0000-0000-0000-000000000000}" created="2022-09-05T01:57:31.719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358"/>
      <ac:picMk id="3079" creationId="{75D121D8-EA86-4EF4-A6A3-7DAE975D71BC}"/>
    </ac:deMkLst>
    <p188:txBody>
      <a:bodyPr/>
      <a:lstStyle/>
      <a:p>
        <a:r>
          <a:rPr lang="es-GT"/>
          <a:t>Replace with Chapter 3 title in page 3-1</a:t>
        </a:r>
      </a:p>
    </p188:txBody>
  </p188:cm>
</p188:cmLst>
</file>

<file path=ppt/comments/modernComment_169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DED8493-A9A0-4D28-AE53-6783094CAA92}" authorId="{00000000-0000-0000-0000-000000000000}" created="2022-09-05T01:58:14.278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361"/>
      <ac:picMk id="11267" creationId="{67D19550-1898-458A-9E04-1F7E4FD05721}"/>
    </ac:deMkLst>
    <p188:txBody>
      <a:bodyPr/>
      <a:lstStyle/>
      <a:p>
        <a:r>
          <a:rPr lang="es-GT"/>
          <a:t>Replace with page 3-6</a:t>
        </a:r>
      </a:p>
    </p188:txBody>
  </p188:cm>
  <p188:cm id="{41423FA7-E967-451F-A00D-4D82E149674F}" authorId="{00000000-0000-0000-0000-000000000000}" created="2022-09-05T01:58:24.857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361"/>
      <ac:picMk id="11268" creationId="{7D8AB72D-50AB-47B8-A62B-B4D0839BED4F}"/>
    </ac:deMkLst>
    <p188:txBody>
      <a:bodyPr/>
      <a:lstStyle/>
      <a:p>
        <a:r>
          <a:rPr lang="es-GT"/>
          <a:t>Replace with page 3-7</a:t>
        </a:r>
      </a:p>
    </p188:txBody>
  </p188:cm>
</p188:cmLst>
</file>

<file path=ppt/comments/modernComment_16E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28E165E-691E-4F8E-BB49-9A135FB72DF4}" authorId="{00000000-0000-0000-0000-000000000000}" created="2022-09-05T02:03:16.438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366"/>
      <ac:picMk id="20483" creationId="{C14BB5C4-737B-47FE-916B-9606D86624E1}"/>
    </ac:deMkLst>
    <p188:txBody>
      <a:bodyPr/>
      <a:lstStyle/>
      <a:p>
        <a:r>
          <a:rPr lang="es-GT"/>
          <a:t>Replace with page 3-18</a:t>
        </a:r>
      </a:p>
    </p188:txBody>
  </p188:cm>
</p188:cmLst>
</file>

<file path=ppt/comments/modernComment_171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046D12A-F782-41CF-8C51-906EF4A65536}" authorId="{00000000-0000-0000-0000-000000000000}" created="2022-09-05T02:05:00.407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369"/>
      <ac:picMk id="23555" creationId="{4250AEE0-9124-4492-8781-22D2D67315FA}"/>
    </ac:deMkLst>
    <p188:txBody>
      <a:bodyPr/>
      <a:lstStyle/>
      <a:p>
        <a:r>
          <a:rPr lang="es-GT"/>
          <a:t>Replace with page 3-19</a:t>
        </a:r>
      </a:p>
    </p188:txBody>
  </p188:cm>
  <p188:cm id="{9CB5F5A9-1416-41D3-B53A-362EC072405C}" authorId="{00000000-0000-0000-0000-000000000000}" created="2022-09-05T02:05:10.92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369"/>
      <ac:picMk id="23556" creationId="{5954D1B8-A286-4A58-8063-0ED056443082}"/>
    </ac:deMkLst>
    <p188:txBody>
      <a:bodyPr/>
      <a:lstStyle/>
      <a:p>
        <a:r>
          <a:rPr lang="es-GT"/>
          <a:t>Replace with page 3-20</a:t>
        </a:r>
      </a:p>
    </p188:txBody>
  </p188:cm>
  <p188:cm id="{706E6434-907B-4067-B8BF-3591F881B9CB}" authorId="{00000000-0000-0000-0000-000000000000}" created="2022-09-05T02:05:22.23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369"/>
      <ac:picMk id="23557" creationId="{B30E3F08-AD58-4180-8987-AF096B52C66F}"/>
    </ac:deMkLst>
    <p188:txBody>
      <a:bodyPr/>
      <a:lstStyle/>
      <a:p>
        <a:r>
          <a:rPr lang="es-GT"/>
          <a:t>Replace with page 3-21</a:t>
        </a:r>
      </a:p>
    </p188:txBody>
  </p188:cm>
</p188:cmLst>
</file>

<file path=ppt/comments/modernComment_177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3C67A2B-B9A6-4932-8C1C-10042FD77AEE}" authorId="{00000000-0000-0000-0000-000000000000}" created="2022-09-05T02:15:21.89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375"/>
      <ac:picMk id="3079" creationId="{70F85E00-01DE-446B-8D2F-2B15C47A3DEE}"/>
    </ac:deMkLst>
    <p188:txBody>
      <a:bodyPr/>
      <a:lstStyle/>
      <a:p>
        <a:r>
          <a:rPr lang="es-GT"/>
          <a:t>Replace with chapter 4 title in page 4-1.</a:t>
        </a:r>
      </a:p>
    </p188:txBody>
  </p188:cm>
</p188:cmLst>
</file>

<file path=ppt/comments/modernComment_17B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0E407CF-DE2A-4A83-A7E3-C144F3C54E97}" authorId="{00000000-0000-0000-0000-000000000000}" created="2022-09-06T22:02:57.353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379"/>
      <ac:picMk id="8195" creationId="{E91C5D7F-D4C1-4816-AE63-F9D82E7DAEDB}"/>
    </ac:deMkLst>
    <p188:txBody>
      <a:bodyPr/>
      <a:lstStyle/>
      <a:p>
        <a:r>
          <a:rPr lang="es-GT"/>
          <a:t>Replace with section 4 from page 4-5.</a:t>
        </a:r>
      </a:p>
    </p188:txBody>
  </p188:cm>
</p188:cmLst>
</file>

<file path=ppt/comments/modernComment_17E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6069B17-1A8D-4C1F-97BC-6562C17F84A5}" authorId="{00000000-0000-0000-0000-000000000000}" created="2022-09-06T22:04:30.85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382"/>
      <ac:picMk id="11267" creationId="{9C8913A5-FD51-4F67-A776-C2499620DAB7}"/>
    </ac:deMkLst>
    <p188:txBody>
      <a:bodyPr/>
      <a:lstStyle/>
      <a:p>
        <a:r>
          <a:rPr lang="es-GT"/>
          <a:t>Replace with page 4-9</a:t>
        </a:r>
      </a:p>
    </p188:txBody>
  </p188:cm>
</p188:cmLst>
</file>

<file path=ppt/comments/modernComment_180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4AFA6E2-7138-4EAE-841F-91E7658D572D}" authorId="{00000000-0000-0000-0000-000000000000}" created="2022-09-06T22:04:53.067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384"/>
      <ac:picMk id="3079" creationId="{9F606F32-610B-4211-A751-DA8896FC3E05}"/>
    </ac:deMkLst>
    <p188:txBody>
      <a:bodyPr/>
      <a:lstStyle/>
      <a:p>
        <a:r>
          <a:rPr lang="es-GT"/>
          <a:t>Replace with title on page 5-1</a:t>
        </a:r>
      </a:p>
    </p188:txBody>
  </p188:cm>
</p188:cmLst>
</file>

<file path=ppt/comments/modernComment_18A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B18570B-9F96-4A3F-96D2-D5045252E358}" authorId="{00000000-0000-0000-0000-000000000000}" created="2022-09-06T22:11:33.941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394"/>
      <ac:spMk id="5" creationId="{F9956DA2-9830-4A30-9301-82AB74EB1847}"/>
    </ac:deMkLst>
    <p188:txBody>
      <a:bodyPr/>
      <a:lstStyle/>
      <a:p>
        <a:r>
          <a:rPr lang="es-GT"/>
          <a:t>Replace with page 5-9. Please note that the image is cropped to include the parts of the document with information.</a:t>
        </a:r>
      </a:p>
    </p188:txBody>
  </p188:cm>
</p188:cmLst>
</file>

<file path=ppt/comments/modernComment_18B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0F2F888-84B4-4576-A50A-574242ABFD2E}" authorId="{00000000-0000-0000-0000-000000000000}" created="2022-09-06T22:12:49.649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395"/>
      <ac:picMk id="15363" creationId="{88CF3480-EED9-4BA7-86F1-87625A498E92}"/>
    </ac:deMkLst>
    <p188:txBody>
      <a:bodyPr/>
      <a:lstStyle/>
      <a:p>
        <a:r>
          <a:rPr lang="es-GT"/>
          <a:t>Replace with page 5-8. Please note that only section 5 and 6 are included.</a:t>
        </a:r>
      </a:p>
    </p188:txBody>
  </p188:cm>
</p188:cmLst>
</file>

<file path=ppt/comments/modernComment_18D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A03E9BE-B1A7-4195-AF5F-E3EA748B842D}" authorId="{00000000-0000-0000-0000-000000000000}" created="2022-09-06T22:17:58.996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397"/>
      <ac:picMk id="3079" creationId="{6DD47B84-55EA-4E47-9C43-06516DACD633}"/>
    </ac:deMkLst>
    <p188:txBody>
      <a:bodyPr/>
      <a:lstStyle/>
      <a:p>
        <a:r>
          <a:rPr lang="es-GT"/>
          <a:t>Replace with chapter title on page 6-1</a:t>
        </a:r>
      </a:p>
    </p188:txBody>
  </p188:cm>
</p188:cmLst>
</file>

<file path=ppt/comments/modernComment_198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832B34E-E0F3-4DAF-ADB0-0CD8DFB92548}" authorId="{00000000-0000-0000-0000-000000000000}" created="2022-09-06T22:19:37.689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408"/>
      <ac:picMk id="14341" creationId="{8A8ABD1F-1142-40E7-88A9-AFDDE251C2AD}"/>
    </ac:deMkLst>
    <p188:txBody>
      <a:bodyPr/>
      <a:lstStyle/>
      <a:p>
        <a:r>
          <a:rPr lang="es-GT"/>
          <a:t>Replace with page 6-8. Please note only section 5 and 6 are included.</a:t>
        </a:r>
      </a:p>
    </p188:txBody>
  </p188:cm>
</p188:cmLst>
</file>

<file path=ppt/comments/modernComment_199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D923579-C3B1-4115-A25D-DB795C9E9B59}" authorId="{00000000-0000-0000-0000-000000000000}" created="2022-09-06T22:21:00.03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409"/>
      <ac:picMk id="15363" creationId="{C0F67257-6B5C-44AA-8BBE-410D4328D00E}"/>
    </ac:deMkLst>
    <p188:txBody>
      <a:bodyPr/>
      <a:lstStyle/>
      <a:p>
        <a:r>
          <a:rPr lang="es-GT"/>
          <a:t>Replace with page 6-12. Please note image was cropped to show only sections with information.</a:t>
        </a:r>
      </a:p>
    </p188:txBody>
  </p188:cm>
</p188:cmLst>
</file>

<file path=ppt/comments/modernComment_19D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E3AE7FE-6570-4D53-A8AC-60989A6B0E02}" authorId="{00000000-0000-0000-0000-000000000000}" created="2022-09-06T22:28:53.051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413"/>
      <ac:picMk id="3079" creationId="{91EA2DF3-8B8B-4E01-88CF-CCE38D58708A}"/>
    </ac:deMkLst>
    <p188:txBody>
      <a:bodyPr/>
      <a:lstStyle/>
      <a:p>
        <a:r>
          <a:rPr lang="es-GT"/>
          <a:t>Replace with chapter 7 title on page 7-1</a:t>
        </a:r>
      </a:p>
    </p188:txBody>
  </p188:cm>
</p188:cmLst>
</file>

<file path=ppt/comments/modernComment_1A5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73E2088-4C4D-46EC-A611-8CAC600D42B0}" authorId="{00000000-0000-0000-0000-000000000000}" created="2022-09-06T22:40:55.523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421"/>
      <ac:picMk id="11269" creationId="{69AC20F8-6F0D-47E7-A498-5EB517D792DD}"/>
    </ac:deMkLst>
    <p188:txBody>
      <a:bodyPr/>
      <a:lstStyle/>
      <a:p>
        <a:r>
          <a:rPr lang="es-GT"/>
          <a:t>Replace with page 7-4. Please not image is cropped to show only section 7.</a:t>
        </a:r>
      </a:p>
    </p188:txBody>
  </p188:cm>
</p188:cmLst>
</file>

<file path=ppt/comments/modernComment_1A7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7DE7C44-20B7-4324-8C0E-47C35FD1E0A2}" authorId="{00000000-0000-0000-0000-000000000000}" created="2022-09-06T22:36:24.97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423"/>
      <ac:picMk id="3079" creationId="{4FF6B7C6-5388-4568-AF31-2B66EE965D11}"/>
    </ac:deMkLst>
    <p188:txBody>
      <a:bodyPr/>
      <a:lstStyle/>
      <a:p>
        <a:r>
          <a:rPr lang="es-GT"/>
          <a:t>Replace with Chapter 8 title on page 8-1</a:t>
        </a:r>
      </a:p>
    </p188:txBody>
  </p188:cm>
</p188:cmLst>
</file>

<file path=ppt/comments/modernComment_1B8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92AEC8F-22D0-4F7B-8655-B9EBC97921AC}" authorId="{00000000-0000-0000-0000-000000000000}" created="2022-09-06T22:43:25.034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440"/>
      <ac:picMk id="4" creationId="{EB68DAAA-A8A0-41F1-B82A-ED4ACE051C3A}"/>
    </ac:deMkLst>
    <p188:txBody>
      <a:bodyPr/>
      <a:lstStyle/>
      <a:p>
        <a:r>
          <a:rPr lang="es-GT"/>
          <a:t>Replace with page 8-14</a:t>
        </a:r>
      </a:p>
    </p188:txBody>
  </p188:cm>
</p188:cmLst>
</file>

<file path=ppt/comments/modernComment_1BE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A6CFC29-08B2-4E41-A2C8-DCA73FAF21C8}" authorId="{00000000-0000-0000-0000-000000000000}" created="2022-09-06T22:47:55.06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446"/>
      <ac:picMk id="4101" creationId="{241A4F20-1AFB-4300-8C92-A36F7450CB6A}"/>
    </ac:deMkLst>
    <p188:txBody>
      <a:bodyPr/>
      <a:lstStyle/>
      <a:p>
        <a:r>
          <a:rPr lang="es-GT"/>
          <a:t>Please replace images with front cover of orange book (Spanish curriculum), Chapter 2 image of chapter and title on page 1, table 2 on page 30, and form 1 on page 37.</a:t>
        </a:r>
      </a:p>
    </p188:txBody>
  </p188:cm>
</p188:cmLst>
</file>

<file path=ppt/comments/modernComment_1C8_22D27E7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B6EE9BB-27EC-4A14-8061-BE91CBAB8090}" authorId="{00000000-0000-0000-0000-000000000000}" created="2022-09-06T23:14:26.553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584220285" sldId="456"/>
      <ac:picMk id="3" creationId="{99406E49-34E1-4D8E-99CE-801D8574BE03}"/>
    </ac:deMkLst>
    <p188:txBody>
      <a:bodyPr/>
      <a:lstStyle/>
      <a:p>
        <a:r>
          <a:rPr lang="es-GT"/>
          <a:t>Replace with Chapter 1 title on page 1-1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7C74AA-6A41-4A58-9E73-B965F4621856}" type="doc">
      <dgm:prSet loTypeId="urn:microsoft.com/office/officeart/2005/8/layout/hList1" loCatId="list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es-GT"/>
        </a:p>
      </dgm:t>
    </dgm:pt>
    <dgm:pt modelId="{A218A810-6F03-4546-A31D-8751091CB1A7}">
      <dgm:prSet phldrT="[Text]"/>
      <dgm:spPr/>
      <dgm:t>
        <a:bodyPr/>
        <a:lstStyle/>
        <a:p>
          <a:r>
            <a:rPr lang="es-GT" dirty="0">
              <a:latin typeface="Arial" panose="020B0604020202020204" pitchFamily="34" charset="0"/>
              <a:cs typeface="Arial" panose="020B0604020202020204" pitchFamily="34" charset="0"/>
            </a:rPr>
            <a:t>Contacto cruzado</a:t>
          </a:r>
        </a:p>
      </dgm:t>
    </dgm:pt>
    <dgm:pt modelId="{B795D235-BB1D-43F3-B00C-7C4B8919DFAC}" type="parTrans" cxnId="{EB73A595-FBA7-4921-AA1F-A2880E617E30}">
      <dgm:prSet/>
      <dgm:spPr/>
      <dgm:t>
        <a:bodyPr/>
        <a:lstStyle/>
        <a:p>
          <a:endParaRPr lang="es-GT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BD996C-C599-492A-B724-06451CD5A4B3}" type="sibTrans" cxnId="{EB73A595-FBA7-4921-AA1F-A2880E617E30}">
      <dgm:prSet/>
      <dgm:spPr/>
      <dgm:t>
        <a:bodyPr/>
        <a:lstStyle/>
        <a:p>
          <a:endParaRPr lang="es-GT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59DF22-47EA-4288-9B50-3E7690CB8C5A}">
      <dgm:prSet phldrT="[Text]"/>
      <dgm:spPr/>
      <dgm:t>
        <a:bodyPr/>
        <a:lstStyle/>
        <a:p>
          <a:r>
            <a:rPr lang="es-GT" dirty="0">
              <a:latin typeface="Arial" panose="020B0604020202020204" pitchFamily="34" charset="0"/>
              <a:cs typeface="Arial" panose="020B0604020202020204" pitchFamily="34" charset="0"/>
            </a:rPr>
            <a:t>Alérgenos son transferidos accidentalmente de un alimento que contiene alérgeno a un alimento o superficie que no contiene el alérgeno.</a:t>
          </a:r>
        </a:p>
      </dgm:t>
    </dgm:pt>
    <dgm:pt modelId="{6EDA1583-64E4-438B-B0A3-1EC9DD561DC0}" type="parTrans" cxnId="{793B4270-FD7B-4F91-A486-19F9775A7084}">
      <dgm:prSet/>
      <dgm:spPr/>
      <dgm:t>
        <a:bodyPr/>
        <a:lstStyle/>
        <a:p>
          <a:endParaRPr lang="es-GT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F03FAC-8D39-4146-85A6-7E7E4C8D3CA9}" type="sibTrans" cxnId="{793B4270-FD7B-4F91-A486-19F9775A7084}">
      <dgm:prSet/>
      <dgm:spPr/>
      <dgm:t>
        <a:bodyPr/>
        <a:lstStyle/>
        <a:p>
          <a:endParaRPr lang="es-GT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32DF2D-DEA1-477C-8837-CDD6FBCECE87}">
      <dgm:prSet phldrT="[Text]"/>
      <dgm:spPr/>
      <dgm:t>
        <a:bodyPr/>
        <a:lstStyle/>
        <a:p>
          <a:r>
            <a:rPr lang="es-GT" dirty="0">
              <a:latin typeface="Arial" panose="020B0604020202020204" pitchFamily="34" charset="0"/>
              <a:cs typeface="Arial" panose="020B0604020202020204" pitchFamily="34" charset="0"/>
            </a:rPr>
            <a:t>Contaminación cruzada</a:t>
          </a:r>
        </a:p>
      </dgm:t>
    </dgm:pt>
    <dgm:pt modelId="{D2CD1529-84EA-4173-8F84-8CB43EC2193E}" type="parTrans" cxnId="{FEE61430-4DBF-438B-8583-7EC5906CFE50}">
      <dgm:prSet/>
      <dgm:spPr/>
      <dgm:t>
        <a:bodyPr/>
        <a:lstStyle/>
        <a:p>
          <a:endParaRPr lang="es-GT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66C371-B9E6-4070-A037-9CD814378813}" type="sibTrans" cxnId="{FEE61430-4DBF-438B-8583-7EC5906CFE50}">
      <dgm:prSet/>
      <dgm:spPr/>
      <dgm:t>
        <a:bodyPr/>
        <a:lstStyle/>
        <a:p>
          <a:endParaRPr lang="es-GT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712D0E-655C-4005-B71B-CB7E8D55EE4E}">
      <dgm:prSet phldrT="[Text]"/>
      <dgm:spPr/>
      <dgm:t>
        <a:bodyPr/>
        <a:lstStyle/>
        <a:p>
          <a:r>
            <a:rPr lang="es-GT">
              <a:latin typeface="Arial" panose="020B0604020202020204" pitchFamily="34" charset="0"/>
              <a:cs typeface="Arial" panose="020B0604020202020204" pitchFamily="34" charset="0"/>
            </a:rPr>
            <a:t>Microorganismos de diferentes fuentes contaminan alimentos durante procesamiento o almacenamiento.</a:t>
          </a:r>
          <a:endParaRPr lang="es-GT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66A5320-DDB9-4D82-9D71-5349FD2D5948}" type="parTrans" cxnId="{7D02F66C-8AB9-478C-8730-B08144A29A25}">
      <dgm:prSet/>
      <dgm:spPr/>
      <dgm:t>
        <a:bodyPr/>
        <a:lstStyle/>
        <a:p>
          <a:endParaRPr lang="es-GT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CF0CA9-ABA9-4D85-8F8F-F706D7FD046F}" type="sibTrans" cxnId="{7D02F66C-8AB9-478C-8730-B08144A29A25}">
      <dgm:prSet/>
      <dgm:spPr/>
      <dgm:t>
        <a:bodyPr/>
        <a:lstStyle/>
        <a:p>
          <a:endParaRPr lang="es-GT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BEF5496-80CB-4B1D-B41E-41C6BDADD8C9}">
      <dgm:prSet/>
      <dgm:spPr/>
      <dgm:t>
        <a:bodyPr/>
        <a:lstStyle/>
        <a:p>
          <a:r>
            <a:rPr lang="es-GT">
              <a:latin typeface="Arial" panose="020B0604020202020204" pitchFamily="34" charset="0"/>
              <a:cs typeface="Arial" panose="020B0604020202020204" pitchFamily="34" charset="0"/>
            </a:rPr>
            <a:t>El proceso de cocción no reduce o elimina el alérgenos.</a:t>
          </a:r>
          <a:endParaRPr lang="es-GT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D45B6DB-01E5-4480-896D-73206387A593}" type="parTrans" cxnId="{B0034330-2145-4279-973B-41F59A16061A}">
      <dgm:prSet/>
      <dgm:spPr/>
      <dgm:t>
        <a:bodyPr/>
        <a:lstStyle/>
        <a:p>
          <a:endParaRPr lang="es-GT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47D8DD-475C-43E0-A962-771515209821}" type="sibTrans" cxnId="{B0034330-2145-4279-973B-41F59A16061A}">
      <dgm:prSet/>
      <dgm:spPr/>
      <dgm:t>
        <a:bodyPr/>
        <a:lstStyle/>
        <a:p>
          <a:endParaRPr lang="es-GT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BE2A48-FDD7-418E-B5A3-A8105CB9BBB2}">
      <dgm:prSet/>
      <dgm:spPr/>
      <dgm:t>
        <a:bodyPr/>
        <a:lstStyle/>
        <a:p>
          <a:r>
            <a:rPr lang="es-GT">
              <a:latin typeface="Arial" panose="020B0604020202020204" pitchFamily="34" charset="0"/>
              <a:cs typeface="Arial" panose="020B0604020202020204" pitchFamily="34" charset="0"/>
            </a:rPr>
            <a:t>El proceso de cocción reduce o elimina microorganismos.</a:t>
          </a:r>
          <a:endParaRPr lang="es-GT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43B48D-9BFD-4C80-8AA2-1639516ED8FC}" type="parTrans" cxnId="{DB3CF7E6-33DA-4623-BBE2-C41D7DE4A308}">
      <dgm:prSet/>
      <dgm:spPr/>
      <dgm:t>
        <a:bodyPr/>
        <a:lstStyle/>
        <a:p>
          <a:endParaRPr lang="es-GT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2F3305-1578-4968-9A04-F0F674FD69E8}" type="sibTrans" cxnId="{DB3CF7E6-33DA-4623-BBE2-C41D7DE4A308}">
      <dgm:prSet/>
      <dgm:spPr/>
      <dgm:t>
        <a:bodyPr/>
        <a:lstStyle/>
        <a:p>
          <a:endParaRPr lang="es-GT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FBA5DF6-B9E4-4A6A-8303-483BC69C8202}" type="pres">
      <dgm:prSet presAssocID="{477C74AA-6A41-4A58-9E73-B965F4621856}" presName="Name0" presStyleCnt="0">
        <dgm:presLayoutVars>
          <dgm:dir/>
          <dgm:animLvl val="lvl"/>
          <dgm:resizeHandles val="exact"/>
        </dgm:presLayoutVars>
      </dgm:prSet>
      <dgm:spPr/>
    </dgm:pt>
    <dgm:pt modelId="{ED326841-6A59-4209-8D65-4A4876C01ABE}" type="pres">
      <dgm:prSet presAssocID="{A218A810-6F03-4546-A31D-8751091CB1A7}" presName="composite" presStyleCnt="0"/>
      <dgm:spPr/>
    </dgm:pt>
    <dgm:pt modelId="{4F03DBA9-5666-4A20-B7A8-A85383E26A13}" type="pres">
      <dgm:prSet presAssocID="{A218A810-6F03-4546-A31D-8751091CB1A7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802A5E5D-1606-4564-A562-C622C9B02388}" type="pres">
      <dgm:prSet presAssocID="{A218A810-6F03-4546-A31D-8751091CB1A7}" presName="desTx" presStyleLbl="alignAccFollowNode1" presStyleIdx="0" presStyleCnt="2">
        <dgm:presLayoutVars>
          <dgm:bulletEnabled val="1"/>
        </dgm:presLayoutVars>
      </dgm:prSet>
      <dgm:spPr/>
    </dgm:pt>
    <dgm:pt modelId="{7AC26CAA-3F27-4D7D-984B-02FD5379E9DF}" type="pres">
      <dgm:prSet presAssocID="{39BD996C-C599-492A-B724-06451CD5A4B3}" presName="space" presStyleCnt="0"/>
      <dgm:spPr/>
    </dgm:pt>
    <dgm:pt modelId="{3FFE83DB-6D11-4BAE-B141-D929C7EB2033}" type="pres">
      <dgm:prSet presAssocID="{EF32DF2D-DEA1-477C-8837-CDD6FBCECE87}" presName="composite" presStyleCnt="0"/>
      <dgm:spPr/>
    </dgm:pt>
    <dgm:pt modelId="{51F1876E-ABBA-45AA-ABE2-C8A240EB96EE}" type="pres">
      <dgm:prSet presAssocID="{EF32DF2D-DEA1-477C-8837-CDD6FBCECE87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43229C2C-2423-4D49-A332-C2B1CF36C4D0}" type="pres">
      <dgm:prSet presAssocID="{EF32DF2D-DEA1-477C-8837-CDD6FBCECE87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FEE61430-4DBF-438B-8583-7EC5906CFE50}" srcId="{477C74AA-6A41-4A58-9E73-B965F4621856}" destId="{EF32DF2D-DEA1-477C-8837-CDD6FBCECE87}" srcOrd="1" destOrd="0" parTransId="{D2CD1529-84EA-4173-8F84-8CB43EC2193E}" sibTransId="{B766C371-B9E6-4070-A037-9CD814378813}"/>
    <dgm:cxn modelId="{B0034330-2145-4279-973B-41F59A16061A}" srcId="{A218A810-6F03-4546-A31D-8751091CB1A7}" destId="{5BEF5496-80CB-4B1D-B41E-41C6BDADD8C9}" srcOrd="1" destOrd="0" parTransId="{4D45B6DB-01E5-4480-896D-73206387A593}" sibTransId="{BF47D8DD-475C-43E0-A962-771515209821}"/>
    <dgm:cxn modelId="{80BF7733-FC9C-42E9-AC09-F9C04BC91608}" type="presOf" srcId="{EF32DF2D-DEA1-477C-8837-CDD6FBCECE87}" destId="{51F1876E-ABBA-45AA-ABE2-C8A240EB96EE}" srcOrd="0" destOrd="0" presId="urn:microsoft.com/office/officeart/2005/8/layout/hList1"/>
    <dgm:cxn modelId="{F0B04542-E758-4633-935F-3C15EF76043D}" type="presOf" srcId="{A218A810-6F03-4546-A31D-8751091CB1A7}" destId="{4F03DBA9-5666-4A20-B7A8-A85383E26A13}" srcOrd="0" destOrd="0" presId="urn:microsoft.com/office/officeart/2005/8/layout/hList1"/>
    <dgm:cxn modelId="{7D02F66C-8AB9-478C-8730-B08144A29A25}" srcId="{EF32DF2D-DEA1-477C-8837-CDD6FBCECE87}" destId="{20712D0E-655C-4005-B71B-CB7E8D55EE4E}" srcOrd="0" destOrd="0" parTransId="{066A5320-DDB9-4D82-9D71-5349FD2D5948}" sibTransId="{E7CF0CA9-ABA9-4D85-8F8F-F706D7FD046F}"/>
    <dgm:cxn modelId="{793B4270-FD7B-4F91-A486-19F9775A7084}" srcId="{A218A810-6F03-4546-A31D-8751091CB1A7}" destId="{6E59DF22-47EA-4288-9B50-3E7690CB8C5A}" srcOrd="0" destOrd="0" parTransId="{6EDA1583-64E4-438B-B0A3-1EC9DD561DC0}" sibTransId="{82F03FAC-8D39-4146-85A6-7E7E4C8D3CA9}"/>
    <dgm:cxn modelId="{C1E1138B-3EFD-4AF7-B263-D44443BCA024}" type="presOf" srcId="{B7BE2A48-FDD7-418E-B5A3-A8105CB9BBB2}" destId="{43229C2C-2423-4D49-A332-C2B1CF36C4D0}" srcOrd="0" destOrd="1" presId="urn:microsoft.com/office/officeart/2005/8/layout/hList1"/>
    <dgm:cxn modelId="{EB73A595-FBA7-4921-AA1F-A2880E617E30}" srcId="{477C74AA-6A41-4A58-9E73-B965F4621856}" destId="{A218A810-6F03-4546-A31D-8751091CB1A7}" srcOrd="0" destOrd="0" parTransId="{B795D235-BB1D-43F3-B00C-7C4B8919DFAC}" sibTransId="{39BD996C-C599-492A-B724-06451CD5A4B3}"/>
    <dgm:cxn modelId="{144D26C6-B48A-448A-812A-B217B15D3BC8}" type="presOf" srcId="{477C74AA-6A41-4A58-9E73-B965F4621856}" destId="{6FBA5DF6-B9E4-4A6A-8303-483BC69C8202}" srcOrd="0" destOrd="0" presId="urn:microsoft.com/office/officeart/2005/8/layout/hList1"/>
    <dgm:cxn modelId="{4C8E1BE2-D17F-46AC-B53C-97F950E2107C}" type="presOf" srcId="{6E59DF22-47EA-4288-9B50-3E7690CB8C5A}" destId="{802A5E5D-1606-4564-A562-C622C9B02388}" srcOrd="0" destOrd="0" presId="urn:microsoft.com/office/officeart/2005/8/layout/hList1"/>
    <dgm:cxn modelId="{DB3CF7E6-33DA-4623-BBE2-C41D7DE4A308}" srcId="{EF32DF2D-DEA1-477C-8837-CDD6FBCECE87}" destId="{B7BE2A48-FDD7-418E-B5A3-A8105CB9BBB2}" srcOrd="1" destOrd="0" parTransId="{5743B48D-9BFD-4C80-8AA2-1639516ED8FC}" sibTransId="{BF2F3305-1578-4968-9A04-F0F674FD69E8}"/>
    <dgm:cxn modelId="{080B5EEC-18F2-4005-BFE7-4922F89E5B0A}" type="presOf" srcId="{20712D0E-655C-4005-B71B-CB7E8D55EE4E}" destId="{43229C2C-2423-4D49-A332-C2B1CF36C4D0}" srcOrd="0" destOrd="0" presId="urn:microsoft.com/office/officeart/2005/8/layout/hList1"/>
    <dgm:cxn modelId="{89D427F7-5DAA-4D54-AFB8-91BEBB965C6C}" type="presOf" srcId="{5BEF5496-80CB-4B1D-B41E-41C6BDADD8C9}" destId="{802A5E5D-1606-4564-A562-C622C9B02388}" srcOrd="0" destOrd="1" presId="urn:microsoft.com/office/officeart/2005/8/layout/hList1"/>
    <dgm:cxn modelId="{17635335-83A5-4768-B32D-99F8DF43A9DA}" type="presParOf" srcId="{6FBA5DF6-B9E4-4A6A-8303-483BC69C8202}" destId="{ED326841-6A59-4209-8D65-4A4876C01ABE}" srcOrd="0" destOrd="0" presId="urn:microsoft.com/office/officeart/2005/8/layout/hList1"/>
    <dgm:cxn modelId="{81F9457A-E848-40F3-B587-20C2B2A87925}" type="presParOf" srcId="{ED326841-6A59-4209-8D65-4A4876C01ABE}" destId="{4F03DBA9-5666-4A20-B7A8-A85383E26A13}" srcOrd="0" destOrd="0" presId="urn:microsoft.com/office/officeart/2005/8/layout/hList1"/>
    <dgm:cxn modelId="{F139BC93-5E23-46B3-8B72-1033CC60B290}" type="presParOf" srcId="{ED326841-6A59-4209-8D65-4A4876C01ABE}" destId="{802A5E5D-1606-4564-A562-C622C9B02388}" srcOrd="1" destOrd="0" presId="urn:microsoft.com/office/officeart/2005/8/layout/hList1"/>
    <dgm:cxn modelId="{3DAC4CEA-8201-447A-9624-56E28EC493B4}" type="presParOf" srcId="{6FBA5DF6-B9E4-4A6A-8303-483BC69C8202}" destId="{7AC26CAA-3F27-4D7D-984B-02FD5379E9DF}" srcOrd="1" destOrd="0" presId="urn:microsoft.com/office/officeart/2005/8/layout/hList1"/>
    <dgm:cxn modelId="{AB1600E6-0FAB-4F40-BE29-1F153FD8A373}" type="presParOf" srcId="{6FBA5DF6-B9E4-4A6A-8303-483BC69C8202}" destId="{3FFE83DB-6D11-4BAE-B141-D929C7EB2033}" srcOrd="2" destOrd="0" presId="urn:microsoft.com/office/officeart/2005/8/layout/hList1"/>
    <dgm:cxn modelId="{C89A820F-6FFF-4FFF-8AF3-0CD652A1EB72}" type="presParOf" srcId="{3FFE83DB-6D11-4BAE-B141-D929C7EB2033}" destId="{51F1876E-ABBA-45AA-ABE2-C8A240EB96EE}" srcOrd="0" destOrd="0" presId="urn:microsoft.com/office/officeart/2005/8/layout/hList1"/>
    <dgm:cxn modelId="{09799D67-1F4B-4B84-8F14-F13FC5BEE379}" type="presParOf" srcId="{3FFE83DB-6D11-4BAE-B141-D929C7EB2033}" destId="{43229C2C-2423-4D49-A332-C2B1CF36C4D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03DBA9-5666-4A20-B7A8-A85383E26A13}">
      <dsp:nvSpPr>
        <dsp:cNvPr id="0" name=""/>
        <dsp:cNvSpPr/>
      </dsp:nvSpPr>
      <dsp:spPr>
        <a:xfrm>
          <a:off x="37" y="21555"/>
          <a:ext cx="3631927" cy="6624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2300" kern="1200" dirty="0">
              <a:latin typeface="Arial" panose="020B0604020202020204" pitchFamily="34" charset="0"/>
              <a:cs typeface="Arial" panose="020B0604020202020204" pitchFamily="34" charset="0"/>
            </a:rPr>
            <a:t>Contacto cruzado</a:t>
          </a:r>
        </a:p>
      </dsp:txBody>
      <dsp:txXfrm>
        <a:off x="37" y="21555"/>
        <a:ext cx="3631927" cy="662400"/>
      </dsp:txXfrm>
    </dsp:sp>
    <dsp:sp modelId="{802A5E5D-1606-4564-A562-C622C9B02388}">
      <dsp:nvSpPr>
        <dsp:cNvPr id="0" name=""/>
        <dsp:cNvSpPr/>
      </dsp:nvSpPr>
      <dsp:spPr>
        <a:xfrm>
          <a:off x="37" y="683955"/>
          <a:ext cx="3631927" cy="3409289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GT" sz="2300" kern="1200" dirty="0">
              <a:latin typeface="Arial" panose="020B0604020202020204" pitchFamily="34" charset="0"/>
              <a:cs typeface="Arial" panose="020B0604020202020204" pitchFamily="34" charset="0"/>
            </a:rPr>
            <a:t>Alérgenos son transferidos accidentalmente de un alimento que contiene alérgeno a un alimento o superficie que no contiene el alérgeno.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GT" sz="2300" kern="1200">
              <a:latin typeface="Arial" panose="020B0604020202020204" pitchFamily="34" charset="0"/>
              <a:cs typeface="Arial" panose="020B0604020202020204" pitchFamily="34" charset="0"/>
            </a:rPr>
            <a:t>El proceso de cocción no reduce o elimina el alérgenos.</a:t>
          </a:r>
          <a:endParaRPr lang="es-GT" sz="23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7" y="683955"/>
        <a:ext cx="3631927" cy="3409289"/>
      </dsp:txXfrm>
    </dsp:sp>
    <dsp:sp modelId="{51F1876E-ABBA-45AA-ABE2-C8A240EB96EE}">
      <dsp:nvSpPr>
        <dsp:cNvPr id="0" name=""/>
        <dsp:cNvSpPr/>
      </dsp:nvSpPr>
      <dsp:spPr>
        <a:xfrm>
          <a:off x="4140434" y="21555"/>
          <a:ext cx="3631927" cy="662400"/>
        </a:xfrm>
        <a:prstGeom prst="rect">
          <a:avLst/>
        </a:prstGeom>
        <a:solidFill>
          <a:schemeClr val="accent3">
            <a:hueOff val="-5580972"/>
            <a:satOff val="-30571"/>
            <a:lumOff val="9412"/>
            <a:alphaOff val="0"/>
          </a:schemeClr>
        </a:solidFill>
        <a:ln w="25400" cap="flat" cmpd="sng" algn="ctr">
          <a:solidFill>
            <a:schemeClr val="accent3">
              <a:hueOff val="-5580972"/>
              <a:satOff val="-30571"/>
              <a:lumOff val="9412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2300" kern="1200" dirty="0">
              <a:latin typeface="Arial" panose="020B0604020202020204" pitchFamily="34" charset="0"/>
              <a:cs typeface="Arial" panose="020B0604020202020204" pitchFamily="34" charset="0"/>
            </a:rPr>
            <a:t>Contaminación cruzada</a:t>
          </a:r>
        </a:p>
      </dsp:txBody>
      <dsp:txXfrm>
        <a:off x="4140434" y="21555"/>
        <a:ext cx="3631927" cy="662400"/>
      </dsp:txXfrm>
    </dsp:sp>
    <dsp:sp modelId="{43229C2C-2423-4D49-A332-C2B1CF36C4D0}">
      <dsp:nvSpPr>
        <dsp:cNvPr id="0" name=""/>
        <dsp:cNvSpPr/>
      </dsp:nvSpPr>
      <dsp:spPr>
        <a:xfrm>
          <a:off x="4140434" y="683955"/>
          <a:ext cx="3631927" cy="3409289"/>
        </a:xfrm>
        <a:prstGeom prst="rect">
          <a:avLst/>
        </a:prstGeom>
        <a:solidFill>
          <a:schemeClr val="accent3">
            <a:tint val="40000"/>
            <a:alpha val="90000"/>
            <a:hueOff val="-5979172"/>
            <a:satOff val="-247"/>
            <a:lumOff val="87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-5979172"/>
              <a:satOff val="-247"/>
              <a:lumOff val="87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GT" sz="2300" kern="1200">
              <a:latin typeface="Arial" panose="020B0604020202020204" pitchFamily="34" charset="0"/>
              <a:cs typeface="Arial" panose="020B0604020202020204" pitchFamily="34" charset="0"/>
            </a:rPr>
            <a:t>Microorganismos de diferentes fuentes contaminan alimentos durante procesamiento o almacenamiento.</a:t>
          </a:r>
          <a:endParaRPr lang="es-GT" sz="23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GT" sz="2300" kern="1200">
              <a:latin typeface="Arial" panose="020B0604020202020204" pitchFamily="34" charset="0"/>
              <a:cs typeface="Arial" panose="020B0604020202020204" pitchFamily="34" charset="0"/>
            </a:rPr>
            <a:t>El proceso de cocción reduce o elimina microorganismos.</a:t>
          </a:r>
          <a:endParaRPr lang="es-GT" sz="23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40434" y="683955"/>
        <a:ext cx="3631927" cy="34092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77739" cy="469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84" tIns="47192" rIns="94384" bIns="47192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99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736" y="1"/>
            <a:ext cx="3077739" cy="469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84" tIns="47192" rIns="94384" bIns="47192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100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19297"/>
            <a:ext cx="3077739" cy="469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84" tIns="47192" rIns="94384" bIns="47192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101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736" y="8919297"/>
            <a:ext cx="3077739" cy="469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84" tIns="47192" rIns="94384" bIns="47192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E696C7B-B8EE-4F5A-B7C0-09309ACEECF0}" type="slidenum">
              <a:rPr lang="en-US"/>
              <a:pPr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0813"/>
          </a:xfrm>
          <a:prstGeom prst="rect">
            <a:avLst/>
          </a:prstGeom>
        </p:spPr>
        <p:txBody>
          <a:bodyPr vert="horz" lIns="94384" tIns="47192" rIns="94384" bIns="4719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0813"/>
          </a:xfrm>
          <a:prstGeom prst="rect">
            <a:avLst/>
          </a:prstGeom>
        </p:spPr>
        <p:txBody>
          <a:bodyPr vert="horz" lIns="94384" tIns="47192" rIns="94384" bIns="47192" rtlCol="0"/>
          <a:lstStyle>
            <a:lvl1pPr algn="r">
              <a:defRPr sz="1200"/>
            </a:lvl1pPr>
          </a:lstStyle>
          <a:p>
            <a:fld id="{A184DFA9-DDE1-49B1-B5D6-361B204C3EAB}" type="datetimeFigureOut">
              <a:rPr lang="en-US" smtClean="0"/>
              <a:t>9/12/2022</a:t>
            </a:fld>
            <a:endParaRPr lang="es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384" tIns="47192" rIns="94384" bIns="4719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499"/>
            <a:ext cx="5681980" cy="3696212"/>
          </a:xfrm>
          <a:prstGeom prst="rect">
            <a:avLst/>
          </a:prstGeom>
        </p:spPr>
        <p:txBody>
          <a:bodyPr vert="horz" lIns="94384" tIns="47192" rIns="94384" bIns="4719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662"/>
            <a:ext cx="3077739" cy="470813"/>
          </a:xfrm>
          <a:prstGeom prst="rect">
            <a:avLst/>
          </a:prstGeom>
        </p:spPr>
        <p:txBody>
          <a:bodyPr vert="horz" lIns="94384" tIns="47192" rIns="94384" bIns="4719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662"/>
            <a:ext cx="3077739" cy="470813"/>
          </a:xfrm>
          <a:prstGeom prst="rect">
            <a:avLst/>
          </a:prstGeom>
        </p:spPr>
        <p:txBody>
          <a:bodyPr vert="horz" lIns="94384" tIns="47192" rIns="94384" bIns="47192" rtlCol="0" anchor="b"/>
          <a:lstStyle>
            <a:lvl1pPr algn="r">
              <a:defRPr sz="1200"/>
            </a:lvl1pPr>
          </a:lstStyle>
          <a:p>
            <a:fld id="{B693116F-4DFA-4AD5-AE95-A3590692C430}" type="slidenum">
              <a:rPr lang="en-U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9398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3116F-4DFA-4AD5-AE95-A3590692C430}" type="slidenum">
              <a:rPr lang="en-U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7880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3116F-4DFA-4AD5-AE95-A3590692C430}" type="slidenum">
              <a:rPr lang="en-U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5802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3116F-4DFA-4AD5-AE95-A3590692C430}" type="slidenum">
              <a:rPr lang="en-U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9844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3116F-4DFA-4AD5-AE95-A3590692C430}" type="slidenum">
              <a:rPr lang="en-U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6263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F10269-C176-4750-B278-C9B2E158CB7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FA0B74-4DCE-4302-AEEF-8AF2E5A4563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E1CA91-38E3-4777-AF69-99E6C1609CF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F10269-C176-4750-B278-C9B2E158CB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1958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5C455A-7DFB-4E83-B8CB-E3325375438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806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A5EFF4-4468-4F72-B469-4866B8F83E3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719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AD3739-0631-477F-A02B-9ADA7AA6ABC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9848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5EF7E4-65FA-45B7-AEB8-F28625AF84C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740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5CE423-387C-4C37-9D83-CD62EC4069B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069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43B216-4DCF-4860-9C60-F27B8F0868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1762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FABC5A-6BE3-4C09-8687-BF2DF52CA06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692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5C455A-7DFB-4E83-B8CB-E3325375438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3D8B9-37AB-467D-95CF-60103EB016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321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FA0B74-4DCE-4302-AEEF-8AF2E5A4563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267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E1CA91-38E3-4777-AF69-99E6C1609CF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532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A5EFF4-4468-4F72-B469-4866B8F83E3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AD3739-0631-477F-A02B-9ADA7AA6ABC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5EF7E4-65FA-45B7-AEB8-F28625AF84C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5CE423-387C-4C37-9D83-CD62EC4069B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43B216-4DCF-4860-9C60-F27B8F08689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FABC5A-6BE3-4C09-8687-BF2DF52CA06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3D8B9-37AB-467D-95CF-60103EB0161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C28C6FB-E34A-49A0-8E6A-5AF044D5E96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C28C6FB-E34A-49A0-8E6A-5AF044D5E96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77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wmf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microsoft.com/office/2018/10/relationships/comments" Target="../comments/modernComment_171_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g"/><Relationship Id="rId4" Type="http://schemas.openxmlformats.org/officeDocument/2006/relationships/image" Target="../media/image90.jp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microsoft.com/office/2018/10/relationships/comments" Target="../comments/modernComment_177_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jp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image" Target="../media/image93.wmf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microsoft.com/office/2018/10/relationships/comments" Target="../comments/modernComment_17B_0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microsoft.com/office/2018/10/relationships/comments" Target="../comments/modernComment_17E_0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microsoft.com/office/2018/10/relationships/comments" Target="../comments/modernComment_180_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jp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2" Type="http://schemas.openxmlformats.org/officeDocument/2006/relationships/image" Target="../media/image66.w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wmf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wmf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6.jp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microsoft.com/office/2018/10/relationships/comments" Target="../comments/modernComment_18B_0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microsoft.com/office/2018/10/relationships/comments" Target="../comments/modernComment_18A_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jpg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microsoft.com/office/2018/10/relationships/comments" Target="../comments/modernComment_18D_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0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wmf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microsoft.com/office/2018/10/relationships/comments" Target="../comments/modernComment_198_0.xml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microsoft.com/office/2018/10/relationships/comments" Target="../comments/modernComment_199_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jpg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microsoft.com/office/2018/10/relationships/comments" Target="../comments/modernComment_19D_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4.jpg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wmf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wmf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wmf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microsoft.com/office/2018/10/relationships/comments" Target="../comments/modernComment_1A5_0.xml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microsoft.com/office/2018/10/relationships/comments" Target="../comments/modernComment_1A7_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1.jpg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wmf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6.jpe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35.png"/><Relationship Id="rId5" Type="http://schemas.openxmlformats.org/officeDocument/2006/relationships/image" Target="../media/image134.jpeg"/><Relationship Id="rId4" Type="http://schemas.openxmlformats.org/officeDocument/2006/relationships/image" Target="../media/image133.wmf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wmf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w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40_1413D98D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139.png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wmf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wmf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wmf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wmf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49.jpeg"/><Relationship Id="rId5" Type="http://schemas.openxmlformats.org/officeDocument/2006/relationships/image" Target="../media/image148.jpeg"/><Relationship Id="rId4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7" Type="http://schemas.openxmlformats.org/officeDocument/2006/relationships/image" Target="../media/image150.jpe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s/_rels/slide17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8.xml"/><Relationship Id="rId7" Type="http://schemas.openxmlformats.org/officeDocument/2006/relationships/tags" Target="../tags/tag22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10" Type="http://schemas.openxmlformats.org/officeDocument/2006/relationships/image" Target="../media/image152.png"/><Relationship Id="rId4" Type="http://schemas.openxmlformats.org/officeDocument/2006/relationships/tags" Target="../tags/tag19.xml"/><Relationship Id="rId9" Type="http://schemas.openxmlformats.org/officeDocument/2006/relationships/image" Target="../media/image151.png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B8_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4" Type="http://schemas.openxmlformats.org/officeDocument/2006/relationships/image" Target="../media/image155.jpg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microsoft.com/office/2018/10/relationships/comments" Target="../comments/modernComment_142_3853D249.xml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microsoft.com/office/2018/10/relationships/comments" Target="../comments/modernComment_1BE_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0.jpg"/><Relationship Id="rId5" Type="http://schemas.openxmlformats.org/officeDocument/2006/relationships/image" Target="../media/image159.jpg"/><Relationship Id="rId4" Type="http://schemas.openxmlformats.org/officeDocument/2006/relationships/image" Target="../media/image15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microsoft.com/office/2018/10/relationships/comments" Target="../comments/modernComment_143_EFD176B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microsoft.com/office/2018/10/relationships/comments" Target="../comments/modernComment_144_F9DC77CD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www.bing.com/images/search?q=image+clipboard&amp;view=detailv2&amp;&amp;id=FF49DFF1A0FCA85B1BFC29792E2DFCE2A6F96CD7&amp;selectedIndex=0&amp;ccid=QYtOryjm&amp;simid=608030747225163862&amp;thid=OIP.M418b4eaf28e61f4cd484ccd520370378H0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microsoft.com/office/2018/10/relationships/comments" Target="../comments/modernComment_145_E57D0D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microsoft.com/office/2018/10/relationships/comments" Target="../comments/modernComment_1C8_22D27E7D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jpg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microsoft.com/office/2018/10/relationships/comments" Target="../comments/modernComment_11D_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microsoft.com/office/2018/10/relationships/comments" Target="../comments/modernComment_151_3BFD27DC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microsoft.com/office/2018/10/relationships/comments" Target="../comments/modernComment_152_BEB75046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microsoft.com/office/2018/10/relationships/comments" Target="../comments/modernComment_157_0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microsoft.com/office/2018/10/relationships/comments" Target="../comments/modernComment_158_0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microsoft.com/office/2018/10/relationships/comments" Target="../comments/modernComment_12E_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microsoft.com/office/2018/10/relationships/comments" Target="../comments/modernComment_163_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wm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microsoft.com/office/2018/10/relationships/comments" Target="../comments/modernComment_130_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microsoft.com/office/2018/10/relationships/comments" Target="../comments/modernComment_123_39F4A90B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microsoft.com/office/2018/10/relationships/comments" Target="../comments/modernComment_166_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wmf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microsoft.com/office/2018/10/relationships/comments" Target="../comments/modernComment_169_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microsoft.com/office/2018/10/relationships/comments" Target="../comments/modernComment_122_9E8958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wmf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wmf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wmf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wmf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wmf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microsoft.com/office/2018/10/relationships/comments" Target="../comments/modernComment_16E_0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w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result for SEAFOOD HACCP ALLIANCE">
            <a:extLst>
              <a:ext uri="{FF2B5EF4-FFF2-40B4-BE49-F238E27FC236}">
                <a16:creationId xmlns:a16="http://schemas.microsoft.com/office/drawing/2014/main" id="{553ED42F-1BAF-4193-9797-94E66105233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11" y="197795"/>
            <a:ext cx="990600" cy="1219199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44ABB6-F398-42C7-81BD-3C91DCCDD088}"/>
              </a:ext>
            </a:extLst>
          </p:cNvPr>
          <p:cNvSpPr txBox="1"/>
          <p:nvPr/>
        </p:nvSpPr>
        <p:spPr>
          <a:xfrm>
            <a:off x="4389441" y="1987897"/>
            <a:ext cx="464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latin typeface="Calibri" panose="020F0502020204030204" pitchFamily="34" charset="0"/>
              </a:rPr>
              <a:t>N.º del curso </a:t>
            </a:r>
            <a:r>
              <a:rPr lang="es-ES" sz="1800" dirty="0"/>
              <a:t>&lt;asignar número de curso&gt;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E458A8-0C28-4D80-963F-292B8C71DC33}"/>
              </a:ext>
            </a:extLst>
          </p:cNvPr>
          <p:cNvSpPr txBox="1"/>
          <p:nvPr/>
        </p:nvSpPr>
        <p:spPr>
          <a:xfrm>
            <a:off x="4770441" y="2826097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&lt; ubicación del curso &gt;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86E9AD-C5A5-4B91-911C-8B198DEAFE85}"/>
              </a:ext>
            </a:extLst>
          </p:cNvPr>
          <p:cNvSpPr txBox="1"/>
          <p:nvPr/>
        </p:nvSpPr>
        <p:spPr>
          <a:xfrm>
            <a:off x="4770441" y="3435697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/>
              <a:t>&lt; fecha de capacitación &gt;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BF76A8-670D-42D7-86B0-7E75AB2D5F9A}"/>
              </a:ext>
            </a:extLst>
          </p:cNvPr>
          <p:cNvSpPr txBox="1"/>
          <p:nvPr/>
        </p:nvSpPr>
        <p:spPr>
          <a:xfrm>
            <a:off x="4770441" y="4114800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/>
              <a:t>&lt; Instructores &gt;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D46D58-5597-438C-96BC-4FFCEAEAB3F2}"/>
              </a:ext>
            </a:extLst>
          </p:cNvPr>
          <p:cNvSpPr txBox="1"/>
          <p:nvPr/>
        </p:nvSpPr>
        <p:spPr>
          <a:xfrm>
            <a:off x="4960941" y="5181600"/>
            <a:ext cx="3505200" cy="46166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s-ES" i="1" dirty="0"/>
              <a:t>Lugar para créditos y logotipos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DB93F3-0FE1-4565-82AD-3A11E647375A}"/>
              </a:ext>
            </a:extLst>
          </p:cNvPr>
          <p:cNvSpPr txBox="1"/>
          <p:nvPr/>
        </p:nvSpPr>
        <p:spPr>
          <a:xfrm>
            <a:off x="1506812" y="460242"/>
            <a:ext cx="7256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rgbClr val="00B489"/>
                </a:solidFill>
                <a:latin typeface="Calibri" panose="020F0502020204030204" pitchFamily="34" charset="0"/>
              </a:rPr>
              <a:t>Procedimientos de control sanitario</a:t>
            </a: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94F94DFD-3423-25E2-856F-DC819E58D1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4421">
            <a:off x="617828" y="1480455"/>
            <a:ext cx="3933920" cy="508531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55465FD1-2250-457D-A183-8A659A4D300F}"/>
              </a:ext>
            </a:extLst>
          </p:cNvPr>
          <p:cNvSpPr txBox="1"/>
          <p:nvPr/>
        </p:nvSpPr>
        <p:spPr>
          <a:xfrm>
            <a:off x="1066800" y="2743200"/>
            <a:ext cx="7772400" cy="346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700" dirty="0">
                <a:latin typeface="Calibri" panose="020F0502020204030204" pitchFamily="34" charset="0"/>
              </a:rPr>
              <a:t>La capacitación es necesaria para todas las personas que fabrican, procesan, envasan o manipulan alimentos.</a:t>
            </a:r>
            <a:br>
              <a:rPr dirty="0"/>
            </a:br>
            <a:endParaRPr lang="es-ES" sz="28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700" dirty="0">
                <a:latin typeface="Calibri" panose="020F0502020204030204" pitchFamily="34" charset="0"/>
              </a:rPr>
              <a:t>La capacitación se DEBE documentar con registros.</a:t>
            </a:r>
            <a:br>
              <a:rPr sz="2700" dirty="0"/>
            </a:br>
            <a:endParaRPr lang="es-ES" sz="27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700" dirty="0">
                <a:latin typeface="Calibri" panose="020F0502020204030204" pitchFamily="34" charset="0"/>
              </a:rPr>
              <a:t>No hay cursos de capacitación indicados, pero </a:t>
            </a:r>
            <a:br>
              <a:rPr sz="2700" dirty="0"/>
            </a:br>
            <a:r>
              <a:rPr lang="es-ES" sz="2700" dirty="0">
                <a:latin typeface="Calibri" panose="020F0502020204030204" pitchFamily="34" charset="0"/>
              </a:rPr>
              <a:t>el curso de SCP puede ser una fuente.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0AE498-4710-4B0E-9CF2-7323AC107766}"/>
              </a:ext>
            </a:extLst>
          </p:cNvPr>
          <p:cNvSpPr txBox="1"/>
          <p:nvPr/>
        </p:nvSpPr>
        <p:spPr>
          <a:xfrm>
            <a:off x="1523054" y="1699018"/>
            <a:ext cx="6097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latin typeface="Calibri" panose="020F0502020204030204" pitchFamily="34" charset="0"/>
              </a:rPr>
              <a:t>CAPACITACIÓN NECESARIA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BFA72D-59EC-41F4-93FA-C98CD243FB35}"/>
              </a:ext>
            </a:extLst>
          </p:cNvPr>
          <p:cNvSpPr txBox="1"/>
          <p:nvPr/>
        </p:nvSpPr>
        <p:spPr>
          <a:xfrm>
            <a:off x="1372085" y="492358"/>
            <a:ext cx="7467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rgbClr val="00B489"/>
                </a:solidFill>
                <a:latin typeface="Calibri" panose="020F0502020204030204" pitchFamily="34" charset="0"/>
              </a:rPr>
              <a:t>Procedimientos de control sanitario</a:t>
            </a:r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544B5F60-8809-9CF1-9725-7180C6858F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6412">
            <a:off x="126521" y="153959"/>
            <a:ext cx="1128623" cy="145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57053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>
            <a:extLst>
              <a:ext uri="{FF2B5EF4-FFF2-40B4-BE49-F238E27FC236}">
                <a16:creationId xmlns:a16="http://schemas.microsoft.com/office/drawing/2014/main" id="{C3E51D07-7B8D-433B-ADE3-F69EC0112D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990600"/>
            <a:ext cx="7924800" cy="518160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s-ES" altLang="en-US" sz="16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s-ES" altLang="en-US" sz="2800" b="1" dirty="0">
                <a:latin typeface="Arial" panose="020B0604020202020204" pitchFamily="34" charset="0"/>
              </a:rPr>
              <a:t>3-19.   Función de la gerencia: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700" dirty="0">
                <a:latin typeface="Arial" panose="020B0604020202020204" pitchFamily="34" charset="0"/>
                <a:sym typeface="Wingdings" panose="05000000000000000000" pitchFamily="2" charset="2"/>
              </a:rPr>
              <a:t>Establecer políticas que describan las expectativas respecto a la higiene personal.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700" dirty="0">
                <a:latin typeface="Arial" panose="020B0604020202020204" pitchFamily="34" charset="0"/>
                <a:sym typeface="Wingdings" panose="05000000000000000000" pitchFamily="2" charset="2"/>
              </a:rPr>
              <a:t>Establecer políticas para los empleados que sufran alguna enfermedad (Capítulo 7).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700" dirty="0">
                <a:latin typeface="Arial" panose="020B0604020202020204" pitchFamily="34" charset="0"/>
                <a:sym typeface="Wingdings" panose="05000000000000000000" pitchFamily="2" charset="2"/>
              </a:rPr>
              <a:t>Capacitación.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700" dirty="0">
                <a:latin typeface="Arial" panose="020B0604020202020204" pitchFamily="34" charset="0"/>
                <a:sym typeface="Wingdings" panose="05000000000000000000" pitchFamily="2" charset="2"/>
              </a:rPr>
              <a:t>Monitoreo y cumplimiento.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700" dirty="0">
                <a:latin typeface="Arial" panose="020B0604020202020204" pitchFamily="34" charset="0"/>
                <a:sym typeface="Wingdings" panose="05000000000000000000" pitchFamily="2" charset="2"/>
              </a:rPr>
              <a:t>Proporcionar instalaciones adecuadas para los empleados.</a:t>
            </a:r>
          </a:p>
        </p:txBody>
      </p:sp>
      <p:pic>
        <p:nvPicPr>
          <p:cNvPr id="22531" name="Picture 4" descr="E:\IMAGES.WMF\ACC_DING\BANNERS\A_DBA084.WMF">
            <a:extLst>
              <a:ext uri="{FF2B5EF4-FFF2-40B4-BE49-F238E27FC236}">
                <a16:creationId xmlns:a16="http://schemas.microsoft.com/office/drawing/2014/main" id="{DC53CF7C-9B14-4B31-A967-37CE23458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81000"/>
            <a:ext cx="36068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3">
            <a:extLst>
              <a:ext uri="{FF2B5EF4-FFF2-40B4-BE49-F238E27FC236}">
                <a16:creationId xmlns:a16="http://schemas.microsoft.com/office/drawing/2014/main" id="{E310A821-CD0F-4D1B-8777-34F536F355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150793"/>
            <a:ext cx="8458200" cy="95410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n-US" b="1" dirty="0">
                <a:solidFill>
                  <a:schemeClr val="accent1"/>
                </a:solidFill>
                <a:latin typeface="Arial" panose="020B0604020202020204" pitchFamily="34" charset="0"/>
              </a:rPr>
              <a:t>Explique:  </a:t>
            </a:r>
            <a:r>
              <a:rPr lang="es-ES" altLang="en-US" sz="2800" b="1" dirty="0">
                <a:solidFill>
                  <a:schemeClr val="accent1"/>
                </a:solidFill>
                <a:latin typeface="Arial" panose="020B0604020202020204" pitchFamily="34" charset="0"/>
              </a:rPr>
              <a:t>Guía de controles sanitarios</a:t>
            </a:r>
            <a:br>
              <a:rPr dirty="0">
                <a:solidFill>
                  <a:schemeClr val="accent1"/>
                </a:solidFill>
              </a:rPr>
            </a:br>
            <a:r>
              <a:rPr lang="es-ES" alt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páginas 3-19, 3-20, 3-21 </a:t>
            </a:r>
            <a:endParaRPr lang="es-ES" alt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33E2C9C3-6B60-6BDC-16E2-9E3DADC06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6" y="1104900"/>
            <a:ext cx="3738663" cy="4571206"/>
          </a:xfrm>
          <a:prstGeom prst="rect">
            <a:avLst/>
          </a:prstGeom>
        </p:spPr>
      </p:pic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E9B36E1A-4BA8-3D7A-6257-8962917D1E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124" y="1524000"/>
            <a:ext cx="3888771" cy="4998381"/>
          </a:xfrm>
          <a:prstGeom prst="rect">
            <a:avLst/>
          </a:prstGeom>
        </p:spPr>
      </p:pic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62F2170E-808A-3FE7-B1CD-E2C1D78B3D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019" y="1828800"/>
            <a:ext cx="3689645" cy="4878407"/>
          </a:xfrm>
          <a:prstGeom prst="rect">
            <a:avLst/>
          </a:prstGeom>
        </p:spPr>
      </p:pic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97EF9C-9A1F-45C4-B160-4DA914D79A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484188"/>
            <a:ext cx="6934200" cy="584200"/>
          </a:xfrm>
          <a:prstGeom prst="rect">
            <a:avLst/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Nuevo requisito 21 CFR parte 117 </a:t>
            </a:r>
          </a:p>
        </p:txBody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8DECB9D0-9747-4AEB-9BC7-5E50046BBD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2495550"/>
            <a:ext cx="807720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n-US" sz="2400" b="1" dirty="0">
                <a:solidFill>
                  <a:srgbClr val="C00000"/>
                </a:solidFill>
                <a:latin typeface="Calibri" panose="020F0502020204030204" pitchFamily="34" charset="0"/>
              </a:rPr>
              <a:t>¿Qué es el contacto cruzado?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n-US" sz="2400" dirty="0">
                <a:latin typeface="Calibri" panose="020F0502020204030204" pitchFamily="34" charset="0"/>
              </a:rPr>
              <a:t>La introducción involuntaria de un alérgeno a un producto.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n-US" sz="2400" b="1" dirty="0">
                <a:solidFill>
                  <a:srgbClr val="C00000"/>
                </a:solidFill>
                <a:latin typeface="Calibri" panose="020F0502020204030204" pitchFamily="34" charset="0"/>
              </a:rPr>
              <a:t>¿Cómo tiene lugar el contacto cruzado? </a:t>
            </a:r>
          </a:p>
          <a:p>
            <a:pPr lvl="1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s-ES" altLang="en-US" sz="2400" dirty="0">
                <a:latin typeface="Calibri" panose="020F0502020204030204" pitchFamily="34" charset="0"/>
              </a:rPr>
              <a:t>Generalmente se deriva de la exposición ambiental durante el procesamiento o la manipulación, lo que puede ocurrir cuando se producen diversos alimentos en la misma instalación. </a:t>
            </a:r>
          </a:p>
          <a:p>
            <a:pPr lvl="1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s-ES" altLang="en-US" sz="2400" dirty="0">
                <a:latin typeface="Calibri" panose="020F0502020204030204" pitchFamily="34" charset="0"/>
              </a:rPr>
              <a:t>Puede deberse al uso de la misma línea de procesamiento, el uso inadecuado de material reelaborado, una limpieza deficiente o la generación de polvo o aerosoles que contienen un alérgeno.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1F03A07E-137E-B542-6462-EEC07F19E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" y="1371600"/>
            <a:ext cx="8077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n-US" sz="2800" dirty="0">
                <a:latin typeface="Calibri" panose="020F0502020204030204" pitchFamily="34" charset="0"/>
              </a:rPr>
              <a:t>Hable de los cuidados y controles relacionados al contacto cruzado con alérgenos alimentarios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0">
            <a:extLst>
              <a:ext uri="{FF2B5EF4-FFF2-40B4-BE49-F238E27FC236}">
                <a16:creationId xmlns:a16="http://schemas.microsoft.com/office/drawing/2014/main" id="{84697CDA-BDB7-4883-B48B-1D4EDB2F0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12">
            <a:extLst>
              <a:ext uri="{FF2B5EF4-FFF2-40B4-BE49-F238E27FC236}">
                <a16:creationId xmlns:a16="http://schemas.microsoft.com/office/drawing/2014/main" id="{0DC0EC46-2230-4728-856D-F353111210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601" y="643467"/>
            <a:ext cx="8178799" cy="5562249"/>
          </a:xfrm>
          <a:custGeom>
            <a:avLst/>
            <a:gdLst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8506 w 11243827"/>
              <a:gd name="connsiteY105" fmla="*/ 5632788 h 5641173"/>
              <a:gd name="connsiteX106" fmla="*/ 7912803 w 11243827"/>
              <a:gd name="connsiteY106" fmla="*/ 5629702 h 5641173"/>
              <a:gd name="connsiteX107" fmla="*/ 7890915 w 11243827"/>
              <a:gd name="connsiteY107" fmla="*/ 5612272 h 5641173"/>
              <a:gd name="connsiteX108" fmla="*/ 7727691 w 11243827"/>
              <a:gd name="connsiteY108" fmla="*/ 5621064 h 5641173"/>
              <a:gd name="connsiteX109" fmla="*/ 7685998 w 11243827"/>
              <a:gd name="connsiteY109" fmla="*/ 5615564 h 5641173"/>
              <a:gd name="connsiteX110" fmla="*/ 7649302 w 11243827"/>
              <a:gd name="connsiteY110" fmla="*/ 5626541 h 5641173"/>
              <a:gd name="connsiteX111" fmla="*/ 7634083 w 11243827"/>
              <a:gd name="connsiteY111" fmla="*/ 5620862 h 5641173"/>
              <a:gd name="connsiteX112" fmla="*/ 7631455 w 11243827"/>
              <a:gd name="connsiteY112" fmla="*/ 5619708 h 5641173"/>
              <a:gd name="connsiteX113" fmla="*/ 7620952 w 11243827"/>
              <a:gd name="connsiteY113" fmla="*/ 5618872 h 5641173"/>
              <a:gd name="connsiteX114" fmla="*/ 7617992 w 11243827"/>
              <a:gd name="connsiteY114" fmla="*/ 5613914 h 5641173"/>
              <a:gd name="connsiteX115" fmla="*/ 7602182 w 11243827"/>
              <a:gd name="connsiteY115" fmla="*/ 5609271 h 5641173"/>
              <a:gd name="connsiteX116" fmla="*/ 7582847 w 11243827"/>
              <a:gd name="connsiteY116" fmla="*/ 5609047 h 5641173"/>
              <a:gd name="connsiteX117" fmla="*/ 7514158 w 11243827"/>
              <a:gd name="connsiteY117" fmla="*/ 5607737 h 5641173"/>
              <a:gd name="connsiteX118" fmla="*/ 7502955 w 11243827"/>
              <a:gd name="connsiteY118" fmla="*/ 5610415 h 5641173"/>
              <a:gd name="connsiteX119" fmla="*/ 7466391 w 11243827"/>
              <a:gd name="connsiteY119" fmla="*/ 5605949 h 5641173"/>
              <a:gd name="connsiteX120" fmla="*/ 7433806 w 11243827"/>
              <a:gd name="connsiteY120" fmla="*/ 5604945 h 5641173"/>
              <a:gd name="connsiteX121" fmla="*/ 7412693 w 11243827"/>
              <a:gd name="connsiteY121" fmla="*/ 5607075 h 5641173"/>
              <a:gd name="connsiteX122" fmla="*/ 7407159 w 11243827"/>
              <a:gd name="connsiteY122" fmla="*/ 5605310 h 5641173"/>
              <a:gd name="connsiteX123" fmla="*/ 7385900 w 11243827"/>
              <a:gd name="connsiteY123" fmla="*/ 5604171 h 5641173"/>
              <a:gd name="connsiteX124" fmla="*/ 7375071 w 11243827"/>
              <a:gd name="connsiteY124" fmla="*/ 5606788 h 5641173"/>
              <a:gd name="connsiteX125" fmla="*/ 7364382 w 11243827"/>
              <a:gd name="connsiteY125" fmla="*/ 5600762 h 5641173"/>
              <a:gd name="connsiteX126" fmla="*/ 7361770 w 11243827"/>
              <a:gd name="connsiteY126" fmla="*/ 5596347 h 5641173"/>
              <a:gd name="connsiteX127" fmla="*/ 7346641 w 11243827"/>
              <a:gd name="connsiteY127" fmla="*/ 5598329 h 5641173"/>
              <a:gd name="connsiteX128" fmla="*/ 7334238 w 11243827"/>
              <a:gd name="connsiteY128" fmla="*/ 5594014 h 5641173"/>
              <a:gd name="connsiteX129" fmla="*/ 7323426 w 11243827"/>
              <a:gd name="connsiteY129" fmla="*/ 5596835 h 5641173"/>
              <a:gd name="connsiteX130" fmla="*/ 7318938 w 11243827"/>
              <a:gd name="connsiteY130" fmla="*/ 5596200 h 5641173"/>
              <a:gd name="connsiteX131" fmla="*/ 7307784 w 11243827"/>
              <a:gd name="connsiteY131" fmla="*/ 5594065 h 5641173"/>
              <a:gd name="connsiteX132" fmla="*/ 7288540 w 11243827"/>
              <a:gd name="connsiteY132" fmla="*/ 5589320 h 5641173"/>
              <a:gd name="connsiteX133" fmla="*/ 7282537 w 11243827"/>
              <a:gd name="connsiteY133" fmla="*/ 5588660 h 5641173"/>
              <a:gd name="connsiteX134" fmla="*/ 7269466 w 11243827"/>
              <a:gd name="connsiteY134" fmla="*/ 5581404 h 5641173"/>
              <a:gd name="connsiteX135" fmla="*/ 7244165 w 11243827"/>
              <a:gd name="connsiteY135" fmla="*/ 5575200 h 5641173"/>
              <a:gd name="connsiteX136" fmla="*/ 7199619 w 11243827"/>
              <a:gd name="connsiteY136" fmla="*/ 5553550 h 5641173"/>
              <a:gd name="connsiteX137" fmla="*/ 7173434 w 11243827"/>
              <a:gd name="connsiteY137" fmla="*/ 5543219 h 5641173"/>
              <a:gd name="connsiteX138" fmla="*/ 7155718 w 11243827"/>
              <a:gd name="connsiteY138" fmla="*/ 5533697 h 5641173"/>
              <a:gd name="connsiteX139" fmla="*/ 7103430 w 11243827"/>
              <a:gd name="connsiteY139" fmla="*/ 5520249 h 5641173"/>
              <a:gd name="connsiteX140" fmla="*/ 7013746 w 11243827"/>
              <a:gd name="connsiteY140" fmla="*/ 5502470 h 5641173"/>
              <a:gd name="connsiteX141" fmla="*/ 6995379 w 11243827"/>
              <a:gd name="connsiteY141" fmla="*/ 5497693 h 5641173"/>
              <a:gd name="connsiteX142" fmla="*/ 6982475 w 11243827"/>
              <a:gd name="connsiteY142" fmla="*/ 5489641 h 5641173"/>
              <a:gd name="connsiteX143" fmla="*/ 6981994 w 11243827"/>
              <a:gd name="connsiteY143" fmla="*/ 5484335 h 5641173"/>
              <a:gd name="connsiteX144" fmla="*/ 6972355 w 11243827"/>
              <a:gd name="connsiteY144" fmla="*/ 5481074 h 5641173"/>
              <a:gd name="connsiteX145" fmla="*/ 6970394 w 11243827"/>
              <a:gd name="connsiteY145" fmla="*/ 5479383 h 5641173"/>
              <a:gd name="connsiteX146" fmla="*/ 6958543 w 11243827"/>
              <a:gd name="connsiteY146" fmla="*/ 5470507 h 5641173"/>
              <a:gd name="connsiteX147" fmla="*/ 6918276 w 11243827"/>
              <a:gd name="connsiteY147" fmla="*/ 5472034 h 5641173"/>
              <a:gd name="connsiteX148" fmla="*/ 6881046 w 11243827"/>
              <a:gd name="connsiteY148" fmla="*/ 5457070 h 5641173"/>
              <a:gd name="connsiteX149" fmla="*/ 6720917 w 11243827"/>
              <a:gd name="connsiteY149" fmla="*/ 5426664 h 5641173"/>
              <a:gd name="connsiteX150" fmla="*/ 6724964 w 11243827"/>
              <a:gd name="connsiteY150" fmla="*/ 5414071 h 5641173"/>
              <a:gd name="connsiteX151" fmla="*/ 6717823 w 11243827"/>
              <a:gd name="connsiteY151" fmla="*/ 5410317 h 5641173"/>
              <a:gd name="connsiteX152" fmla="*/ 6660723 w 11243827"/>
              <a:gd name="connsiteY152" fmla="*/ 5408304 h 5641173"/>
              <a:gd name="connsiteX153" fmla="*/ 6532914 w 11243827"/>
              <a:gd name="connsiteY153" fmla="*/ 5431205 h 5641173"/>
              <a:gd name="connsiteX154" fmla="*/ 6317327 w 11243827"/>
              <a:gd name="connsiteY154" fmla="*/ 5481889 h 5641173"/>
              <a:gd name="connsiteX155" fmla="*/ 6196243 w 11243827"/>
              <a:gd name="connsiteY155" fmla="*/ 5515042 h 5641173"/>
              <a:gd name="connsiteX156" fmla="*/ 6099124 w 11243827"/>
              <a:gd name="connsiteY156" fmla="*/ 5516848 h 5641173"/>
              <a:gd name="connsiteX157" fmla="*/ 6016077 w 11243827"/>
              <a:gd name="connsiteY157" fmla="*/ 5528642 h 5641173"/>
              <a:gd name="connsiteX158" fmla="*/ 6004389 w 11243827"/>
              <a:gd name="connsiteY158" fmla="*/ 5531206 h 5641173"/>
              <a:gd name="connsiteX159" fmla="*/ 5933945 w 11243827"/>
              <a:gd name="connsiteY159" fmla="*/ 5538840 h 5641173"/>
              <a:gd name="connsiteX160" fmla="*/ 5883936 w 11243827"/>
              <a:gd name="connsiteY160" fmla="*/ 5553807 h 5641173"/>
              <a:gd name="connsiteX161" fmla="*/ 5798331 w 11243827"/>
              <a:gd name="connsiteY161" fmla="*/ 5564248 h 5641173"/>
              <a:gd name="connsiteX162" fmla="*/ 5712738 w 11243827"/>
              <a:gd name="connsiteY162" fmla="*/ 5573120 h 5641173"/>
              <a:gd name="connsiteX163" fmla="*/ 5681342 w 11243827"/>
              <a:gd name="connsiteY163" fmla="*/ 5575621 h 5641173"/>
              <a:gd name="connsiteX164" fmla="*/ 5627167 w 11243827"/>
              <a:gd name="connsiteY164" fmla="*/ 5583215 h 5641173"/>
              <a:gd name="connsiteX165" fmla="*/ 5591414 w 11243827"/>
              <a:gd name="connsiteY165" fmla="*/ 5587695 h 5641173"/>
              <a:gd name="connsiteX166" fmla="*/ 5583028 w 11243827"/>
              <a:gd name="connsiteY166" fmla="*/ 5580877 h 5641173"/>
              <a:gd name="connsiteX167" fmla="*/ 5549426 w 11243827"/>
              <a:gd name="connsiteY167" fmla="*/ 5582858 h 5641173"/>
              <a:gd name="connsiteX168" fmla="*/ 5519999 w 11243827"/>
              <a:gd name="connsiteY168" fmla="*/ 5592246 h 5641173"/>
              <a:gd name="connsiteX169" fmla="*/ 5480028 w 11243827"/>
              <a:gd name="connsiteY169" fmla="*/ 5597282 h 5641173"/>
              <a:gd name="connsiteX170" fmla="*/ 5456175 w 11243827"/>
              <a:gd name="connsiteY170" fmla="*/ 5600371 h 5641173"/>
              <a:gd name="connsiteX171" fmla="*/ 5388463 w 11243827"/>
              <a:gd name="connsiteY171" fmla="*/ 5602638 h 5641173"/>
              <a:gd name="connsiteX172" fmla="*/ 5265898 w 11243827"/>
              <a:gd name="connsiteY172" fmla="*/ 5591830 h 5641173"/>
              <a:gd name="connsiteX173" fmla="*/ 5231231 w 11243827"/>
              <a:gd name="connsiteY173" fmla="*/ 5592790 h 5641173"/>
              <a:gd name="connsiteX174" fmla="*/ 5226996 w 11243827"/>
              <a:gd name="connsiteY174" fmla="*/ 5595040 h 5641173"/>
              <a:gd name="connsiteX175" fmla="*/ 5175988 w 11243827"/>
              <a:gd name="connsiteY175" fmla="*/ 5588131 h 5641173"/>
              <a:gd name="connsiteX176" fmla="*/ 5107470 w 11243827"/>
              <a:gd name="connsiteY176" fmla="*/ 5594771 h 5641173"/>
              <a:gd name="connsiteX177" fmla="*/ 5027868 w 11243827"/>
              <a:gd name="connsiteY177" fmla="*/ 5605624 h 5641173"/>
              <a:gd name="connsiteX178" fmla="*/ 5007324 w 11243827"/>
              <a:gd name="connsiteY178" fmla="*/ 5609209 h 5641173"/>
              <a:gd name="connsiteX179" fmla="*/ 4952559 w 11243827"/>
              <a:gd name="connsiteY179" fmla="*/ 5611402 h 5641173"/>
              <a:gd name="connsiteX180" fmla="*/ 4826081 w 11243827"/>
              <a:gd name="connsiteY180" fmla="*/ 5616191 h 5641173"/>
              <a:gd name="connsiteX181" fmla="*/ 4823501 w 11243827"/>
              <a:gd name="connsiteY181" fmla="*/ 5619174 h 5641173"/>
              <a:gd name="connsiteX182" fmla="*/ 4813093 w 11243827"/>
              <a:gd name="connsiteY182" fmla="*/ 5620026 h 5641173"/>
              <a:gd name="connsiteX183" fmla="*/ 4810563 w 11243827"/>
              <a:gd name="connsiteY183" fmla="*/ 5620787 h 5641173"/>
              <a:gd name="connsiteX184" fmla="*/ 4795818 w 11243827"/>
              <a:gd name="connsiteY184" fmla="*/ 5624618 h 5641173"/>
              <a:gd name="connsiteX185" fmla="*/ 4758404 w 11243827"/>
              <a:gd name="connsiteY185" fmla="*/ 5619510 h 5641173"/>
              <a:gd name="connsiteX186" fmla="*/ 4717254 w 11243827"/>
              <a:gd name="connsiteY186" fmla="*/ 5624155 h 5641173"/>
              <a:gd name="connsiteX187" fmla="*/ 4591958 w 11243827"/>
              <a:gd name="connsiteY187" fmla="*/ 5624710 h 5641173"/>
              <a:gd name="connsiteX188" fmla="*/ 4476215 w 11243827"/>
              <a:gd name="connsiteY188" fmla="*/ 5628210 h 5641173"/>
              <a:gd name="connsiteX189" fmla="*/ 4425193 w 11243827"/>
              <a:gd name="connsiteY189" fmla="*/ 5627414 h 5641173"/>
              <a:gd name="connsiteX190" fmla="*/ 4383866 w 11243827"/>
              <a:gd name="connsiteY190" fmla="*/ 5626546 h 5641173"/>
              <a:gd name="connsiteX191" fmla="*/ 4385596 w 11243827"/>
              <a:gd name="connsiteY191" fmla="*/ 5634646 h 5641173"/>
              <a:gd name="connsiteX192" fmla="*/ 4360864 w 11243827"/>
              <a:gd name="connsiteY192" fmla="*/ 5641173 h 5641173"/>
              <a:gd name="connsiteX193" fmla="*/ 4328321 w 11243827"/>
              <a:gd name="connsiteY193" fmla="*/ 5626332 h 5641173"/>
              <a:gd name="connsiteX194" fmla="*/ 4309842 w 11243827"/>
              <a:gd name="connsiteY194" fmla="*/ 5626471 h 5641173"/>
              <a:gd name="connsiteX195" fmla="*/ 4277424 w 11243827"/>
              <a:gd name="connsiteY195" fmla="*/ 5631598 h 5641173"/>
              <a:gd name="connsiteX196" fmla="*/ 4266627 w 11243827"/>
              <a:gd name="connsiteY196" fmla="*/ 5633969 h 5641173"/>
              <a:gd name="connsiteX197" fmla="*/ 4185525 w 11243827"/>
              <a:gd name="connsiteY197" fmla="*/ 5617508 h 5641173"/>
              <a:gd name="connsiteX198" fmla="*/ 4177617 w 11243827"/>
              <a:gd name="connsiteY198" fmla="*/ 5610903 h 5641173"/>
              <a:gd name="connsiteX199" fmla="*/ 4136948 w 11243827"/>
              <a:gd name="connsiteY199" fmla="*/ 5608031 h 5641173"/>
              <a:gd name="connsiteX200" fmla="*/ 4132323 w 11243827"/>
              <a:gd name="connsiteY200" fmla="*/ 5609784 h 5641173"/>
              <a:gd name="connsiteX201" fmla="*/ 4098620 w 11243827"/>
              <a:gd name="connsiteY201" fmla="*/ 5599672 h 5641173"/>
              <a:gd name="connsiteX202" fmla="*/ 3963475 w 11243827"/>
              <a:gd name="connsiteY202" fmla="*/ 5581841 h 5641173"/>
              <a:gd name="connsiteX203" fmla="*/ 3703613 w 11243827"/>
              <a:gd name="connsiteY203" fmla="*/ 5572482 h 5641173"/>
              <a:gd name="connsiteX204" fmla="*/ 3432987 w 11243827"/>
              <a:gd name="connsiteY204" fmla="*/ 5545768 h 5641173"/>
              <a:gd name="connsiteX205" fmla="*/ 3176381 w 11243827"/>
              <a:gd name="connsiteY205" fmla="*/ 5556110 h 5641173"/>
              <a:gd name="connsiteX206" fmla="*/ 2710156 w 11243827"/>
              <a:gd name="connsiteY206" fmla="*/ 5527517 h 5641173"/>
              <a:gd name="connsiteX207" fmla="*/ 2550206 w 11243827"/>
              <a:gd name="connsiteY207" fmla="*/ 5524958 h 5641173"/>
              <a:gd name="connsiteX208" fmla="*/ 2443041 w 11243827"/>
              <a:gd name="connsiteY208" fmla="*/ 5523990 h 5641173"/>
              <a:gd name="connsiteX209" fmla="*/ 2435613 w 11243827"/>
              <a:gd name="connsiteY209" fmla="*/ 5526704 h 5641173"/>
              <a:gd name="connsiteX210" fmla="*/ 2405682 w 11243827"/>
              <a:gd name="connsiteY210" fmla="*/ 5528307 h 5641173"/>
              <a:gd name="connsiteX211" fmla="*/ 2397487 w 11243827"/>
              <a:gd name="connsiteY211" fmla="*/ 5540337 h 5641173"/>
              <a:gd name="connsiteX212" fmla="*/ 2297454 w 11243827"/>
              <a:gd name="connsiteY212" fmla="*/ 5550765 h 5641173"/>
              <a:gd name="connsiteX213" fmla="*/ 2056700 w 11243827"/>
              <a:gd name="connsiteY213" fmla="*/ 5555489 h 5641173"/>
              <a:gd name="connsiteX214" fmla="*/ 1878530 w 11243827"/>
              <a:gd name="connsiteY214" fmla="*/ 5535330 h 5641173"/>
              <a:gd name="connsiteX215" fmla="*/ 1859292 w 11243827"/>
              <a:gd name="connsiteY215" fmla="*/ 5535461 h 5641173"/>
              <a:gd name="connsiteX216" fmla="*/ 1835626 w 11243827"/>
              <a:gd name="connsiteY216" fmla="*/ 5533793 h 5641173"/>
              <a:gd name="connsiteX217" fmla="*/ 1798939 w 11243827"/>
              <a:gd name="connsiteY217" fmla="*/ 5540285 h 5641173"/>
              <a:gd name="connsiteX218" fmla="*/ 1779046 w 11243827"/>
              <a:gd name="connsiteY218" fmla="*/ 5549949 h 5641173"/>
              <a:gd name="connsiteX219" fmla="*/ 1772421 w 11243827"/>
              <a:gd name="connsiteY219" fmla="*/ 5549018 h 5641173"/>
              <a:gd name="connsiteX220" fmla="*/ 1772052 w 11243827"/>
              <a:gd name="connsiteY220" fmla="*/ 5545689 h 5641173"/>
              <a:gd name="connsiteX221" fmla="*/ 1711543 w 11243827"/>
              <a:gd name="connsiteY221" fmla="*/ 5534558 h 5641173"/>
              <a:gd name="connsiteX222" fmla="*/ 1698891 w 11243827"/>
              <a:gd name="connsiteY222" fmla="*/ 5513187 h 5641173"/>
              <a:gd name="connsiteX223" fmla="*/ 1538763 w 11243827"/>
              <a:gd name="connsiteY223" fmla="*/ 5482781 h 5641173"/>
              <a:gd name="connsiteX224" fmla="*/ 1501533 w 11243827"/>
              <a:gd name="connsiteY224" fmla="*/ 5467817 h 5641173"/>
              <a:gd name="connsiteX225" fmla="*/ 1461266 w 11243827"/>
              <a:gd name="connsiteY225" fmla="*/ 5469343 h 5641173"/>
              <a:gd name="connsiteX226" fmla="*/ 1449415 w 11243827"/>
              <a:gd name="connsiteY226" fmla="*/ 5460467 h 5641173"/>
              <a:gd name="connsiteX227" fmla="*/ 1447454 w 11243827"/>
              <a:gd name="connsiteY227" fmla="*/ 5458776 h 5641173"/>
              <a:gd name="connsiteX228" fmla="*/ 1437814 w 11243827"/>
              <a:gd name="connsiteY228" fmla="*/ 5455515 h 5641173"/>
              <a:gd name="connsiteX229" fmla="*/ 1437334 w 11243827"/>
              <a:gd name="connsiteY229" fmla="*/ 5450209 h 5641173"/>
              <a:gd name="connsiteX230" fmla="*/ 1424429 w 11243827"/>
              <a:gd name="connsiteY230" fmla="*/ 5442157 h 5641173"/>
              <a:gd name="connsiteX231" fmla="*/ 1406063 w 11243827"/>
              <a:gd name="connsiteY231" fmla="*/ 5437380 h 5641173"/>
              <a:gd name="connsiteX232" fmla="*/ 1316379 w 11243827"/>
              <a:gd name="connsiteY232" fmla="*/ 5419601 h 5641173"/>
              <a:gd name="connsiteX233" fmla="*/ 1264090 w 11243827"/>
              <a:gd name="connsiteY233" fmla="*/ 5406153 h 5641173"/>
              <a:gd name="connsiteX234" fmla="*/ 1246374 w 11243827"/>
              <a:gd name="connsiteY234" fmla="*/ 5396631 h 5641173"/>
              <a:gd name="connsiteX235" fmla="*/ 1220190 w 11243827"/>
              <a:gd name="connsiteY235" fmla="*/ 5386301 h 5641173"/>
              <a:gd name="connsiteX236" fmla="*/ 1175643 w 11243827"/>
              <a:gd name="connsiteY236" fmla="*/ 5364651 h 5641173"/>
              <a:gd name="connsiteX237" fmla="*/ 1150342 w 11243827"/>
              <a:gd name="connsiteY237" fmla="*/ 5358447 h 5641173"/>
              <a:gd name="connsiteX238" fmla="*/ 1137272 w 11243827"/>
              <a:gd name="connsiteY238" fmla="*/ 5351191 h 5641173"/>
              <a:gd name="connsiteX239" fmla="*/ 1131268 w 11243827"/>
              <a:gd name="connsiteY239" fmla="*/ 5350530 h 5641173"/>
              <a:gd name="connsiteX240" fmla="*/ 1112024 w 11243827"/>
              <a:gd name="connsiteY240" fmla="*/ 5345786 h 5641173"/>
              <a:gd name="connsiteX241" fmla="*/ 1100870 w 11243827"/>
              <a:gd name="connsiteY241" fmla="*/ 5343651 h 5641173"/>
              <a:gd name="connsiteX242" fmla="*/ 1096383 w 11243827"/>
              <a:gd name="connsiteY242" fmla="*/ 5343015 h 5641173"/>
              <a:gd name="connsiteX243" fmla="*/ 1085571 w 11243827"/>
              <a:gd name="connsiteY243" fmla="*/ 5345836 h 5641173"/>
              <a:gd name="connsiteX244" fmla="*/ 1073168 w 11243827"/>
              <a:gd name="connsiteY244" fmla="*/ 5341521 h 5641173"/>
              <a:gd name="connsiteX245" fmla="*/ 1058039 w 11243827"/>
              <a:gd name="connsiteY245" fmla="*/ 5343504 h 5641173"/>
              <a:gd name="connsiteX246" fmla="*/ 1055426 w 11243827"/>
              <a:gd name="connsiteY246" fmla="*/ 5339088 h 5641173"/>
              <a:gd name="connsiteX247" fmla="*/ 1044738 w 11243827"/>
              <a:gd name="connsiteY247" fmla="*/ 5333063 h 5641173"/>
              <a:gd name="connsiteX248" fmla="*/ 1033909 w 11243827"/>
              <a:gd name="connsiteY248" fmla="*/ 5335680 h 5641173"/>
              <a:gd name="connsiteX249" fmla="*/ 1012649 w 11243827"/>
              <a:gd name="connsiteY249" fmla="*/ 5334541 h 5641173"/>
              <a:gd name="connsiteX250" fmla="*/ 1007115 w 11243827"/>
              <a:gd name="connsiteY250" fmla="*/ 5332775 h 5641173"/>
              <a:gd name="connsiteX251" fmla="*/ 986002 w 11243827"/>
              <a:gd name="connsiteY251" fmla="*/ 5334906 h 5641173"/>
              <a:gd name="connsiteX252" fmla="*/ 953418 w 11243827"/>
              <a:gd name="connsiteY252" fmla="*/ 5333901 h 5641173"/>
              <a:gd name="connsiteX253" fmla="*/ 916854 w 11243827"/>
              <a:gd name="connsiteY253" fmla="*/ 5329435 h 5641173"/>
              <a:gd name="connsiteX254" fmla="*/ 905651 w 11243827"/>
              <a:gd name="connsiteY254" fmla="*/ 5332114 h 5641173"/>
              <a:gd name="connsiteX255" fmla="*/ 836961 w 11243827"/>
              <a:gd name="connsiteY255" fmla="*/ 5330803 h 5641173"/>
              <a:gd name="connsiteX256" fmla="*/ 817627 w 11243827"/>
              <a:gd name="connsiteY256" fmla="*/ 5330580 h 5641173"/>
              <a:gd name="connsiteX257" fmla="*/ 801817 w 11243827"/>
              <a:gd name="connsiteY257" fmla="*/ 5325937 h 5641173"/>
              <a:gd name="connsiteX258" fmla="*/ 798857 w 11243827"/>
              <a:gd name="connsiteY258" fmla="*/ 5320979 h 5641173"/>
              <a:gd name="connsiteX259" fmla="*/ 788354 w 11243827"/>
              <a:gd name="connsiteY259" fmla="*/ 5320143 h 5641173"/>
              <a:gd name="connsiteX260" fmla="*/ 785726 w 11243827"/>
              <a:gd name="connsiteY260" fmla="*/ 5318989 h 5641173"/>
              <a:gd name="connsiteX261" fmla="*/ 770507 w 11243827"/>
              <a:gd name="connsiteY261" fmla="*/ 5313309 h 5641173"/>
              <a:gd name="connsiteX262" fmla="*/ 733810 w 11243827"/>
              <a:gd name="connsiteY262" fmla="*/ 5324286 h 5641173"/>
              <a:gd name="connsiteX263" fmla="*/ 692117 w 11243827"/>
              <a:gd name="connsiteY263" fmla="*/ 5318786 h 5641173"/>
              <a:gd name="connsiteX264" fmla="*/ 528894 w 11243827"/>
              <a:gd name="connsiteY264" fmla="*/ 5327578 h 5641173"/>
              <a:gd name="connsiteX265" fmla="*/ 507005 w 11243827"/>
              <a:gd name="connsiteY265" fmla="*/ 5310149 h 5641173"/>
              <a:gd name="connsiteX266" fmla="*/ 441302 w 11243827"/>
              <a:gd name="connsiteY266" fmla="*/ 5307062 h 5641173"/>
              <a:gd name="connsiteX267" fmla="*/ 336819 w 11243827"/>
              <a:gd name="connsiteY267" fmla="*/ 5336690 h 5641173"/>
              <a:gd name="connsiteX268" fmla="*/ 215763 w 11243827"/>
              <a:gd name="connsiteY268" fmla="*/ 5332575 h 5641173"/>
              <a:gd name="connsiteX269" fmla="*/ 205927 w 11243827"/>
              <a:gd name="connsiteY269" fmla="*/ 5339672 h 5641173"/>
              <a:gd name="connsiteX270" fmla="*/ 194189 w 11243827"/>
              <a:gd name="connsiteY270" fmla="*/ 5343588 h 5641173"/>
              <a:gd name="connsiteX271" fmla="*/ 192552 w 11243827"/>
              <a:gd name="connsiteY271" fmla="*/ 5342845 h 5641173"/>
              <a:gd name="connsiteX272" fmla="*/ 178320 w 11243827"/>
              <a:gd name="connsiteY272" fmla="*/ 5343766 h 5641173"/>
              <a:gd name="connsiteX273" fmla="*/ 175596 w 11243827"/>
              <a:gd name="connsiteY273" fmla="*/ 5346411 h 5641173"/>
              <a:gd name="connsiteX274" fmla="*/ 165951 w 11243827"/>
              <a:gd name="connsiteY274" fmla="*/ 5347808 h 5641173"/>
              <a:gd name="connsiteX275" fmla="*/ 147287 w 11243827"/>
              <a:gd name="connsiteY275" fmla="*/ 5352625 h 5641173"/>
              <a:gd name="connsiteX276" fmla="*/ 143484 w 11243827"/>
              <a:gd name="connsiteY276" fmla="*/ 5351591 h 5641173"/>
              <a:gd name="connsiteX277" fmla="*/ 114847 w 11243827"/>
              <a:gd name="connsiteY277" fmla="*/ 5355844 h 5641173"/>
              <a:gd name="connsiteX278" fmla="*/ 114306 w 11243827"/>
              <a:gd name="connsiteY278" fmla="*/ 5354983 h 5641173"/>
              <a:gd name="connsiteX279" fmla="*/ 105588 w 11243827"/>
              <a:gd name="connsiteY279" fmla="*/ 5352169 h 5641173"/>
              <a:gd name="connsiteX280" fmla="*/ 89264 w 11243827"/>
              <a:gd name="connsiteY280" fmla="*/ 5348886 h 5641173"/>
              <a:gd name="connsiteX281" fmla="*/ 49794 w 11243827"/>
              <a:gd name="connsiteY281" fmla="*/ 5329950 h 5641173"/>
              <a:gd name="connsiteX282" fmla="*/ 19924 w 11243827"/>
              <a:gd name="connsiteY282" fmla="*/ 5334282 h 5641173"/>
              <a:gd name="connsiteX283" fmla="*/ 13819 w 11243827"/>
              <a:gd name="connsiteY283" fmla="*/ 5334653 h 5641173"/>
              <a:gd name="connsiteX284" fmla="*/ 13657 w 11243827"/>
              <a:gd name="connsiteY284" fmla="*/ 5334455 h 5641173"/>
              <a:gd name="connsiteX285" fmla="*/ 7139 w 11243827"/>
              <a:gd name="connsiteY285" fmla="*/ 5334438 h 5641173"/>
              <a:gd name="connsiteX286" fmla="*/ 2684 w 11243827"/>
              <a:gd name="connsiteY286" fmla="*/ 5335333 h 5641173"/>
              <a:gd name="connsiteX287" fmla="*/ 0 w 11243827"/>
              <a:gd name="connsiteY287" fmla="*/ 5335496 h 5641173"/>
              <a:gd name="connsiteX288" fmla="*/ 0 w 11243827"/>
              <a:gd name="connsiteY288" fmla="*/ 10592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12803 w 11243827"/>
              <a:gd name="connsiteY105" fmla="*/ 5629702 h 5641173"/>
              <a:gd name="connsiteX106" fmla="*/ 7890915 w 11243827"/>
              <a:gd name="connsiteY106" fmla="*/ 5612272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20917 w 11243827"/>
              <a:gd name="connsiteY148" fmla="*/ 5426664 h 5641173"/>
              <a:gd name="connsiteX149" fmla="*/ 6724964 w 11243827"/>
              <a:gd name="connsiteY149" fmla="*/ 5414071 h 5641173"/>
              <a:gd name="connsiteX150" fmla="*/ 6717823 w 11243827"/>
              <a:gd name="connsiteY150" fmla="*/ 5410317 h 5641173"/>
              <a:gd name="connsiteX151" fmla="*/ 6660723 w 11243827"/>
              <a:gd name="connsiteY151" fmla="*/ 5408304 h 5641173"/>
              <a:gd name="connsiteX152" fmla="*/ 6532914 w 11243827"/>
              <a:gd name="connsiteY152" fmla="*/ 5431205 h 5641173"/>
              <a:gd name="connsiteX153" fmla="*/ 6317327 w 11243827"/>
              <a:gd name="connsiteY153" fmla="*/ 5481889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12803 w 11243827"/>
              <a:gd name="connsiteY105" fmla="*/ 5629702 h 5641173"/>
              <a:gd name="connsiteX106" fmla="*/ 7890915 w 11243827"/>
              <a:gd name="connsiteY106" fmla="*/ 5612272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20917 w 11243827"/>
              <a:gd name="connsiteY148" fmla="*/ 5426664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60723 w 11243827"/>
              <a:gd name="connsiteY151" fmla="*/ 5408304 h 5641173"/>
              <a:gd name="connsiteX152" fmla="*/ 6532914 w 11243827"/>
              <a:gd name="connsiteY152" fmla="*/ 5431205 h 5641173"/>
              <a:gd name="connsiteX153" fmla="*/ 6317327 w 11243827"/>
              <a:gd name="connsiteY153" fmla="*/ 5481889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12803 w 11243827"/>
              <a:gd name="connsiteY105" fmla="*/ 5629702 h 5641173"/>
              <a:gd name="connsiteX106" fmla="*/ 7890915 w 11243827"/>
              <a:gd name="connsiteY106" fmla="*/ 5612272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20917 w 11243827"/>
              <a:gd name="connsiteY148" fmla="*/ 5637174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60723 w 11243827"/>
              <a:gd name="connsiteY151" fmla="*/ 5408304 h 5641173"/>
              <a:gd name="connsiteX152" fmla="*/ 6532914 w 11243827"/>
              <a:gd name="connsiteY152" fmla="*/ 5431205 h 5641173"/>
              <a:gd name="connsiteX153" fmla="*/ 6317327 w 11243827"/>
              <a:gd name="connsiteY153" fmla="*/ 5481889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12803 w 11243827"/>
              <a:gd name="connsiteY105" fmla="*/ 5629702 h 5641173"/>
              <a:gd name="connsiteX106" fmla="*/ 7890915 w 11243827"/>
              <a:gd name="connsiteY106" fmla="*/ 5612272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804792 w 11243827"/>
              <a:gd name="connsiteY148" fmla="*/ 5439822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60723 w 11243827"/>
              <a:gd name="connsiteY151" fmla="*/ 5408304 h 5641173"/>
              <a:gd name="connsiteX152" fmla="*/ 6532914 w 11243827"/>
              <a:gd name="connsiteY152" fmla="*/ 5431205 h 5641173"/>
              <a:gd name="connsiteX153" fmla="*/ 6317327 w 11243827"/>
              <a:gd name="connsiteY153" fmla="*/ 5481889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12803 w 11243827"/>
              <a:gd name="connsiteY105" fmla="*/ 5629702 h 5641173"/>
              <a:gd name="connsiteX106" fmla="*/ 7890915 w 11243827"/>
              <a:gd name="connsiteY106" fmla="*/ 5612272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804792 w 11243827"/>
              <a:gd name="connsiteY148" fmla="*/ 5439822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60723 w 11243827"/>
              <a:gd name="connsiteY151" fmla="*/ 5408304 h 5641173"/>
              <a:gd name="connsiteX152" fmla="*/ 6532914 w 11243827"/>
              <a:gd name="connsiteY152" fmla="*/ 5431205 h 5641173"/>
              <a:gd name="connsiteX153" fmla="*/ 6317327 w 11243827"/>
              <a:gd name="connsiteY153" fmla="*/ 5481889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12803 w 11243827"/>
              <a:gd name="connsiteY105" fmla="*/ 5629702 h 5641173"/>
              <a:gd name="connsiteX106" fmla="*/ 7890915 w 11243827"/>
              <a:gd name="connsiteY106" fmla="*/ 5612272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60723 w 11243827"/>
              <a:gd name="connsiteY151" fmla="*/ 5408304 h 5641173"/>
              <a:gd name="connsiteX152" fmla="*/ 6532914 w 11243827"/>
              <a:gd name="connsiteY152" fmla="*/ 5431205 h 5641173"/>
              <a:gd name="connsiteX153" fmla="*/ 6317327 w 11243827"/>
              <a:gd name="connsiteY153" fmla="*/ 5481889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12803 w 11243827"/>
              <a:gd name="connsiteY105" fmla="*/ 5629702 h 5641173"/>
              <a:gd name="connsiteX106" fmla="*/ 7890915 w 11243827"/>
              <a:gd name="connsiteY106" fmla="*/ 5612272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60723 w 11243827"/>
              <a:gd name="connsiteY151" fmla="*/ 5408304 h 5641173"/>
              <a:gd name="connsiteX152" fmla="*/ 6532914 w 11243827"/>
              <a:gd name="connsiteY152" fmla="*/ 5431205 h 5641173"/>
              <a:gd name="connsiteX153" fmla="*/ 6317327 w 11243827"/>
              <a:gd name="connsiteY153" fmla="*/ 5481889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12803 w 11243827"/>
              <a:gd name="connsiteY105" fmla="*/ 5629702 h 5641173"/>
              <a:gd name="connsiteX106" fmla="*/ 7890915 w 11243827"/>
              <a:gd name="connsiteY106" fmla="*/ 5612272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60723 w 11243827"/>
              <a:gd name="connsiteY151" fmla="*/ 540830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12803 w 11243827"/>
              <a:gd name="connsiteY105" fmla="*/ 5629702 h 5641173"/>
              <a:gd name="connsiteX106" fmla="*/ 7890915 w 11243827"/>
              <a:gd name="connsiteY106" fmla="*/ 5612272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890915 w 11243827"/>
              <a:gd name="connsiteY106" fmla="*/ 5612272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87273"/>
              <a:gd name="connsiteX1" fmla="*/ 11243827 w 11243827"/>
              <a:gd name="connsiteY1" fmla="*/ 1470035 h 5687273"/>
              <a:gd name="connsiteX2" fmla="*/ 11243827 w 11243827"/>
              <a:gd name="connsiteY2" fmla="*/ 5001571 h 5687273"/>
              <a:gd name="connsiteX3" fmla="*/ 11243827 w 11243827"/>
              <a:gd name="connsiteY3" fmla="*/ 5209610 h 5687273"/>
              <a:gd name="connsiteX4" fmla="*/ 11240675 w 11243827"/>
              <a:gd name="connsiteY4" fmla="*/ 5210442 h 5687273"/>
              <a:gd name="connsiteX5" fmla="*/ 11179959 w 11243827"/>
              <a:gd name="connsiteY5" fmla="*/ 5221199 h 5687273"/>
              <a:gd name="connsiteX6" fmla="*/ 11105493 w 11243827"/>
              <a:gd name="connsiteY6" fmla="*/ 5259905 h 5687273"/>
              <a:gd name="connsiteX7" fmla="*/ 11078640 w 11243827"/>
              <a:gd name="connsiteY7" fmla="*/ 5263531 h 5687273"/>
              <a:gd name="connsiteX8" fmla="*/ 11079616 w 11243827"/>
              <a:gd name="connsiteY8" fmla="*/ 5270380 h 5687273"/>
              <a:gd name="connsiteX9" fmla="*/ 11069641 w 11243827"/>
              <a:gd name="connsiteY9" fmla="*/ 5270884 h 5687273"/>
              <a:gd name="connsiteX10" fmla="*/ 11047377 w 11243827"/>
              <a:gd name="connsiteY10" fmla="*/ 5271051 h 5687273"/>
              <a:gd name="connsiteX11" fmla="*/ 10980705 w 11243827"/>
              <a:gd name="connsiteY11" fmla="*/ 5272951 h 5687273"/>
              <a:gd name="connsiteX12" fmla="*/ 10962514 w 11243827"/>
              <a:gd name="connsiteY12" fmla="*/ 5286084 h 5687273"/>
              <a:gd name="connsiteX13" fmla="*/ 10945307 w 11243827"/>
              <a:gd name="connsiteY13" fmla="*/ 5286290 h 5687273"/>
              <a:gd name="connsiteX14" fmla="*/ 10845516 w 11243827"/>
              <a:gd name="connsiteY14" fmla="*/ 5303894 h 5687273"/>
              <a:gd name="connsiteX15" fmla="*/ 10831795 w 11243827"/>
              <a:gd name="connsiteY15" fmla="*/ 5305210 h 5687273"/>
              <a:gd name="connsiteX16" fmla="*/ 10824365 w 11243827"/>
              <a:gd name="connsiteY16" fmla="*/ 5311111 h 5687273"/>
              <a:gd name="connsiteX17" fmla="*/ 10797756 w 11243827"/>
              <a:gd name="connsiteY17" fmla="*/ 5312285 h 5687273"/>
              <a:gd name="connsiteX18" fmla="*/ 10796525 w 11243827"/>
              <a:gd name="connsiteY18" fmla="*/ 5315645 h 5687273"/>
              <a:gd name="connsiteX19" fmla="*/ 10709063 w 11243827"/>
              <a:gd name="connsiteY19" fmla="*/ 5344492 h 5687273"/>
              <a:gd name="connsiteX20" fmla="*/ 10694078 w 11243827"/>
              <a:gd name="connsiteY20" fmla="*/ 5349258 h 5687273"/>
              <a:gd name="connsiteX21" fmla="*/ 10681131 w 11243827"/>
              <a:gd name="connsiteY21" fmla="*/ 5347812 h 5687273"/>
              <a:gd name="connsiteX22" fmla="*/ 10609448 w 11243827"/>
              <a:gd name="connsiteY22" fmla="*/ 5351931 h 5687273"/>
              <a:gd name="connsiteX23" fmla="*/ 10592397 w 11243827"/>
              <a:gd name="connsiteY23" fmla="*/ 5349402 h 5687273"/>
              <a:gd name="connsiteX24" fmla="*/ 10585227 w 11243827"/>
              <a:gd name="connsiteY24" fmla="*/ 5344063 h 5687273"/>
              <a:gd name="connsiteX25" fmla="*/ 10557472 w 11243827"/>
              <a:gd name="connsiteY25" fmla="*/ 5354151 h 5687273"/>
              <a:gd name="connsiteX26" fmla="*/ 10514646 w 11243827"/>
              <a:gd name="connsiteY26" fmla="*/ 5361064 h 5687273"/>
              <a:gd name="connsiteX27" fmla="*/ 10494292 w 11243827"/>
              <a:gd name="connsiteY27" fmla="*/ 5366054 h 5687273"/>
              <a:gd name="connsiteX28" fmla="*/ 10477869 w 11243827"/>
              <a:gd name="connsiteY28" fmla="*/ 5363025 h 5687273"/>
              <a:gd name="connsiteX29" fmla="*/ 10384411 w 11243827"/>
              <a:gd name="connsiteY29" fmla="*/ 5362257 h 5687273"/>
              <a:gd name="connsiteX30" fmla="*/ 10362921 w 11243827"/>
              <a:gd name="connsiteY30" fmla="*/ 5357444 h 5687273"/>
              <a:gd name="connsiteX31" fmla="*/ 10352736 w 11243827"/>
              <a:gd name="connsiteY31" fmla="*/ 5347851 h 5687273"/>
              <a:gd name="connsiteX32" fmla="*/ 10344754 w 11243827"/>
              <a:gd name="connsiteY32" fmla="*/ 5351272 h 5687273"/>
              <a:gd name="connsiteX33" fmla="*/ 10288226 w 11243827"/>
              <a:gd name="connsiteY33" fmla="*/ 5351613 h 5687273"/>
              <a:gd name="connsiteX34" fmla="*/ 10251350 w 11243827"/>
              <a:gd name="connsiteY34" fmla="*/ 5352711 h 5687273"/>
              <a:gd name="connsiteX35" fmla="*/ 10249108 w 11243827"/>
              <a:gd name="connsiteY35" fmla="*/ 5365881 h 5687273"/>
              <a:gd name="connsiteX36" fmla="*/ 10216272 w 11243827"/>
              <a:gd name="connsiteY36" fmla="*/ 5370573 h 5687273"/>
              <a:gd name="connsiteX37" fmla="*/ 10181278 w 11243827"/>
              <a:gd name="connsiteY37" fmla="*/ 5362119 h 5687273"/>
              <a:gd name="connsiteX38" fmla="*/ 10140033 w 11243827"/>
              <a:gd name="connsiteY38" fmla="*/ 5363304 h 5687273"/>
              <a:gd name="connsiteX39" fmla="*/ 10115353 w 11243827"/>
              <a:gd name="connsiteY39" fmla="*/ 5363869 h 5687273"/>
              <a:gd name="connsiteX40" fmla="*/ 10050578 w 11243827"/>
              <a:gd name="connsiteY40" fmla="*/ 5376153 h 5687273"/>
              <a:gd name="connsiteX41" fmla="*/ 9945478 w 11243827"/>
              <a:gd name="connsiteY41" fmla="*/ 5422859 h 5687273"/>
              <a:gd name="connsiteX42" fmla="*/ 9912481 w 11243827"/>
              <a:gd name="connsiteY42" fmla="*/ 5429477 h 5687273"/>
              <a:gd name="connsiteX43" fmla="*/ 9906713 w 11243827"/>
              <a:gd name="connsiteY43" fmla="*/ 5426784 h 5687273"/>
              <a:gd name="connsiteX44" fmla="*/ 9742436 w 11243827"/>
              <a:gd name="connsiteY44" fmla="*/ 5454834 h 5687273"/>
              <a:gd name="connsiteX45" fmla="*/ 9713044 w 11243827"/>
              <a:gd name="connsiteY45" fmla="*/ 5456476 h 5687273"/>
              <a:gd name="connsiteX46" fmla="*/ 9691033 w 11243827"/>
              <a:gd name="connsiteY46" fmla="*/ 5455451 h 5687273"/>
              <a:gd name="connsiteX47" fmla="*/ 9638355 w 11243827"/>
              <a:gd name="connsiteY47" fmla="*/ 5464794 h 5687273"/>
              <a:gd name="connsiteX48" fmla="*/ 9552434 w 11243827"/>
              <a:gd name="connsiteY48" fmla="*/ 5485280 h 5687273"/>
              <a:gd name="connsiteX49" fmla="*/ 9533883 w 11243827"/>
              <a:gd name="connsiteY49" fmla="*/ 5488516 h 5687273"/>
              <a:gd name="connsiteX50" fmla="*/ 9516916 w 11243827"/>
              <a:gd name="connsiteY50" fmla="*/ 5486828 h 5687273"/>
              <a:gd name="connsiteX51" fmla="*/ 9512093 w 11243827"/>
              <a:gd name="connsiteY51" fmla="*/ 5482541 h 5687273"/>
              <a:gd name="connsiteX52" fmla="*/ 9501725 w 11243827"/>
              <a:gd name="connsiteY52" fmla="*/ 5483603 h 5687273"/>
              <a:gd name="connsiteX53" fmla="*/ 9498754 w 11243827"/>
              <a:gd name="connsiteY53" fmla="*/ 5482951 h 5687273"/>
              <a:gd name="connsiteX54" fmla="*/ 9481932 w 11243827"/>
              <a:gd name="connsiteY54" fmla="*/ 5480151 h 5687273"/>
              <a:gd name="connsiteX55" fmla="*/ 9451321 w 11243827"/>
              <a:gd name="connsiteY55" fmla="*/ 5497375 h 5687273"/>
              <a:gd name="connsiteX56" fmla="*/ 9409298 w 11243827"/>
              <a:gd name="connsiteY56" fmla="*/ 5499478 h 5687273"/>
              <a:gd name="connsiteX57" fmla="*/ 9257007 w 11243827"/>
              <a:gd name="connsiteY57" fmla="*/ 5537183 h 5687273"/>
              <a:gd name="connsiteX58" fmla="*/ 9229078 w 11243827"/>
              <a:gd name="connsiteY58" fmla="*/ 5524154 h 5687273"/>
              <a:gd name="connsiteX59" fmla="*/ 9165105 w 11243827"/>
              <a:gd name="connsiteY59" fmla="*/ 5532892 h 5687273"/>
              <a:gd name="connsiteX60" fmla="*/ 9077301 w 11243827"/>
              <a:gd name="connsiteY60" fmla="*/ 5580356 h 5687273"/>
              <a:gd name="connsiteX61" fmla="*/ 8960065 w 11243827"/>
              <a:gd name="connsiteY61" fmla="*/ 5597982 h 5687273"/>
              <a:gd name="connsiteX62" fmla="*/ 8953536 w 11243827"/>
              <a:gd name="connsiteY62" fmla="*/ 5606638 h 5687273"/>
              <a:gd name="connsiteX63" fmla="*/ 8943907 w 11243827"/>
              <a:gd name="connsiteY63" fmla="*/ 5612541 h 5687273"/>
              <a:gd name="connsiteX64" fmla="*/ 8942046 w 11243827"/>
              <a:gd name="connsiteY64" fmla="*/ 5612112 h 5687273"/>
              <a:gd name="connsiteX65" fmla="*/ 8928824 w 11243827"/>
              <a:gd name="connsiteY65" fmla="*/ 5615549 h 5687273"/>
              <a:gd name="connsiteX66" fmla="*/ 8927294 w 11243827"/>
              <a:gd name="connsiteY66" fmla="*/ 5618607 h 5687273"/>
              <a:gd name="connsiteX67" fmla="*/ 8918651 w 11243827"/>
              <a:gd name="connsiteY67" fmla="*/ 5621688 h 5687273"/>
              <a:gd name="connsiteX68" fmla="*/ 8902772 w 11243827"/>
              <a:gd name="connsiteY68" fmla="*/ 5629703 h 5687273"/>
              <a:gd name="connsiteX69" fmla="*/ 8898724 w 11243827"/>
              <a:gd name="connsiteY69" fmla="*/ 5629379 h 5687273"/>
              <a:gd name="connsiteX70" fmla="*/ 8873099 w 11243827"/>
              <a:gd name="connsiteY70" fmla="*/ 5638628 h 5687273"/>
              <a:gd name="connsiteX71" fmla="*/ 8872234 w 11243827"/>
              <a:gd name="connsiteY71" fmla="*/ 5637889 h 5687273"/>
              <a:gd name="connsiteX72" fmla="*/ 8862777 w 11243827"/>
              <a:gd name="connsiteY72" fmla="*/ 5636711 h 5687273"/>
              <a:gd name="connsiteX73" fmla="*/ 8845869 w 11243827"/>
              <a:gd name="connsiteY73" fmla="*/ 5636436 h 5687273"/>
              <a:gd name="connsiteX74" fmla="*/ 8800548 w 11243827"/>
              <a:gd name="connsiteY74" fmla="*/ 5625084 h 5687273"/>
              <a:gd name="connsiteX75" fmla="*/ 8773774 w 11243827"/>
              <a:gd name="connsiteY75" fmla="*/ 5634630 h 5687273"/>
              <a:gd name="connsiteX76" fmla="*/ 8698255 w 11243827"/>
              <a:gd name="connsiteY76" fmla="*/ 5636083 h 5687273"/>
              <a:gd name="connsiteX77" fmla="*/ 8619167 w 11243827"/>
              <a:gd name="connsiteY77" fmla="*/ 5619130 h 5687273"/>
              <a:gd name="connsiteX78" fmla="*/ 8539822 w 11243827"/>
              <a:gd name="connsiteY78" fmla="*/ 5616905 h 5687273"/>
              <a:gd name="connsiteX79" fmla="*/ 8511094 w 11243827"/>
              <a:gd name="connsiteY79" fmla="*/ 5617360 h 5687273"/>
              <a:gd name="connsiteX80" fmla="*/ 8459886 w 11243827"/>
              <a:gd name="connsiteY80" fmla="*/ 5612612 h 5687273"/>
              <a:gd name="connsiteX81" fmla="*/ 8436432 w 11243827"/>
              <a:gd name="connsiteY81" fmla="*/ 5606990 h 5687273"/>
              <a:gd name="connsiteX82" fmla="*/ 8435403 w 11243827"/>
              <a:gd name="connsiteY82" fmla="*/ 5607336 h 5687273"/>
              <a:gd name="connsiteX83" fmla="*/ 8433307 w 11243827"/>
              <a:gd name="connsiteY83" fmla="*/ 5604917 h 5687273"/>
              <a:gd name="connsiteX84" fmla="*/ 8428968 w 11243827"/>
              <a:gd name="connsiteY84" fmla="*/ 5603796 h 5687273"/>
              <a:gd name="connsiteX85" fmla="*/ 8417124 w 11243827"/>
              <a:gd name="connsiteY85" fmla="*/ 5604518 h 5687273"/>
              <a:gd name="connsiteX86" fmla="*/ 8412669 w 11243827"/>
              <a:gd name="connsiteY86" fmla="*/ 5605413 h 5687273"/>
              <a:gd name="connsiteX87" fmla="*/ 8406152 w 11243827"/>
              <a:gd name="connsiteY87" fmla="*/ 5605396 h 5687273"/>
              <a:gd name="connsiteX88" fmla="*/ 8405989 w 11243827"/>
              <a:gd name="connsiteY88" fmla="*/ 5605197 h 5687273"/>
              <a:gd name="connsiteX89" fmla="*/ 8399884 w 11243827"/>
              <a:gd name="connsiteY89" fmla="*/ 5605568 h 5687273"/>
              <a:gd name="connsiteX90" fmla="*/ 8370014 w 11243827"/>
              <a:gd name="connsiteY90" fmla="*/ 5609900 h 5687273"/>
              <a:gd name="connsiteX91" fmla="*/ 8330544 w 11243827"/>
              <a:gd name="connsiteY91" fmla="*/ 5590964 h 5687273"/>
              <a:gd name="connsiteX92" fmla="*/ 8314221 w 11243827"/>
              <a:gd name="connsiteY92" fmla="*/ 5587682 h 5687273"/>
              <a:gd name="connsiteX93" fmla="*/ 8305502 w 11243827"/>
              <a:gd name="connsiteY93" fmla="*/ 5584868 h 5687273"/>
              <a:gd name="connsiteX94" fmla="*/ 8304962 w 11243827"/>
              <a:gd name="connsiteY94" fmla="*/ 5584007 h 5687273"/>
              <a:gd name="connsiteX95" fmla="*/ 8276324 w 11243827"/>
              <a:gd name="connsiteY95" fmla="*/ 5588260 h 5687273"/>
              <a:gd name="connsiteX96" fmla="*/ 8272522 w 11243827"/>
              <a:gd name="connsiteY96" fmla="*/ 5587226 h 5687273"/>
              <a:gd name="connsiteX97" fmla="*/ 8253857 w 11243827"/>
              <a:gd name="connsiteY97" fmla="*/ 5592043 h 5687273"/>
              <a:gd name="connsiteX98" fmla="*/ 8244212 w 11243827"/>
              <a:gd name="connsiteY98" fmla="*/ 5593439 h 5687273"/>
              <a:gd name="connsiteX99" fmla="*/ 8241488 w 11243827"/>
              <a:gd name="connsiteY99" fmla="*/ 5596085 h 5687273"/>
              <a:gd name="connsiteX100" fmla="*/ 8227256 w 11243827"/>
              <a:gd name="connsiteY100" fmla="*/ 5597005 h 5687273"/>
              <a:gd name="connsiteX101" fmla="*/ 8225619 w 11243827"/>
              <a:gd name="connsiteY101" fmla="*/ 5596262 h 5687273"/>
              <a:gd name="connsiteX102" fmla="*/ 8213882 w 11243827"/>
              <a:gd name="connsiteY102" fmla="*/ 5600179 h 5687273"/>
              <a:gd name="connsiteX103" fmla="*/ 8204045 w 11243827"/>
              <a:gd name="connsiteY103" fmla="*/ 5607275 h 5687273"/>
              <a:gd name="connsiteX104" fmla="*/ 8082989 w 11243827"/>
              <a:gd name="connsiteY104" fmla="*/ 5603160 h 5687273"/>
              <a:gd name="connsiteX105" fmla="*/ 7976942 w 11243827"/>
              <a:gd name="connsiteY105" fmla="*/ 5598455 h 5687273"/>
              <a:gd name="connsiteX106" fmla="*/ 7915584 w 11243827"/>
              <a:gd name="connsiteY106" fmla="*/ 5684635 h 5687273"/>
              <a:gd name="connsiteX107" fmla="*/ 7727691 w 11243827"/>
              <a:gd name="connsiteY107" fmla="*/ 5621064 h 5687273"/>
              <a:gd name="connsiteX108" fmla="*/ 7685998 w 11243827"/>
              <a:gd name="connsiteY108" fmla="*/ 5615564 h 5687273"/>
              <a:gd name="connsiteX109" fmla="*/ 7649302 w 11243827"/>
              <a:gd name="connsiteY109" fmla="*/ 5626541 h 5687273"/>
              <a:gd name="connsiteX110" fmla="*/ 7634083 w 11243827"/>
              <a:gd name="connsiteY110" fmla="*/ 5620862 h 5687273"/>
              <a:gd name="connsiteX111" fmla="*/ 7631455 w 11243827"/>
              <a:gd name="connsiteY111" fmla="*/ 5619708 h 5687273"/>
              <a:gd name="connsiteX112" fmla="*/ 7620952 w 11243827"/>
              <a:gd name="connsiteY112" fmla="*/ 5618872 h 5687273"/>
              <a:gd name="connsiteX113" fmla="*/ 7617992 w 11243827"/>
              <a:gd name="connsiteY113" fmla="*/ 5613914 h 5687273"/>
              <a:gd name="connsiteX114" fmla="*/ 7602182 w 11243827"/>
              <a:gd name="connsiteY114" fmla="*/ 5609271 h 5687273"/>
              <a:gd name="connsiteX115" fmla="*/ 7582847 w 11243827"/>
              <a:gd name="connsiteY115" fmla="*/ 5609047 h 5687273"/>
              <a:gd name="connsiteX116" fmla="*/ 7514158 w 11243827"/>
              <a:gd name="connsiteY116" fmla="*/ 5607737 h 5687273"/>
              <a:gd name="connsiteX117" fmla="*/ 7502955 w 11243827"/>
              <a:gd name="connsiteY117" fmla="*/ 5610415 h 5687273"/>
              <a:gd name="connsiteX118" fmla="*/ 7466391 w 11243827"/>
              <a:gd name="connsiteY118" fmla="*/ 5605949 h 5687273"/>
              <a:gd name="connsiteX119" fmla="*/ 7433806 w 11243827"/>
              <a:gd name="connsiteY119" fmla="*/ 5604945 h 5687273"/>
              <a:gd name="connsiteX120" fmla="*/ 7412693 w 11243827"/>
              <a:gd name="connsiteY120" fmla="*/ 5607075 h 5687273"/>
              <a:gd name="connsiteX121" fmla="*/ 7407159 w 11243827"/>
              <a:gd name="connsiteY121" fmla="*/ 5605310 h 5687273"/>
              <a:gd name="connsiteX122" fmla="*/ 7385900 w 11243827"/>
              <a:gd name="connsiteY122" fmla="*/ 5604171 h 5687273"/>
              <a:gd name="connsiteX123" fmla="*/ 7375071 w 11243827"/>
              <a:gd name="connsiteY123" fmla="*/ 5606788 h 5687273"/>
              <a:gd name="connsiteX124" fmla="*/ 7364382 w 11243827"/>
              <a:gd name="connsiteY124" fmla="*/ 5600762 h 5687273"/>
              <a:gd name="connsiteX125" fmla="*/ 7361770 w 11243827"/>
              <a:gd name="connsiteY125" fmla="*/ 5596347 h 5687273"/>
              <a:gd name="connsiteX126" fmla="*/ 7346641 w 11243827"/>
              <a:gd name="connsiteY126" fmla="*/ 5598329 h 5687273"/>
              <a:gd name="connsiteX127" fmla="*/ 7334238 w 11243827"/>
              <a:gd name="connsiteY127" fmla="*/ 5594014 h 5687273"/>
              <a:gd name="connsiteX128" fmla="*/ 7323426 w 11243827"/>
              <a:gd name="connsiteY128" fmla="*/ 5596835 h 5687273"/>
              <a:gd name="connsiteX129" fmla="*/ 7318938 w 11243827"/>
              <a:gd name="connsiteY129" fmla="*/ 5596200 h 5687273"/>
              <a:gd name="connsiteX130" fmla="*/ 7307784 w 11243827"/>
              <a:gd name="connsiteY130" fmla="*/ 5594065 h 5687273"/>
              <a:gd name="connsiteX131" fmla="*/ 7288540 w 11243827"/>
              <a:gd name="connsiteY131" fmla="*/ 5589320 h 5687273"/>
              <a:gd name="connsiteX132" fmla="*/ 7282537 w 11243827"/>
              <a:gd name="connsiteY132" fmla="*/ 5588660 h 5687273"/>
              <a:gd name="connsiteX133" fmla="*/ 7269466 w 11243827"/>
              <a:gd name="connsiteY133" fmla="*/ 5581404 h 5687273"/>
              <a:gd name="connsiteX134" fmla="*/ 7244165 w 11243827"/>
              <a:gd name="connsiteY134" fmla="*/ 5575200 h 5687273"/>
              <a:gd name="connsiteX135" fmla="*/ 7199619 w 11243827"/>
              <a:gd name="connsiteY135" fmla="*/ 5553550 h 5687273"/>
              <a:gd name="connsiteX136" fmla="*/ 7173434 w 11243827"/>
              <a:gd name="connsiteY136" fmla="*/ 5543219 h 5687273"/>
              <a:gd name="connsiteX137" fmla="*/ 7155718 w 11243827"/>
              <a:gd name="connsiteY137" fmla="*/ 5533697 h 5687273"/>
              <a:gd name="connsiteX138" fmla="*/ 7103430 w 11243827"/>
              <a:gd name="connsiteY138" fmla="*/ 5520249 h 5687273"/>
              <a:gd name="connsiteX139" fmla="*/ 7013746 w 11243827"/>
              <a:gd name="connsiteY139" fmla="*/ 5502470 h 5687273"/>
              <a:gd name="connsiteX140" fmla="*/ 6995379 w 11243827"/>
              <a:gd name="connsiteY140" fmla="*/ 5497693 h 5687273"/>
              <a:gd name="connsiteX141" fmla="*/ 6982475 w 11243827"/>
              <a:gd name="connsiteY141" fmla="*/ 5489641 h 5687273"/>
              <a:gd name="connsiteX142" fmla="*/ 6981994 w 11243827"/>
              <a:gd name="connsiteY142" fmla="*/ 5484335 h 5687273"/>
              <a:gd name="connsiteX143" fmla="*/ 6972355 w 11243827"/>
              <a:gd name="connsiteY143" fmla="*/ 5481074 h 5687273"/>
              <a:gd name="connsiteX144" fmla="*/ 6970394 w 11243827"/>
              <a:gd name="connsiteY144" fmla="*/ 5479383 h 5687273"/>
              <a:gd name="connsiteX145" fmla="*/ 6958543 w 11243827"/>
              <a:gd name="connsiteY145" fmla="*/ 5470507 h 5687273"/>
              <a:gd name="connsiteX146" fmla="*/ 6918276 w 11243827"/>
              <a:gd name="connsiteY146" fmla="*/ 5472034 h 5687273"/>
              <a:gd name="connsiteX147" fmla="*/ 6881046 w 11243827"/>
              <a:gd name="connsiteY147" fmla="*/ 5457070 h 5687273"/>
              <a:gd name="connsiteX148" fmla="*/ 6752164 w 11243827"/>
              <a:gd name="connsiteY148" fmla="*/ 5425021 h 5687273"/>
              <a:gd name="connsiteX149" fmla="*/ 6724964 w 11243827"/>
              <a:gd name="connsiteY149" fmla="*/ 5414071 h 5687273"/>
              <a:gd name="connsiteX150" fmla="*/ 6683286 w 11243827"/>
              <a:gd name="connsiteY150" fmla="*/ 5405383 h 5687273"/>
              <a:gd name="connsiteX151" fmla="*/ 6644277 w 11243827"/>
              <a:gd name="connsiteY151" fmla="*/ 5429684 h 5687273"/>
              <a:gd name="connsiteX152" fmla="*/ 6532914 w 11243827"/>
              <a:gd name="connsiteY152" fmla="*/ 5431205 h 5687273"/>
              <a:gd name="connsiteX153" fmla="*/ 6307459 w 11243827"/>
              <a:gd name="connsiteY153" fmla="*/ 5467087 h 5687273"/>
              <a:gd name="connsiteX154" fmla="*/ 6196243 w 11243827"/>
              <a:gd name="connsiteY154" fmla="*/ 5515042 h 5687273"/>
              <a:gd name="connsiteX155" fmla="*/ 6099124 w 11243827"/>
              <a:gd name="connsiteY155" fmla="*/ 5516848 h 5687273"/>
              <a:gd name="connsiteX156" fmla="*/ 6016077 w 11243827"/>
              <a:gd name="connsiteY156" fmla="*/ 5528642 h 5687273"/>
              <a:gd name="connsiteX157" fmla="*/ 6004389 w 11243827"/>
              <a:gd name="connsiteY157" fmla="*/ 5531206 h 5687273"/>
              <a:gd name="connsiteX158" fmla="*/ 5933945 w 11243827"/>
              <a:gd name="connsiteY158" fmla="*/ 5538840 h 5687273"/>
              <a:gd name="connsiteX159" fmla="*/ 5883936 w 11243827"/>
              <a:gd name="connsiteY159" fmla="*/ 5553807 h 5687273"/>
              <a:gd name="connsiteX160" fmla="*/ 5798331 w 11243827"/>
              <a:gd name="connsiteY160" fmla="*/ 5564248 h 5687273"/>
              <a:gd name="connsiteX161" fmla="*/ 5712738 w 11243827"/>
              <a:gd name="connsiteY161" fmla="*/ 5573120 h 5687273"/>
              <a:gd name="connsiteX162" fmla="*/ 5681342 w 11243827"/>
              <a:gd name="connsiteY162" fmla="*/ 5575621 h 5687273"/>
              <a:gd name="connsiteX163" fmla="*/ 5627167 w 11243827"/>
              <a:gd name="connsiteY163" fmla="*/ 5583215 h 5687273"/>
              <a:gd name="connsiteX164" fmla="*/ 5591414 w 11243827"/>
              <a:gd name="connsiteY164" fmla="*/ 5587695 h 5687273"/>
              <a:gd name="connsiteX165" fmla="*/ 5583028 w 11243827"/>
              <a:gd name="connsiteY165" fmla="*/ 5580877 h 5687273"/>
              <a:gd name="connsiteX166" fmla="*/ 5549426 w 11243827"/>
              <a:gd name="connsiteY166" fmla="*/ 5582858 h 5687273"/>
              <a:gd name="connsiteX167" fmla="*/ 5519999 w 11243827"/>
              <a:gd name="connsiteY167" fmla="*/ 5592246 h 5687273"/>
              <a:gd name="connsiteX168" fmla="*/ 5480028 w 11243827"/>
              <a:gd name="connsiteY168" fmla="*/ 5597282 h 5687273"/>
              <a:gd name="connsiteX169" fmla="*/ 5456175 w 11243827"/>
              <a:gd name="connsiteY169" fmla="*/ 5600371 h 5687273"/>
              <a:gd name="connsiteX170" fmla="*/ 5388463 w 11243827"/>
              <a:gd name="connsiteY170" fmla="*/ 5602638 h 5687273"/>
              <a:gd name="connsiteX171" fmla="*/ 5265898 w 11243827"/>
              <a:gd name="connsiteY171" fmla="*/ 5591830 h 5687273"/>
              <a:gd name="connsiteX172" fmla="*/ 5231231 w 11243827"/>
              <a:gd name="connsiteY172" fmla="*/ 5592790 h 5687273"/>
              <a:gd name="connsiteX173" fmla="*/ 5226996 w 11243827"/>
              <a:gd name="connsiteY173" fmla="*/ 5595040 h 5687273"/>
              <a:gd name="connsiteX174" fmla="*/ 5175988 w 11243827"/>
              <a:gd name="connsiteY174" fmla="*/ 5588131 h 5687273"/>
              <a:gd name="connsiteX175" fmla="*/ 5107470 w 11243827"/>
              <a:gd name="connsiteY175" fmla="*/ 5594771 h 5687273"/>
              <a:gd name="connsiteX176" fmla="*/ 5027868 w 11243827"/>
              <a:gd name="connsiteY176" fmla="*/ 5605624 h 5687273"/>
              <a:gd name="connsiteX177" fmla="*/ 5007324 w 11243827"/>
              <a:gd name="connsiteY177" fmla="*/ 5609209 h 5687273"/>
              <a:gd name="connsiteX178" fmla="*/ 4952559 w 11243827"/>
              <a:gd name="connsiteY178" fmla="*/ 5611402 h 5687273"/>
              <a:gd name="connsiteX179" fmla="*/ 4826081 w 11243827"/>
              <a:gd name="connsiteY179" fmla="*/ 5616191 h 5687273"/>
              <a:gd name="connsiteX180" fmla="*/ 4823501 w 11243827"/>
              <a:gd name="connsiteY180" fmla="*/ 5619174 h 5687273"/>
              <a:gd name="connsiteX181" fmla="*/ 4813093 w 11243827"/>
              <a:gd name="connsiteY181" fmla="*/ 5620026 h 5687273"/>
              <a:gd name="connsiteX182" fmla="*/ 4810563 w 11243827"/>
              <a:gd name="connsiteY182" fmla="*/ 5620787 h 5687273"/>
              <a:gd name="connsiteX183" fmla="*/ 4795818 w 11243827"/>
              <a:gd name="connsiteY183" fmla="*/ 5624618 h 5687273"/>
              <a:gd name="connsiteX184" fmla="*/ 4758404 w 11243827"/>
              <a:gd name="connsiteY184" fmla="*/ 5619510 h 5687273"/>
              <a:gd name="connsiteX185" fmla="*/ 4717254 w 11243827"/>
              <a:gd name="connsiteY185" fmla="*/ 5624155 h 5687273"/>
              <a:gd name="connsiteX186" fmla="*/ 4591958 w 11243827"/>
              <a:gd name="connsiteY186" fmla="*/ 5624710 h 5687273"/>
              <a:gd name="connsiteX187" fmla="*/ 4476215 w 11243827"/>
              <a:gd name="connsiteY187" fmla="*/ 5628210 h 5687273"/>
              <a:gd name="connsiteX188" fmla="*/ 4425193 w 11243827"/>
              <a:gd name="connsiteY188" fmla="*/ 5627414 h 5687273"/>
              <a:gd name="connsiteX189" fmla="*/ 4383866 w 11243827"/>
              <a:gd name="connsiteY189" fmla="*/ 5626546 h 5687273"/>
              <a:gd name="connsiteX190" fmla="*/ 4385596 w 11243827"/>
              <a:gd name="connsiteY190" fmla="*/ 5634646 h 5687273"/>
              <a:gd name="connsiteX191" fmla="*/ 4360864 w 11243827"/>
              <a:gd name="connsiteY191" fmla="*/ 5641173 h 5687273"/>
              <a:gd name="connsiteX192" fmla="*/ 4328321 w 11243827"/>
              <a:gd name="connsiteY192" fmla="*/ 5626332 h 5687273"/>
              <a:gd name="connsiteX193" fmla="*/ 4309842 w 11243827"/>
              <a:gd name="connsiteY193" fmla="*/ 5626471 h 5687273"/>
              <a:gd name="connsiteX194" fmla="*/ 4277424 w 11243827"/>
              <a:gd name="connsiteY194" fmla="*/ 5631598 h 5687273"/>
              <a:gd name="connsiteX195" fmla="*/ 4266627 w 11243827"/>
              <a:gd name="connsiteY195" fmla="*/ 5633969 h 5687273"/>
              <a:gd name="connsiteX196" fmla="*/ 4185525 w 11243827"/>
              <a:gd name="connsiteY196" fmla="*/ 5617508 h 5687273"/>
              <a:gd name="connsiteX197" fmla="*/ 4177617 w 11243827"/>
              <a:gd name="connsiteY197" fmla="*/ 5610903 h 5687273"/>
              <a:gd name="connsiteX198" fmla="*/ 4136948 w 11243827"/>
              <a:gd name="connsiteY198" fmla="*/ 5608031 h 5687273"/>
              <a:gd name="connsiteX199" fmla="*/ 4132323 w 11243827"/>
              <a:gd name="connsiteY199" fmla="*/ 5609784 h 5687273"/>
              <a:gd name="connsiteX200" fmla="*/ 4098620 w 11243827"/>
              <a:gd name="connsiteY200" fmla="*/ 5599672 h 5687273"/>
              <a:gd name="connsiteX201" fmla="*/ 3963475 w 11243827"/>
              <a:gd name="connsiteY201" fmla="*/ 5581841 h 5687273"/>
              <a:gd name="connsiteX202" fmla="*/ 3703613 w 11243827"/>
              <a:gd name="connsiteY202" fmla="*/ 5572482 h 5687273"/>
              <a:gd name="connsiteX203" fmla="*/ 3432987 w 11243827"/>
              <a:gd name="connsiteY203" fmla="*/ 5545768 h 5687273"/>
              <a:gd name="connsiteX204" fmla="*/ 3176381 w 11243827"/>
              <a:gd name="connsiteY204" fmla="*/ 5556110 h 5687273"/>
              <a:gd name="connsiteX205" fmla="*/ 2710156 w 11243827"/>
              <a:gd name="connsiteY205" fmla="*/ 5527517 h 5687273"/>
              <a:gd name="connsiteX206" fmla="*/ 2550206 w 11243827"/>
              <a:gd name="connsiteY206" fmla="*/ 5524958 h 5687273"/>
              <a:gd name="connsiteX207" fmla="*/ 2443041 w 11243827"/>
              <a:gd name="connsiteY207" fmla="*/ 5523990 h 5687273"/>
              <a:gd name="connsiteX208" fmla="*/ 2435613 w 11243827"/>
              <a:gd name="connsiteY208" fmla="*/ 5526704 h 5687273"/>
              <a:gd name="connsiteX209" fmla="*/ 2405682 w 11243827"/>
              <a:gd name="connsiteY209" fmla="*/ 5528307 h 5687273"/>
              <a:gd name="connsiteX210" fmla="*/ 2397487 w 11243827"/>
              <a:gd name="connsiteY210" fmla="*/ 5540337 h 5687273"/>
              <a:gd name="connsiteX211" fmla="*/ 2297454 w 11243827"/>
              <a:gd name="connsiteY211" fmla="*/ 5550765 h 5687273"/>
              <a:gd name="connsiteX212" fmla="*/ 2056700 w 11243827"/>
              <a:gd name="connsiteY212" fmla="*/ 5555489 h 5687273"/>
              <a:gd name="connsiteX213" fmla="*/ 1878530 w 11243827"/>
              <a:gd name="connsiteY213" fmla="*/ 5535330 h 5687273"/>
              <a:gd name="connsiteX214" fmla="*/ 1859292 w 11243827"/>
              <a:gd name="connsiteY214" fmla="*/ 5535461 h 5687273"/>
              <a:gd name="connsiteX215" fmla="*/ 1835626 w 11243827"/>
              <a:gd name="connsiteY215" fmla="*/ 5533793 h 5687273"/>
              <a:gd name="connsiteX216" fmla="*/ 1798939 w 11243827"/>
              <a:gd name="connsiteY216" fmla="*/ 5540285 h 5687273"/>
              <a:gd name="connsiteX217" fmla="*/ 1779046 w 11243827"/>
              <a:gd name="connsiteY217" fmla="*/ 5549949 h 5687273"/>
              <a:gd name="connsiteX218" fmla="*/ 1772421 w 11243827"/>
              <a:gd name="connsiteY218" fmla="*/ 5549018 h 5687273"/>
              <a:gd name="connsiteX219" fmla="*/ 1772052 w 11243827"/>
              <a:gd name="connsiteY219" fmla="*/ 5545689 h 5687273"/>
              <a:gd name="connsiteX220" fmla="*/ 1711543 w 11243827"/>
              <a:gd name="connsiteY220" fmla="*/ 5534558 h 5687273"/>
              <a:gd name="connsiteX221" fmla="*/ 1698891 w 11243827"/>
              <a:gd name="connsiteY221" fmla="*/ 5513187 h 5687273"/>
              <a:gd name="connsiteX222" fmla="*/ 1538763 w 11243827"/>
              <a:gd name="connsiteY222" fmla="*/ 5482781 h 5687273"/>
              <a:gd name="connsiteX223" fmla="*/ 1501533 w 11243827"/>
              <a:gd name="connsiteY223" fmla="*/ 5467817 h 5687273"/>
              <a:gd name="connsiteX224" fmla="*/ 1461266 w 11243827"/>
              <a:gd name="connsiteY224" fmla="*/ 5469343 h 5687273"/>
              <a:gd name="connsiteX225" fmla="*/ 1449415 w 11243827"/>
              <a:gd name="connsiteY225" fmla="*/ 5460467 h 5687273"/>
              <a:gd name="connsiteX226" fmla="*/ 1447454 w 11243827"/>
              <a:gd name="connsiteY226" fmla="*/ 5458776 h 5687273"/>
              <a:gd name="connsiteX227" fmla="*/ 1437814 w 11243827"/>
              <a:gd name="connsiteY227" fmla="*/ 5455515 h 5687273"/>
              <a:gd name="connsiteX228" fmla="*/ 1437334 w 11243827"/>
              <a:gd name="connsiteY228" fmla="*/ 5450209 h 5687273"/>
              <a:gd name="connsiteX229" fmla="*/ 1424429 w 11243827"/>
              <a:gd name="connsiteY229" fmla="*/ 5442157 h 5687273"/>
              <a:gd name="connsiteX230" fmla="*/ 1406063 w 11243827"/>
              <a:gd name="connsiteY230" fmla="*/ 5437380 h 5687273"/>
              <a:gd name="connsiteX231" fmla="*/ 1316379 w 11243827"/>
              <a:gd name="connsiteY231" fmla="*/ 5419601 h 5687273"/>
              <a:gd name="connsiteX232" fmla="*/ 1264090 w 11243827"/>
              <a:gd name="connsiteY232" fmla="*/ 5406153 h 5687273"/>
              <a:gd name="connsiteX233" fmla="*/ 1246374 w 11243827"/>
              <a:gd name="connsiteY233" fmla="*/ 5396631 h 5687273"/>
              <a:gd name="connsiteX234" fmla="*/ 1220190 w 11243827"/>
              <a:gd name="connsiteY234" fmla="*/ 5386301 h 5687273"/>
              <a:gd name="connsiteX235" fmla="*/ 1175643 w 11243827"/>
              <a:gd name="connsiteY235" fmla="*/ 5364651 h 5687273"/>
              <a:gd name="connsiteX236" fmla="*/ 1150342 w 11243827"/>
              <a:gd name="connsiteY236" fmla="*/ 5358447 h 5687273"/>
              <a:gd name="connsiteX237" fmla="*/ 1137272 w 11243827"/>
              <a:gd name="connsiteY237" fmla="*/ 5351191 h 5687273"/>
              <a:gd name="connsiteX238" fmla="*/ 1131268 w 11243827"/>
              <a:gd name="connsiteY238" fmla="*/ 5350530 h 5687273"/>
              <a:gd name="connsiteX239" fmla="*/ 1112024 w 11243827"/>
              <a:gd name="connsiteY239" fmla="*/ 5345786 h 5687273"/>
              <a:gd name="connsiteX240" fmla="*/ 1100870 w 11243827"/>
              <a:gd name="connsiteY240" fmla="*/ 5343651 h 5687273"/>
              <a:gd name="connsiteX241" fmla="*/ 1096383 w 11243827"/>
              <a:gd name="connsiteY241" fmla="*/ 5343015 h 5687273"/>
              <a:gd name="connsiteX242" fmla="*/ 1085571 w 11243827"/>
              <a:gd name="connsiteY242" fmla="*/ 5345836 h 5687273"/>
              <a:gd name="connsiteX243" fmla="*/ 1073168 w 11243827"/>
              <a:gd name="connsiteY243" fmla="*/ 5341521 h 5687273"/>
              <a:gd name="connsiteX244" fmla="*/ 1058039 w 11243827"/>
              <a:gd name="connsiteY244" fmla="*/ 5343504 h 5687273"/>
              <a:gd name="connsiteX245" fmla="*/ 1055426 w 11243827"/>
              <a:gd name="connsiteY245" fmla="*/ 5339088 h 5687273"/>
              <a:gd name="connsiteX246" fmla="*/ 1044738 w 11243827"/>
              <a:gd name="connsiteY246" fmla="*/ 5333063 h 5687273"/>
              <a:gd name="connsiteX247" fmla="*/ 1033909 w 11243827"/>
              <a:gd name="connsiteY247" fmla="*/ 5335680 h 5687273"/>
              <a:gd name="connsiteX248" fmla="*/ 1012649 w 11243827"/>
              <a:gd name="connsiteY248" fmla="*/ 5334541 h 5687273"/>
              <a:gd name="connsiteX249" fmla="*/ 1007115 w 11243827"/>
              <a:gd name="connsiteY249" fmla="*/ 5332775 h 5687273"/>
              <a:gd name="connsiteX250" fmla="*/ 986002 w 11243827"/>
              <a:gd name="connsiteY250" fmla="*/ 5334906 h 5687273"/>
              <a:gd name="connsiteX251" fmla="*/ 953418 w 11243827"/>
              <a:gd name="connsiteY251" fmla="*/ 5333901 h 5687273"/>
              <a:gd name="connsiteX252" fmla="*/ 916854 w 11243827"/>
              <a:gd name="connsiteY252" fmla="*/ 5329435 h 5687273"/>
              <a:gd name="connsiteX253" fmla="*/ 905651 w 11243827"/>
              <a:gd name="connsiteY253" fmla="*/ 5332114 h 5687273"/>
              <a:gd name="connsiteX254" fmla="*/ 836961 w 11243827"/>
              <a:gd name="connsiteY254" fmla="*/ 5330803 h 5687273"/>
              <a:gd name="connsiteX255" fmla="*/ 817627 w 11243827"/>
              <a:gd name="connsiteY255" fmla="*/ 5330580 h 5687273"/>
              <a:gd name="connsiteX256" fmla="*/ 801817 w 11243827"/>
              <a:gd name="connsiteY256" fmla="*/ 5325937 h 5687273"/>
              <a:gd name="connsiteX257" fmla="*/ 798857 w 11243827"/>
              <a:gd name="connsiteY257" fmla="*/ 5320979 h 5687273"/>
              <a:gd name="connsiteX258" fmla="*/ 788354 w 11243827"/>
              <a:gd name="connsiteY258" fmla="*/ 5320143 h 5687273"/>
              <a:gd name="connsiteX259" fmla="*/ 785726 w 11243827"/>
              <a:gd name="connsiteY259" fmla="*/ 5318989 h 5687273"/>
              <a:gd name="connsiteX260" fmla="*/ 770507 w 11243827"/>
              <a:gd name="connsiteY260" fmla="*/ 5313309 h 5687273"/>
              <a:gd name="connsiteX261" fmla="*/ 733810 w 11243827"/>
              <a:gd name="connsiteY261" fmla="*/ 5324286 h 5687273"/>
              <a:gd name="connsiteX262" fmla="*/ 692117 w 11243827"/>
              <a:gd name="connsiteY262" fmla="*/ 5318786 h 5687273"/>
              <a:gd name="connsiteX263" fmla="*/ 528894 w 11243827"/>
              <a:gd name="connsiteY263" fmla="*/ 5327578 h 5687273"/>
              <a:gd name="connsiteX264" fmla="*/ 507005 w 11243827"/>
              <a:gd name="connsiteY264" fmla="*/ 5310149 h 5687273"/>
              <a:gd name="connsiteX265" fmla="*/ 441302 w 11243827"/>
              <a:gd name="connsiteY265" fmla="*/ 5307062 h 5687273"/>
              <a:gd name="connsiteX266" fmla="*/ 336819 w 11243827"/>
              <a:gd name="connsiteY266" fmla="*/ 5336690 h 5687273"/>
              <a:gd name="connsiteX267" fmla="*/ 215763 w 11243827"/>
              <a:gd name="connsiteY267" fmla="*/ 5332575 h 5687273"/>
              <a:gd name="connsiteX268" fmla="*/ 205927 w 11243827"/>
              <a:gd name="connsiteY268" fmla="*/ 5339672 h 5687273"/>
              <a:gd name="connsiteX269" fmla="*/ 194189 w 11243827"/>
              <a:gd name="connsiteY269" fmla="*/ 5343588 h 5687273"/>
              <a:gd name="connsiteX270" fmla="*/ 192552 w 11243827"/>
              <a:gd name="connsiteY270" fmla="*/ 5342845 h 5687273"/>
              <a:gd name="connsiteX271" fmla="*/ 178320 w 11243827"/>
              <a:gd name="connsiteY271" fmla="*/ 5343766 h 5687273"/>
              <a:gd name="connsiteX272" fmla="*/ 175596 w 11243827"/>
              <a:gd name="connsiteY272" fmla="*/ 5346411 h 5687273"/>
              <a:gd name="connsiteX273" fmla="*/ 165951 w 11243827"/>
              <a:gd name="connsiteY273" fmla="*/ 5347808 h 5687273"/>
              <a:gd name="connsiteX274" fmla="*/ 147287 w 11243827"/>
              <a:gd name="connsiteY274" fmla="*/ 5352625 h 5687273"/>
              <a:gd name="connsiteX275" fmla="*/ 143484 w 11243827"/>
              <a:gd name="connsiteY275" fmla="*/ 5351591 h 5687273"/>
              <a:gd name="connsiteX276" fmla="*/ 114847 w 11243827"/>
              <a:gd name="connsiteY276" fmla="*/ 5355844 h 5687273"/>
              <a:gd name="connsiteX277" fmla="*/ 114306 w 11243827"/>
              <a:gd name="connsiteY277" fmla="*/ 5354983 h 5687273"/>
              <a:gd name="connsiteX278" fmla="*/ 105588 w 11243827"/>
              <a:gd name="connsiteY278" fmla="*/ 5352169 h 5687273"/>
              <a:gd name="connsiteX279" fmla="*/ 89264 w 11243827"/>
              <a:gd name="connsiteY279" fmla="*/ 5348886 h 5687273"/>
              <a:gd name="connsiteX280" fmla="*/ 49794 w 11243827"/>
              <a:gd name="connsiteY280" fmla="*/ 5329950 h 5687273"/>
              <a:gd name="connsiteX281" fmla="*/ 19924 w 11243827"/>
              <a:gd name="connsiteY281" fmla="*/ 5334282 h 5687273"/>
              <a:gd name="connsiteX282" fmla="*/ 13819 w 11243827"/>
              <a:gd name="connsiteY282" fmla="*/ 5334653 h 5687273"/>
              <a:gd name="connsiteX283" fmla="*/ 13657 w 11243827"/>
              <a:gd name="connsiteY283" fmla="*/ 5334455 h 5687273"/>
              <a:gd name="connsiteX284" fmla="*/ 7139 w 11243827"/>
              <a:gd name="connsiteY284" fmla="*/ 5334438 h 5687273"/>
              <a:gd name="connsiteX285" fmla="*/ 2684 w 11243827"/>
              <a:gd name="connsiteY285" fmla="*/ 5335333 h 5687273"/>
              <a:gd name="connsiteX286" fmla="*/ 0 w 11243827"/>
              <a:gd name="connsiteY286" fmla="*/ 5335496 h 5687273"/>
              <a:gd name="connsiteX287" fmla="*/ 0 w 11243827"/>
              <a:gd name="connsiteY287" fmla="*/ 10592 h 5687273"/>
              <a:gd name="connsiteX288" fmla="*/ 11243827 w 11243827"/>
              <a:gd name="connsiteY288" fmla="*/ 0 h 56872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74943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74943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74943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74943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74943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74943 w 11243827"/>
              <a:gd name="connsiteY263" fmla="*/ 5327578 h 5641173"/>
              <a:gd name="connsiteX264" fmla="*/ 441302 w 11243827"/>
              <a:gd name="connsiteY264" fmla="*/ 5307062 h 5641173"/>
              <a:gd name="connsiteX265" fmla="*/ 336819 w 11243827"/>
              <a:gd name="connsiteY265" fmla="*/ 5336690 h 5641173"/>
              <a:gd name="connsiteX266" fmla="*/ 215763 w 11243827"/>
              <a:gd name="connsiteY266" fmla="*/ 5332575 h 5641173"/>
              <a:gd name="connsiteX267" fmla="*/ 205927 w 11243827"/>
              <a:gd name="connsiteY267" fmla="*/ 5339672 h 5641173"/>
              <a:gd name="connsiteX268" fmla="*/ 194189 w 11243827"/>
              <a:gd name="connsiteY268" fmla="*/ 5343588 h 5641173"/>
              <a:gd name="connsiteX269" fmla="*/ 192552 w 11243827"/>
              <a:gd name="connsiteY269" fmla="*/ 5342845 h 5641173"/>
              <a:gd name="connsiteX270" fmla="*/ 178320 w 11243827"/>
              <a:gd name="connsiteY270" fmla="*/ 5343766 h 5641173"/>
              <a:gd name="connsiteX271" fmla="*/ 175596 w 11243827"/>
              <a:gd name="connsiteY271" fmla="*/ 5346411 h 5641173"/>
              <a:gd name="connsiteX272" fmla="*/ 165951 w 11243827"/>
              <a:gd name="connsiteY272" fmla="*/ 5347808 h 5641173"/>
              <a:gd name="connsiteX273" fmla="*/ 147287 w 11243827"/>
              <a:gd name="connsiteY273" fmla="*/ 5352625 h 5641173"/>
              <a:gd name="connsiteX274" fmla="*/ 143484 w 11243827"/>
              <a:gd name="connsiteY274" fmla="*/ 5351591 h 5641173"/>
              <a:gd name="connsiteX275" fmla="*/ 114847 w 11243827"/>
              <a:gd name="connsiteY275" fmla="*/ 5355844 h 5641173"/>
              <a:gd name="connsiteX276" fmla="*/ 114306 w 11243827"/>
              <a:gd name="connsiteY276" fmla="*/ 5354983 h 5641173"/>
              <a:gd name="connsiteX277" fmla="*/ 105588 w 11243827"/>
              <a:gd name="connsiteY277" fmla="*/ 5352169 h 5641173"/>
              <a:gd name="connsiteX278" fmla="*/ 89264 w 11243827"/>
              <a:gd name="connsiteY278" fmla="*/ 5348886 h 5641173"/>
              <a:gd name="connsiteX279" fmla="*/ 49794 w 11243827"/>
              <a:gd name="connsiteY279" fmla="*/ 5329950 h 5641173"/>
              <a:gd name="connsiteX280" fmla="*/ 19924 w 11243827"/>
              <a:gd name="connsiteY280" fmla="*/ 5334282 h 5641173"/>
              <a:gd name="connsiteX281" fmla="*/ 13819 w 11243827"/>
              <a:gd name="connsiteY281" fmla="*/ 5334653 h 5641173"/>
              <a:gd name="connsiteX282" fmla="*/ 13657 w 11243827"/>
              <a:gd name="connsiteY282" fmla="*/ 5334455 h 5641173"/>
              <a:gd name="connsiteX283" fmla="*/ 7139 w 11243827"/>
              <a:gd name="connsiteY283" fmla="*/ 5334438 h 5641173"/>
              <a:gd name="connsiteX284" fmla="*/ 2684 w 11243827"/>
              <a:gd name="connsiteY284" fmla="*/ 5335333 h 5641173"/>
              <a:gd name="connsiteX285" fmla="*/ 0 w 11243827"/>
              <a:gd name="connsiteY285" fmla="*/ 5335496 h 5641173"/>
              <a:gd name="connsiteX286" fmla="*/ 0 w 11243827"/>
              <a:gd name="connsiteY286" fmla="*/ 10592 h 5641173"/>
              <a:gd name="connsiteX287" fmla="*/ 11243827 w 11243827"/>
              <a:gd name="connsiteY287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74943 w 11243827"/>
              <a:gd name="connsiteY263" fmla="*/ 5327578 h 5641173"/>
              <a:gd name="connsiteX264" fmla="*/ 441302 w 11243827"/>
              <a:gd name="connsiteY264" fmla="*/ 5307062 h 5641173"/>
              <a:gd name="connsiteX265" fmla="*/ 336819 w 11243827"/>
              <a:gd name="connsiteY265" fmla="*/ 5336690 h 5641173"/>
              <a:gd name="connsiteX266" fmla="*/ 215763 w 11243827"/>
              <a:gd name="connsiteY266" fmla="*/ 5332575 h 5641173"/>
              <a:gd name="connsiteX267" fmla="*/ 270932 w 11243827"/>
              <a:gd name="connsiteY267" fmla="*/ 5345451 h 5641173"/>
              <a:gd name="connsiteX268" fmla="*/ 194189 w 11243827"/>
              <a:gd name="connsiteY268" fmla="*/ 5343588 h 5641173"/>
              <a:gd name="connsiteX269" fmla="*/ 192552 w 11243827"/>
              <a:gd name="connsiteY269" fmla="*/ 5342845 h 5641173"/>
              <a:gd name="connsiteX270" fmla="*/ 178320 w 11243827"/>
              <a:gd name="connsiteY270" fmla="*/ 5343766 h 5641173"/>
              <a:gd name="connsiteX271" fmla="*/ 175596 w 11243827"/>
              <a:gd name="connsiteY271" fmla="*/ 5346411 h 5641173"/>
              <a:gd name="connsiteX272" fmla="*/ 165951 w 11243827"/>
              <a:gd name="connsiteY272" fmla="*/ 5347808 h 5641173"/>
              <a:gd name="connsiteX273" fmla="*/ 147287 w 11243827"/>
              <a:gd name="connsiteY273" fmla="*/ 5352625 h 5641173"/>
              <a:gd name="connsiteX274" fmla="*/ 143484 w 11243827"/>
              <a:gd name="connsiteY274" fmla="*/ 5351591 h 5641173"/>
              <a:gd name="connsiteX275" fmla="*/ 114847 w 11243827"/>
              <a:gd name="connsiteY275" fmla="*/ 5355844 h 5641173"/>
              <a:gd name="connsiteX276" fmla="*/ 114306 w 11243827"/>
              <a:gd name="connsiteY276" fmla="*/ 5354983 h 5641173"/>
              <a:gd name="connsiteX277" fmla="*/ 105588 w 11243827"/>
              <a:gd name="connsiteY277" fmla="*/ 5352169 h 5641173"/>
              <a:gd name="connsiteX278" fmla="*/ 89264 w 11243827"/>
              <a:gd name="connsiteY278" fmla="*/ 5348886 h 5641173"/>
              <a:gd name="connsiteX279" fmla="*/ 49794 w 11243827"/>
              <a:gd name="connsiteY279" fmla="*/ 5329950 h 5641173"/>
              <a:gd name="connsiteX280" fmla="*/ 19924 w 11243827"/>
              <a:gd name="connsiteY280" fmla="*/ 5334282 h 5641173"/>
              <a:gd name="connsiteX281" fmla="*/ 13819 w 11243827"/>
              <a:gd name="connsiteY281" fmla="*/ 5334653 h 5641173"/>
              <a:gd name="connsiteX282" fmla="*/ 13657 w 11243827"/>
              <a:gd name="connsiteY282" fmla="*/ 5334455 h 5641173"/>
              <a:gd name="connsiteX283" fmla="*/ 7139 w 11243827"/>
              <a:gd name="connsiteY283" fmla="*/ 5334438 h 5641173"/>
              <a:gd name="connsiteX284" fmla="*/ 2684 w 11243827"/>
              <a:gd name="connsiteY284" fmla="*/ 5335333 h 5641173"/>
              <a:gd name="connsiteX285" fmla="*/ 0 w 11243827"/>
              <a:gd name="connsiteY285" fmla="*/ 5335496 h 5641173"/>
              <a:gd name="connsiteX286" fmla="*/ 0 w 11243827"/>
              <a:gd name="connsiteY286" fmla="*/ 10592 h 5641173"/>
              <a:gd name="connsiteX287" fmla="*/ 11243827 w 11243827"/>
              <a:gd name="connsiteY287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74943 w 11243827"/>
              <a:gd name="connsiteY263" fmla="*/ 5327578 h 5641173"/>
              <a:gd name="connsiteX264" fmla="*/ 441302 w 11243827"/>
              <a:gd name="connsiteY264" fmla="*/ 5307062 h 5641173"/>
              <a:gd name="connsiteX265" fmla="*/ 336819 w 11243827"/>
              <a:gd name="connsiteY265" fmla="*/ 5336690 h 5641173"/>
              <a:gd name="connsiteX266" fmla="*/ 270932 w 11243827"/>
              <a:gd name="connsiteY266" fmla="*/ 5345451 h 5641173"/>
              <a:gd name="connsiteX267" fmla="*/ 194189 w 11243827"/>
              <a:gd name="connsiteY267" fmla="*/ 5343588 h 5641173"/>
              <a:gd name="connsiteX268" fmla="*/ 192552 w 11243827"/>
              <a:gd name="connsiteY268" fmla="*/ 5342845 h 5641173"/>
              <a:gd name="connsiteX269" fmla="*/ 178320 w 11243827"/>
              <a:gd name="connsiteY269" fmla="*/ 5343766 h 5641173"/>
              <a:gd name="connsiteX270" fmla="*/ 175596 w 11243827"/>
              <a:gd name="connsiteY270" fmla="*/ 5346411 h 5641173"/>
              <a:gd name="connsiteX271" fmla="*/ 165951 w 11243827"/>
              <a:gd name="connsiteY271" fmla="*/ 5347808 h 5641173"/>
              <a:gd name="connsiteX272" fmla="*/ 147287 w 11243827"/>
              <a:gd name="connsiteY272" fmla="*/ 5352625 h 5641173"/>
              <a:gd name="connsiteX273" fmla="*/ 143484 w 11243827"/>
              <a:gd name="connsiteY273" fmla="*/ 5351591 h 5641173"/>
              <a:gd name="connsiteX274" fmla="*/ 114847 w 11243827"/>
              <a:gd name="connsiteY274" fmla="*/ 5355844 h 5641173"/>
              <a:gd name="connsiteX275" fmla="*/ 114306 w 11243827"/>
              <a:gd name="connsiteY275" fmla="*/ 5354983 h 5641173"/>
              <a:gd name="connsiteX276" fmla="*/ 105588 w 11243827"/>
              <a:gd name="connsiteY276" fmla="*/ 5352169 h 5641173"/>
              <a:gd name="connsiteX277" fmla="*/ 89264 w 11243827"/>
              <a:gd name="connsiteY277" fmla="*/ 5348886 h 5641173"/>
              <a:gd name="connsiteX278" fmla="*/ 49794 w 11243827"/>
              <a:gd name="connsiteY278" fmla="*/ 5329950 h 5641173"/>
              <a:gd name="connsiteX279" fmla="*/ 19924 w 11243827"/>
              <a:gd name="connsiteY279" fmla="*/ 5334282 h 5641173"/>
              <a:gd name="connsiteX280" fmla="*/ 13819 w 11243827"/>
              <a:gd name="connsiteY280" fmla="*/ 5334653 h 5641173"/>
              <a:gd name="connsiteX281" fmla="*/ 13657 w 11243827"/>
              <a:gd name="connsiteY281" fmla="*/ 5334455 h 5641173"/>
              <a:gd name="connsiteX282" fmla="*/ 7139 w 11243827"/>
              <a:gd name="connsiteY282" fmla="*/ 5334438 h 5641173"/>
              <a:gd name="connsiteX283" fmla="*/ 2684 w 11243827"/>
              <a:gd name="connsiteY283" fmla="*/ 5335333 h 5641173"/>
              <a:gd name="connsiteX284" fmla="*/ 0 w 11243827"/>
              <a:gd name="connsiteY284" fmla="*/ 5335496 h 5641173"/>
              <a:gd name="connsiteX285" fmla="*/ 0 w 11243827"/>
              <a:gd name="connsiteY285" fmla="*/ 10592 h 5641173"/>
              <a:gd name="connsiteX286" fmla="*/ 11243827 w 11243827"/>
              <a:gd name="connsiteY286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74943 w 11243827"/>
              <a:gd name="connsiteY263" fmla="*/ 5327578 h 5641173"/>
              <a:gd name="connsiteX264" fmla="*/ 441302 w 11243827"/>
              <a:gd name="connsiteY264" fmla="*/ 5307062 h 5641173"/>
              <a:gd name="connsiteX265" fmla="*/ 336819 w 11243827"/>
              <a:gd name="connsiteY265" fmla="*/ 5336690 h 5641173"/>
              <a:gd name="connsiteX266" fmla="*/ 270932 w 11243827"/>
              <a:gd name="connsiteY266" fmla="*/ 5345451 h 5641173"/>
              <a:gd name="connsiteX267" fmla="*/ 194189 w 11243827"/>
              <a:gd name="connsiteY267" fmla="*/ 5343588 h 5641173"/>
              <a:gd name="connsiteX268" fmla="*/ 192552 w 11243827"/>
              <a:gd name="connsiteY268" fmla="*/ 5342845 h 5641173"/>
              <a:gd name="connsiteX269" fmla="*/ 178320 w 11243827"/>
              <a:gd name="connsiteY269" fmla="*/ 5343766 h 5641173"/>
              <a:gd name="connsiteX270" fmla="*/ 175596 w 11243827"/>
              <a:gd name="connsiteY270" fmla="*/ 5346411 h 5641173"/>
              <a:gd name="connsiteX271" fmla="*/ 165951 w 11243827"/>
              <a:gd name="connsiteY271" fmla="*/ 5347808 h 5641173"/>
              <a:gd name="connsiteX272" fmla="*/ 147287 w 11243827"/>
              <a:gd name="connsiteY272" fmla="*/ 5352625 h 5641173"/>
              <a:gd name="connsiteX273" fmla="*/ 143484 w 11243827"/>
              <a:gd name="connsiteY273" fmla="*/ 5351591 h 5641173"/>
              <a:gd name="connsiteX274" fmla="*/ 114847 w 11243827"/>
              <a:gd name="connsiteY274" fmla="*/ 5355844 h 5641173"/>
              <a:gd name="connsiteX275" fmla="*/ 114306 w 11243827"/>
              <a:gd name="connsiteY275" fmla="*/ 5354983 h 5641173"/>
              <a:gd name="connsiteX276" fmla="*/ 89264 w 11243827"/>
              <a:gd name="connsiteY276" fmla="*/ 5348886 h 5641173"/>
              <a:gd name="connsiteX277" fmla="*/ 49794 w 11243827"/>
              <a:gd name="connsiteY277" fmla="*/ 5329950 h 5641173"/>
              <a:gd name="connsiteX278" fmla="*/ 19924 w 11243827"/>
              <a:gd name="connsiteY278" fmla="*/ 5334282 h 5641173"/>
              <a:gd name="connsiteX279" fmla="*/ 13819 w 11243827"/>
              <a:gd name="connsiteY279" fmla="*/ 5334653 h 5641173"/>
              <a:gd name="connsiteX280" fmla="*/ 13657 w 11243827"/>
              <a:gd name="connsiteY280" fmla="*/ 5334455 h 5641173"/>
              <a:gd name="connsiteX281" fmla="*/ 7139 w 11243827"/>
              <a:gd name="connsiteY281" fmla="*/ 5334438 h 5641173"/>
              <a:gd name="connsiteX282" fmla="*/ 2684 w 11243827"/>
              <a:gd name="connsiteY282" fmla="*/ 5335333 h 5641173"/>
              <a:gd name="connsiteX283" fmla="*/ 0 w 11243827"/>
              <a:gd name="connsiteY283" fmla="*/ 5335496 h 5641173"/>
              <a:gd name="connsiteX284" fmla="*/ 0 w 11243827"/>
              <a:gd name="connsiteY284" fmla="*/ 10592 h 5641173"/>
              <a:gd name="connsiteX285" fmla="*/ 11243827 w 11243827"/>
              <a:gd name="connsiteY285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74943 w 11243827"/>
              <a:gd name="connsiteY263" fmla="*/ 5327578 h 5641173"/>
              <a:gd name="connsiteX264" fmla="*/ 441302 w 11243827"/>
              <a:gd name="connsiteY264" fmla="*/ 5307062 h 5641173"/>
              <a:gd name="connsiteX265" fmla="*/ 336819 w 11243827"/>
              <a:gd name="connsiteY265" fmla="*/ 5336690 h 5641173"/>
              <a:gd name="connsiteX266" fmla="*/ 270932 w 11243827"/>
              <a:gd name="connsiteY266" fmla="*/ 5345451 h 5641173"/>
              <a:gd name="connsiteX267" fmla="*/ 194189 w 11243827"/>
              <a:gd name="connsiteY267" fmla="*/ 5343588 h 5641173"/>
              <a:gd name="connsiteX268" fmla="*/ 192552 w 11243827"/>
              <a:gd name="connsiteY268" fmla="*/ 5342845 h 5641173"/>
              <a:gd name="connsiteX269" fmla="*/ 178320 w 11243827"/>
              <a:gd name="connsiteY269" fmla="*/ 5343766 h 5641173"/>
              <a:gd name="connsiteX270" fmla="*/ 175596 w 11243827"/>
              <a:gd name="connsiteY270" fmla="*/ 5346411 h 5641173"/>
              <a:gd name="connsiteX271" fmla="*/ 165951 w 11243827"/>
              <a:gd name="connsiteY271" fmla="*/ 5347808 h 5641173"/>
              <a:gd name="connsiteX272" fmla="*/ 147287 w 11243827"/>
              <a:gd name="connsiteY272" fmla="*/ 5352625 h 5641173"/>
              <a:gd name="connsiteX273" fmla="*/ 114847 w 11243827"/>
              <a:gd name="connsiteY273" fmla="*/ 5355844 h 5641173"/>
              <a:gd name="connsiteX274" fmla="*/ 114306 w 11243827"/>
              <a:gd name="connsiteY274" fmla="*/ 5354983 h 5641173"/>
              <a:gd name="connsiteX275" fmla="*/ 89264 w 11243827"/>
              <a:gd name="connsiteY275" fmla="*/ 5348886 h 5641173"/>
              <a:gd name="connsiteX276" fmla="*/ 49794 w 11243827"/>
              <a:gd name="connsiteY276" fmla="*/ 5329950 h 5641173"/>
              <a:gd name="connsiteX277" fmla="*/ 19924 w 11243827"/>
              <a:gd name="connsiteY277" fmla="*/ 5334282 h 5641173"/>
              <a:gd name="connsiteX278" fmla="*/ 13819 w 11243827"/>
              <a:gd name="connsiteY278" fmla="*/ 5334653 h 5641173"/>
              <a:gd name="connsiteX279" fmla="*/ 13657 w 11243827"/>
              <a:gd name="connsiteY279" fmla="*/ 5334455 h 5641173"/>
              <a:gd name="connsiteX280" fmla="*/ 7139 w 11243827"/>
              <a:gd name="connsiteY280" fmla="*/ 5334438 h 5641173"/>
              <a:gd name="connsiteX281" fmla="*/ 2684 w 11243827"/>
              <a:gd name="connsiteY281" fmla="*/ 5335333 h 5641173"/>
              <a:gd name="connsiteX282" fmla="*/ 0 w 11243827"/>
              <a:gd name="connsiteY282" fmla="*/ 5335496 h 5641173"/>
              <a:gd name="connsiteX283" fmla="*/ 0 w 11243827"/>
              <a:gd name="connsiteY283" fmla="*/ 10592 h 5641173"/>
              <a:gd name="connsiteX284" fmla="*/ 11243827 w 11243827"/>
              <a:gd name="connsiteY284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74943 w 11243827"/>
              <a:gd name="connsiteY263" fmla="*/ 5327578 h 5641173"/>
              <a:gd name="connsiteX264" fmla="*/ 441302 w 11243827"/>
              <a:gd name="connsiteY264" fmla="*/ 5307062 h 5641173"/>
              <a:gd name="connsiteX265" fmla="*/ 336819 w 11243827"/>
              <a:gd name="connsiteY265" fmla="*/ 5336690 h 5641173"/>
              <a:gd name="connsiteX266" fmla="*/ 270932 w 11243827"/>
              <a:gd name="connsiteY266" fmla="*/ 5345451 h 5641173"/>
              <a:gd name="connsiteX267" fmla="*/ 194189 w 11243827"/>
              <a:gd name="connsiteY267" fmla="*/ 5343588 h 5641173"/>
              <a:gd name="connsiteX268" fmla="*/ 192552 w 11243827"/>
              <a:gd name="connsiteY268" fmla="*/ 5342845 h 5641173"/>
              <a:gd name="connsiteX269" fmla="*/ 178320 w 11243827"/>
              <a:gd name="connsiteY269" fmla="*/ 5343766 h 5641173"/>
              <a:gd name="connsiteX270" fmla="*/ 175596 w 11243827"/>
              <a:gd name="connsiteY270" fmla="*/ 5346411 h 5641173"/>
              <a:gd name="connsiteX271" fmla="*/ 147287 w 11243827"/>
              <a:gd name="connsiteY271" fmla="*/ 5352625 h 5641173"/>
              <a:gd name="connsiteX272" fmla="*/ 114847 w 11243827"/>
              <a:gd name="connsiteY272" fmla="*/ 5355844 h 5641173"/>
              <a:gd name="connsiteX273" fmla="*/ 114306 w 11243827"/>
              <a:gd name="connsiteY273" fmla="*/ 5354983 h 5641173"/>
              <a:gd name="connsiteX274" fmla="*/ 89264 w 11243827"/>
              <a:gd name="connsiteY274" fmla="*/ 5348886 h 5641173"/>
              <a:gd name="connsiteX275" fmla="*/ 49794 w 11243827"/>
              <a:gd name="connsiteY275" fmla="*/ 5329950 h 5641173"/>
              <a:gd name="connsiteX276" fmla="*/ 19924 w 11243827"/>
              <a:gd name="connsiteY276" fmla="*/ 5334282 h 5641173"/>
              <a:gd name="connsiteX277" fmla="*/ 13819 w 11243827"/>
              <a:gd name="connsiteY277" fmla="*/ 5334653 h 5641173"/>
              <a:gd name="connsiteX278" fmla="*/ 13657 w 11243827"/>
              <a:gd name="connsiteY278" fmla="*/ 5334455 h 5641173"/>
              <a:gd name="connsiteX279" fmla="*/ 7139 w 11243827"/>
              <a:gd name="connsiteY279" fmla="*/ 5334438 h 5641173"/>
              <a:gd name="connsiteX280" fmla="*/ 2684 w 11243827"/>
              <a:gd name="connsiteY280" fmla="*/ 5335333 h 5641173"/>
              <a:gd name="connsiteX281" fmla="*/ 0 w 11243827"/>
              <a:gd name="connsiteY281" fmla="*/ 5335496 h 5641173"/>
              <a:gd name="connsiteX282" fmla="*/ 0 w 11243827"/>
              <a:gd name="connsiteY282" fmla="*/ 10592 h 5641173"/>
              <a:gd name="connsiteX283" fmla="*/ 11243827 w 11243827"/>
              <a:gd name="connsiteY283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12024 w 11243827"/>
              <a:gd name="connsiteY238" fmla="*/ 5345786 h 5641173"/>
              <a:gd name="connsiteX239" fmla="*/ 1100870 w 11243827"/>
              <a:gd name="connsiteY239" fmla="*/ 5343651 h 5641173"/>
              <a:gd name="connsiteX240" fmla="*/ 1096383 w 11243827"/>
              <a:gd name="connsiteY240" fmla="*/ 5343015 h 5641173"/>
              <a:gd name="connsiteX241" fmla="*/ 1085571 w 11243827"/>
              <a:gd name="connsiteY241" fmla="*/ 5345836 h 5641173"/>
              <a:gd name="connsiteX242" fmla="*/ 1073168 w 11243827"/>
              <a:gd name="connsiteY242" fmla="*/ 5341521 h 5641173"/>
              <a:gd name="connsiteX243" fmla="*/ 1058039 w 11243827"/>
              <a:gd name="connsiteY243" fmla="*/ 5343504 h 5641173"/>
              <a:gd name="connsiteX244" fmla="*/ 1055426 w 11243827"/>
              <a:gd name="connsiteY244" fmla="*/ 5339088 h 5641173"/>
              <a:gd name="connsiteX245" fmla="*/ 1044738 w 11243827"/>
              <a:gd name="connsiteY245" fmla="*/ 5333063 h 5641173"/>
              <a:gd name="connsiteX246" fmla="*/ 1033909 w 11243827"/>
              <a:gd name="connsiteY246" fmla="*/ 5335680 h 5641173"/>
              <a:gd name="connsiteX247" fmla="*/ 1012649 w 11243827"/>
              <a:gd name="connsiteY247" fmla="*/ 5334541 h 5641173"/>
              <a:gd name="connsiteX248" fmla="*/ 1007115 w 11243827"/>
              <a:gd name="connsiteY248" fmla="*/ 5332775 h 5641173"/>
              <a:gd name="connsiteX249" fmla="*/ 986002 w 11243827"/>
              <a:gd name="connsiteY249" fmla="*/ 5334906 h 5641173"/>
              <a:gd name="connsiteX250" fmla="*/ 953418 w 11243827"/>
              <a:gd name="connsiteY250" fmla="*/ 5333901 h 5641173"/>
              <a:gd name="connsiteX251" fmla="*/ 916854 w 11243827"/>
              <a:gd name="connsiteY251" fmla="*/ 5329435 h 5641173"/>
              <a:gd name="connsiteX252" fmla="*/ 905651 w 11243827"/>
              <a:gd name="connsiteY252" fmla="*/ 5332114 h 5641173"/>
              <a:gd name="connsiteX253" fmla="*/ 836961 w 11243827"/>
              <a:gd name="connsiteY253" fmla="*/ 5330803 h 5641173"/>
              <a:gd name="connsiteX254" fmla="*/ 817627 w 11243827"/>
              <a:gd name="connsiteY254" fmla="*/ 5330580 h 5641173"/>
              <a:gd name="connsiteX255" fmla="*/ 801817 w 11243827"/>
              <a:gd name="connsiteY255" fmla="*/ 5325937 h 5641173"/>
              <a:gd name="connsiteX256" fmla="*/ 798857 w 11243827"/>
              <a:gd name="connsiteY256" fmla="*/ 5320979 h 5641173"/>
              <a:gd name="connsiteX257" fmla="*/ 788354 w 11243827"/>
              <a:gd name="connsiteY257" fmla="*/ 5320143 h 5641173"/>
              <a:gd name="connsiteX258" fmla="*/ 785726 w 11243827"/>
              <a:gd name="connsiteY258" fmla="*/ 5318989 h 5641173"/>
              <a:gd name="connsiteX259" fmla="*/ 770507 w 11243827"/>
              <a:gd name="connsiteY259" fmla="*/ 5313309 h 5641173"/>
              <a:gd name="connsiteX260" fmla="*/ 733810 w 11243827"/>
              <a:gd name="connsiteY260" fmla="*/ 5324286 h 5641173"/>
              <a:gd name="connsiteX261" fmla="*/ 692117 w 11243827"/>
              <a:gd name="connsiteY261" fmla="*/ 5318786 h 5641173"/>
              <a:gd name="connsiteX262" fmla="*/ 574943 w 11243827"/>
              <a:gd name="connsiteY262" fmla="*/ 5327578 h 5641173"/>
              <a:gd name="connsiteX263" fmla="*/ 441302 w 11243827"/>
              <a:gd name="connsiteY263" fmla="*/ 5307062 h 5641173"/>
              <a:gd name="connsiteX264" fmla="*/ 336819 w 11243827"/>
              <a:gd name="connsiteY264" fmla="*/ 5336690 h 5641173"/>
              <a:gd name="connsiteX265" fmla="*/ 270932 w 11243827"/>
              <a:gd name="connsiteY265" fmla="*/ 5345451 h 5641173"/>
              <a:gd name="connsiteX266" fmla="*/ 194189 w 11243827"/>
              <a:gd name="connsiteY266" fmla="*/ 5343588 h 5641173"/>
              <a:gd name="connsiteX267" fmla="*/ 192552 w 11243827"/>
              <a:gd name="connsiteY267" fmla="*/ 5342845 h 5641173"/>
              <a:gd name="connsiteX268" fmla="*/ 178320 w 11243827"/>
              <a:gd name="connsiteY268" fmla="*/ 5343766 h 5641173"/>
              <a:gd name="connsiteX269" fmla="*/ 175596 w 11243827"/>
              <a:gd name="connsiteY269" fmla="*/ 5346411 h 5641173"/>
              <a:gd name="connsiteX270" fmla="*/ 147287 w 11243827"/>
              <a:gd name="connsiteY270" fmla="*/ 5352625 h 5641173"/>
              <a:gd name="connsiteX271" fmla="*/ 114847 w 11243827"/>
              <a:gd name="connsiteY271" fmla="*/ 5355844 h 5641173"/>
              <a:gd name="connsiteX272" fmla="*/ 114306 w 11243827"/>
              <a:gd name="connsiteY272" fmla="*/ 5354983 h 5641173"/>
              <a:gd name="connsiteX273" fmla="*/ 89264 w 11243827"/>
              <a:gd name="connsiteY273" fmla="*/ 5348886 h 5641173"/>
              <a:gd name="connsiteX274" fmla="*/ 49794 w 11243827"/>
              <a:gd name="connsiteY274" fmla="*/ 5329950 h 5641173"/>
              <a:gd name="connsiteX275" fmla="*/ 19924 w 11243827"/>
              <a:gd name="connsiteY275" fmla="*/ 5334282 h 5641173"/>
              <a:gd name="connsiteX276" fmla="*/ 13819 w 11243827"/>
              <a:gd name="connsiteY276" fmla="*/ 5334653 h 5641173"/>
              <a:gd name="connsiteX277" fmla="*/ 13657 w 11243827"/>
              <a:gd name="connsiteY277" fmla="*/ 5334455 h 5641173"/>
              <a:gd name="connsiteX278" fmla="*/ 7139 w 11243827"/>
              <a:gd name="connsiteY278" fmla="*/ 5334438 h 5641173"/>
              <a:gd name="connsiteX279" fmla="*/ 2684 w 11243827"/>
              <a:gd name="connsiteY279" fmla="*/ 5335333 h 5641173"/>
              <a:gd name="connsiteX280" fmla="*/ 0 w 11243827"/>
              <a:gd name="connsiteY280" fmla="*/ 5335496 h 5641173"/>
              <a:gd name="connsiteX281" fmla="*/ 0 w 11243827"/>
              <a:gd name="connsiteY281" fmla="*/ 10592 h 5641173"/>
              <a:gd name="connsiteX282" fmla="*/ 11243827 w 11243827"/>
              <a:gd name="connsiteY282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12024 w 11243827"/>
              <a:gd name="connsiteY237" fmla="*/ 5345786 h 5641173"/>
              <a:gd name="connsiteX238" fmla="*/ 1100870 w 11243827"/>
              <a:gd name="connsiteY238" fmla="*/ 5343651 h 5641173"/>
              <a:gd name="connsiteX239" fmla="*/ 1096383 w 11243827"/>
              <a:gd name="connsiteY239" fmla="*/ 5343015 h 5641173"/>
              <a:gd name="connsiteX240" fmla="*/ 1085571 w 11243827"/>
              <a:gd name="connsiteY240" fmla="*/ 5345836 h 5641173"/>
              <a:gd name="connsiteX241" fmla="*/ 1073168 w 11243827"/>
              <a:gd name="connsiteY241" fmla="*/ 5341521 h 5641173"/>
              <a:gd name="connsiteX242" fmla="*/ 1058039 w 11243827"/>
              <a:gd name="connsiteY242" fmla="*/ 5343504 h 5641173"/>
              <a:gd name="connsiteX243" fmla="*/ 1055426 w 11243827"/>
              <a:gd name="connsiteY243" fmla="*/ 5339088 h 5641173"/>
              <a:gd name="connsiteX244" fmla="*/ 1044738 w 11243827"/>
              <a:gd name="connsiteY244" fmla="*/ 5333063 h 5641173"/>
              <a:gd name="connsiteX245" fmla="*/ 1033909 w 11243827"/>
              <a:gd name="connsiteY245" fmla="*/ 5335680 h 5641173"/>
              <a:gd name="connsiteX246" fmla="*/ 1012649 w 11243827"/>
              <a:gd name="connsiteY246" fmla="*/ 5334541 h 5641173"/>
              <a:gd name="connsiteX247" fmla="*/ 1007115 w 11243827"/>
              <a:gd name="connsiteY247" fmla="*/ 5332775 h 5641173"/>
              <a:gd name="connsiteX248" fmla="*/ 986002 w 11243827"/>
              <a:gd name="connsiteY248" fmla="*/ 5334906 h 5641173"/>
              <a:gd name="connsiteX249" fmla="*/ 953418 w 11243827"/>
              <a:gd name="connsiteY249" fmla="*/ 5333901 h 5641173"/>
              <a:gd name="connsiteX250" fmla="*/ 916854 w 11243827"/>
              <a:gd name="connsiteY250" fmla="*/ 5329435 h 5641173"/>
              <a:gd name="connsiteX251" fmla="*/ 905651 w 11243827"/>
              <a:gd name="connsiteY251" fmla="*/ 5332114 h 5641173"/>
              <a:gd name="connsiteX252" fmla="*/ 836961 w 11243827"/>
              <a:gd name="connsiteY252" fmla="*/ 5330803 h 5641173"/>
              <a:gd name="connsiteX253" fmla="*/ 817627 w 11243827"/>
              <a:gd name="connsiteY253" fmla="*/ 5330580 h 5641173"/>
              <a:gd name="connsiteX254" fmla="*/ 801817 w 11243827"/>
              <a:gd name="connsiteY254" fmla="*/ 5325937 h 5641173"/>
              <a:gd name="connsiteX255" fmla="*/ 798857 w 11243827"/>
              <a:gd name="connsiteY255" fmla="*/ 5320979 h 5641173"/>
              <a:gd name="connsiteX256" fmla="*/ 788354 w 11243827"/>
              <a:gd name="connsiteY256" fmla="*/ 5320143 h 5641173"/>
              <a:gd name="connsiteX257" fmla="*/ 785726 w 11243827"/>
              <a:gd name="connsiteY257" fmla="*/ 5318989 h 5641173"/>
              <a:gd name="connsiteX258" fmla="*/ 770507 w 11243827"/>
              <a:gd name="connsiteY258" fmla="*/ 5313309 h 5641173"/>
              <a:gd name="connsiteX259" fmla="*/ 733810 w 11243827"/>
              <a:gd name="connsiteY259" fmla="*/ 5324286 h 5641173"/>
              <a:gd name="connsiteX260" fmla="*/ 692117 w 11243827"/>
              <a:gd name="connsiteY260" fmla="*/ 5318786 h 5641173"/>
              <a:gd name="connsiteX261" fmla="*/ 574943 w 11243827"/>
              <a:gd name="connsiteY261" fmla="*/ 5327578 h 5641173"/>
              <a:gd name="connsiteX262" fmla="*/ 441302 w 11243827"/>
              <a:gd name="connsiteY262" fmla="*/ 5307062 h 5641173"/>
              <a:gd name="connsiteX263" fmla="*/ 336819 w 11243827"/>
              <a:gd name="connsiteY263" fmla="*/ 5336690 h 5641173"/>
              <a:gd name="connsiteX264" fmla="*/ 270932 w 11243827"/>
              <a:gd name="connsiteY264" fmla="*/ 5345451 h 5641173"/>
              <a:gd name="connsiteX265" fmla="*/ 194189 w 11243827"/>
              <a:gd name="connsiteY265" fmla="*/ 5343588 h 5641173"/>
              <a:gd name="connsiteX266" fmla="*/ 192552 w 11243827"/>
              <a:gd name="connsiteY266" fmla="*/ 5342845 h 5641173"/>
              <a:gd name="connsiteX267" fmla="*/ 178320 w 11243827"/>
              <a:gd name="connsiteY267" fmla="*/ 5343766 h 5641173"/>
              <a:gd name="connsiteX268" fmla="*/ 175596 w 11243827"/>
              <a:gd name="connsiteY268" fmla="*/ 5346411 h 5641173"/>
              <a:gd name="connsiteX269" fmla="*/ 147287 w 11243827"/>
              <a:gd name="connsiteY269" fmla="*/ 5352625 h 5641173"/>
              <a:gd name="connsiteX270" fmla="*/ 114847 w 11243827"/>
              <a:gd name="connsiteY270" fmla="*/ 5355844 h 5641173"/>
              <a:gd name="connsiteX271" fmla="*/ 114306 w 11243827"/>
              <a:gd name="connsiteY271" fmla="*/ 5354983 h 5641173"/>
              <a:gd name="connsiteX272" fmla="*/ 89264 w 11243827"/>
              <a:gd name="connsiteY272" fmla="*/ 5348886 h 5641173"/>
              <a:gd name="connsiteX273" fmla="*/ 49794 w 11243827"/>
              <a:gd name="connsiteY273" fmla="*/ 5329950 h 5641173"/>
              <a:gd name="connsiteX274" fmla="*/ 19924 w 11243827"/>
              <a:gd name="connsiteY274" fmla="*/ 5334282 h 5641173"/>
              <a:gd name="connsiteX275" fmla="*/ 13819 w 11243827"/>
              <a:gd name="connsiteY275" fmla="*/ 5334653 h 5641173"/>
              <a:gd name="connsiteX276" fmla="*/ 13657 w 11243827"/>
              <a:gd name="connsiteY276" fmla="*/ 5334455 h 5641173"/>
              <a:gd name="connsiteX277" fmla="*/ 7139 w 11243827"/>
              <a:gd name="connsiteY277" fmla="*/ 5334438 h 5641173"/>
              <a:gd name="connsiteX278" fmla="*/ 2684 w 11243827"/>
              <a:gd name="connsiteY278" fmla="*/ 5335333 h 5641173"/>
              <a:gd name="connsiteX279" fmla="*/ 0 w 11243827"/>
              <a:gd name="connsiteY279" fmla="*/ 5335496 h 5641173"/>
              <a:gd name="connsiteX280" fmla="*/ 0 w 11243827"/>
              <a:gd name="connsiteY280" fmla="*/ 10592 h 5641173"/>
              <a:gd name="connsiteX281" fmla="*/ 11243827 w 11243827"/>
              <a:gd name="connsiteY281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12024 w 11243827"/>
              <a:gd name="connsiteY237" fmla="*/ 5345786 h 5641173"/>
              <a:gd name="connsiteX238" fmla="*/ 1100870 w 11243827"/>
              <a:gd name="connsiteY238" fmla="*/ 5343651 h 5641173"/>
              <a:gd name="connsiteX239" fmla="*/ 1096383 w 11243827"/>
              <a:gd name="connsiteY239" fmla="*/ 5343015 h 5641173"/>
              <a:gd name="connsiteX240" fmla="*/ 1085571 w 11243827"/>
              <a:gd name="connsiteY240" fmla="*/ 5345836 h 5641173"/>
              <a:gd name="connsiteX241" fmla="*/ 1058039 w 11243827"/>
              <a:gd name="connsiteY241" fmla="*/ 5343504 h 5641173"/>
              <a:gd name="connsiteX242" fmla="*/ 1055426 w 11243827"/>
              <a:gd name="connsiteY242" fmla="*/ 5339088 h 5641173"/>
              <a:gd name="connsiteX243" fmla="*/ 1044738 w 11243827"/>
              <a:gd name="connsiteY243" fmla="*/ 5333063 h 5641173"/>
              <a:gd name="connsiteX244" fmla="*/ 1033909 w 11243827"/>
              <a:gd name="connsiteY244" fmla="*/ 5335680 h 5641173"/>
              <a:gd name="connsiteX245" fmla="*/ 1012649 w 11243827"/>
              <a:gd name="connsiteY245" fmla="*/ 5334541 h 5641173"/>
              <a:gd name="connsiteX246" fmla="*/ 1007115 w 11243827"/>
              <a:gd name="connsiteY246" fmla="*/ 5332775 h 5641173"/>
              <a:gd name="connsiteX247" fmla="*/ 986002 w 11243827"/>
              <a:gd name="connsiteY247" fmla="*/ 5334906 h 5641173"/>
              <a:gd name="connsiteX248" fmla="*/ 953418 w 11243827"/>
              <a:gd name="connsiteY248" fmla="*/ 5333901 h 5641173"/>
              <a:gd name="connsiteX249" fmla="*/ 916854 w 11243827"/>
              <a:gd name="connsiteY249" fmla="*/ 5329435 h 5641173"/>
              <a:gd name="connsiteX250" fmla="*/ 905651 w 11243827"/>
              <a:gd name="connsiteY250" fmla="*/ 5332114 h 5641173"/>
              <a:gd name="connsiteX251" fmla="*/ 836961 w 11243827"/>
              <a:gd name="connsiteY251" fmla="*/ 5330803 h 5641173"/>
              <a:gd name="connsiteX252" fmla="*/ 817627 w 11243827"/>
              <a:gd name="connsiteY252" fmla="*/ 5330580 h 5641173"/>
              <a:gd name="connsiteX253" fmla="*/ 801817 w 11243827"/>
              <a:gd name="connsiteY253" fmla="*/ 5325937 h 5641173"/>
              <a:gd name="connsiteX254" fmla="*/ 798857 w 11243827"/>
              <a:gd name="connsiteY254" fmla="*/ 5320979 h 5641173"/>
              <a:gd name="connsiteX255" fmla="*/ 788354 w 11243827"/>
              <a:gd name="connsiteY255" fmla="*/ 5320143 h 5641173"/>
              <a:gd name="connsiteX256" fmla="*/ 785726 w 11243827"/>
              <a:gd name="connsiteY256" fmla="*/ 5318989 h 5641173"/>
              <a:gd name="connsiteX257" fmla="*/ 770507 w 11243827"/>
              <a:gd name="connsiteY257" fmla="*/ 5313309 h 5641173"/>
              <a:gd name="connsiteX258" fmla="*/ 733810 w 11243827"/>
              <a:gd name="connsiteY258" fmla="*/ 5324286 h 5641173"/>
              <a:gd name="connsiteX259" fmla="*/ 692117 w 11243827"/>
              <a:gd name="connsiteY259" fmla="*/ 5318786 h 5641173"/>
              <a:gd name="connsiteX260" fmla="*/ 574943 w 11243827"/>
              <a:gd name="connsiteY260" fmla="*/ 5327578 h 5641173"/>
              <a:gd name="connsiteX261" fmla="*/ 441302 w 11243827"/>
              <a:gd name="connsiteY261" fmla="*/ 5307062 h 5641173"/>
              <a:gd name="connsiteX262" fmla="*/ 336819 w 11243827"/>
              <a:gd name="connsiteY262" fmla="*/ 5336690 h 5641173"/>
              <a:gd name="connsiteX263" fmla="*/ 270932 w 11243827"/>
              <a:gd name="connsiteY263" fmla="*/ 5345451 h 5641173"/>
              <a:gd name="connsiteX264" fmla="*/ 194189 w 11243827"/>
              <a:gd name="connsiteY264" fmla="*/ 5343588 h 5641173"/>
              <a:gd name="connsiteX265" fmla="*/ 192552 w 11243827"/>
              <a:gd name="connsiteY265" fmla="*/ 5342845 h 5641173"/>
              <a:gd name="connsiteX266" fmla="*/ 178320 w 11243827"/>
              <a:gd name="connsiteY266" fmla="*/ 5343766 h 5641173"/>
              <a:gd name="connsiteX267" fmla="*/ 175596 w 11243827"/>
              <a:gd name="connsiteY267" fmla="*/ 5346411 h 5641173"/>
              <a:gd name="connsiteX268" fmla="*/ 147287 w 11243827"/>
              <a:gd name="connsiteY268" fmla="*/ 5352625 h 5641173"/>
              <a:gd name="connsiteX269" fmla="*/ 114847 w 11243827"/>
              <a:gd name="connsiteY269" fmla="*/ 5355844 h 5641173"/>
              <a:gd name="connsiteX270" fmla="*/ 114306 w 11243827"/>
              <a:gd name="connsiteY270" fmla="*/ 5354983 h 5641173"/>
              <a:gd name="connsiteX271" fmla="*/ 89264 w 11243827"/>
              <a:gd name="connsiteY271" fmla="*/ 5348886 h 5641173"/>
              <a:gd name="connsiteX272" fmla="*/ 49794 w 11243827"/>
              <a:gd name="connsiteY272" fmla="*/ 5329950 h 5641173"/>
              <a:gd name="connsiteX273" fmla="*/ 19924 w 11243827"/>
              <a:gd name="connsiteY273" fmla="*/ 5334282 h 5641173"/>
              <a:gd name="connsiteX274" fmla="*/ 13819 w 11243827"/>
              <a:gd name="connsiteY274" fmla="*/ 5334653 h 5641173"/>
              <a:gd name="connsiteX275" fmla="*/ 13657 w 11243827"/>
              <a:gd name="connsiteY275" fmla="*/ 5334455 h 5641173"/>
              <a:gd name="connsiteX276" fmla="*/ 7139 w 11243827"/>
              <a:gd name="connsiteY276" fmla="*/ 5334438 h 5641173"/>
              <a:gd name="connsiteX277" fmla="*/ 2684 w 11243827"/>
              <a:gd name="connsiteY277" fmla="*/ 5335333 h 5641173"/>
              <a:gd name="connsiteX278" fmla="*/ 0 w 11243827"/>
              <a:gd name="connsiteY278" fmla="*/ 5335496 h 5641173"/>
              <a:gd name="connsiteX279" fmla="*/ 0 w 11243827"/>
              <a:gd name="connsiteY279" fmla="*/ 10592 h 5641173"/>
              <a:gd name="connsiteX280" fmla="*/ 11243827 w 11243827"/>
              <a:gd name="connsiteY280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12024 w 11243827"/>
              <a:gd name="connsiteY237" fmla="*/ 5345786 h 5641173"/>
              <a:gd name="connsiteX238" fmla="*/ 1100870 w 11243827"/>
              <a:gd name="connsiteY238" fmla="*/ 5343651 h 5641173"/>
              <a:gd name="connsiteX239" fmla="*/ 1096383 w 11243827"/>
              <a:gd name="connsiteY239" fmla="*/ 5343015 h 5641173"/>
              <a:gd name="connsiteX240" fmla="*/ 1085571 w 11243827"/>
              <a:gd name="connsiteY240" fmla="*/ 5358836 h 5641173"/>
              <a:gd name="connsiteX241" fmla="*/ 1058039 w 11243827"/>
              <a:gd name="connsiteY241" fmla="*/ 5343504 h 5641173"/>
              <a:gd name="connsiteX242" fmla="*/ 1055426 w 11243827"/>
              <a:gd name="connsiteY242" fmla="*/ 5339088 h 5641173"/>
              <a:gd name="connsiteX243" fmla="*/ 1044738 w 11243827"/>
              <a:gd name="connsiteY243" fmla="*/ 5333063 h 5641173"/>
              <a:gd name="connsiteX244" fmla="*/ 1033909 w 11243827"/>
              <a:gd name="connsiteY244" fmla="*/ 5335680 h 5641173"/>
              <a:gd name="connsiteX245" fmla="*/ 1012649 w 11243827"/>
              <a:gd name="connsiteY245" fmla="*/ 5334541 h 5641173"/>
              <a:gd name="connsiteX246" fmla="*/ 1007115 w 11243827"/>
              <a:gd name="connsiteY246" fmla="*/ 5332775 h 5641173"/>
              <a:gd name="connsiteX247" fmla="*/ 986002 w 11243827"/>
              <a:gd name="connsiteY247" fmla="*/ 5334906 h 5641173"/>
              <a:gd name="connsiteX248" fmla="*/ 953418 w 11243827"/>
              <a:gd name="connsiteY248" fmla="*/ 5333901 h 5641173"/>
              <a:gd name="connsiteX249" fmla="*/ 916854 w 11243827"/>
              <a:gd name="connsiteY249" fmla="*/ 5329435 h 5641173"/>
              <a:gd name="connsiteX250" fmla="*/ 905651 w 11243827"/>
              <a:gd name="connsiteY250" fmla="*/ 5332114 h 5641173"/>
              <a:gd name="connsiteX251" fmla="*/ 836961 w 11243827"/>
              <a:gd name="connsiteY251" fmla="*/ 5330803 h 5641173"/>
              <a:gd name="connsiteX252" fmla="*/ 817627 w 11243827"/>
              <a:gd name="connsiteY252" fmla="*/ 5330580 h 5641173"/>
              <a:gd name="connsiteX253" fmla="*/ 801817 w 11243827"/>
              <a:gd name="connsiteY253" fmla="*/ 5325937 h 5641173"/>
              <a:gd name="connsiteX254" fmla="*/ 798857 w 11243827"/>
              <a:gd name="connsiteY254" fmla="*/ 5320979 h 5641173"/>
              <a:gd name="connsiteX255" fmla="*/ 788354 w 11243827"/>
              <a:gd name="connsiteY255" fmla="*/ 5320143 h 5641173"/>
              <a:gd name="connsiteX256" fmla="*/ 785726 w 11243827"/>
              <a:gd name="connsiteY256" fmla="*/ 5318989 h 5641173"/>
              <a:gd name="connsiteX257" fmla="*/ 770507 w 11243827"/>
              <a:gd name="connsiteY257" fmla="*/ 5313309 h 5641173"/>
              <a:gd name="connsiteX258" fmla="*/ 733810 w 11243827"/>
              <a:gd name="connsiteY258" fmla="*/ 5324286 h 5641173"/>
              <a:gd name="connsiteX259" fmla="*/ 692117 w 11243827"/>
              <a:gd name="connsiteY259" fmla="*/ 5318786 h 5641173"/>
              <a:gd name="connsiteX260" fmla="*/ 574943 w 11243827"/>
              <a:gd name="connsiteY260" fmla="*/ 5327578 h 5641173"/>
              <a:gd name="connsiteX261" fmla="*/ 441302 w 11243827"/>
              <a:gd name="connsiteY261" fmla="*/ 5307062 h 5641173"/>
              <a:gd name="connsiteX262" fmla="*/ 336819 w 11243827"/>
              <a:gd name="connsiteY262" fmla="*/ 5336690 h 5641173"/>
              <a:gd name="connsiteX263" fmla="*/ 270932 w 11243827"/>
              <a:gd name="connsiteY263" fmla="*/ 5345451 h 5641173"/>
              <a:gd name="connsiteX264" fmla="*/ 194189 w 11243827"/>
              <a:gd name="connsiteY264" fmla="*/ 5343588 h 5641173"/>
              <a:gd name="connsiteX265" fmla="*/ 192552 w 11243827"/>
              <a:gd name="connsiteY265" fmla="*/ 5342845 h 5641173"/>
              <a:gd name="connsiteX266" fmla="*/ 178320 w 11243827"/>
              <a:gd name="connsiteY266" fmla="*/ 5343766 h 5641173"/>
              <a:gd name="connsiteX267" fmla="*/ 175596 w 11243827"/>
              <a:gd name="connsiteY267" fmla="*/ 5346411 h 5641173"/>
              <a:gd name="connsiteX268" fmla="*/ 147287 w 11243827"/>
              <a:gd name="connsiteY268" fmla="*/ 5352625 h 5641173"/>
              <a:gd name="connsiteX269" fmla="*/ 114847 w 11243827"/>
              <a:gd name="connsiteY269" fmla="*/ 5355844 h 5641173"/>
              <a:gd name="connsiteX270" fmla="*/ 114306 w 11243827"/>
              <a:gd name="connsiteY270" fmla="*/ 5354983 h 5641173"/>
              <a:gd name="connsiteX271" fmla="*/ 89264 w 11243827"/>
              <a:gd name="connsiteY271" fmla="*/ 5348886 h 5641173"/>
              <a:gd name="connsiteX272" fmla="*/ 49794 w 11243827"/>
              <a:gd name="connsiteY272" fmla="*/ 5329950 h 5641173"/>
              <a:gd name="connsiteX273" fmla="*/ 19924 w 11243827"/>
              <a:gd name="connsiteY273" fmla="*/ 5334282 h 5641173"/>
              <a:gd name="connsiteX274" fmla="*/ 13819 w 11243827"/>
              <a:gd name="connsiteY274" fmla="*/ 5334653 h 5641173"/>
              <a:gd name="connsiteX275" fmla="*/ 13657 w 11243827"/>
              <a:gd name="connsiteY275" fmla="*/ 5334455 h 5641173"/>
              <a:gd name="connsiteX276" fmla="*/ 7139 w 11243827"/>
              <a:gd name="connsiteY276" fmla="*/ 5334438 h 5641173"/>
              <a:gd name="connsiteX277" fmla="*/ 2684 w 11243827"/>
              <a:gd name="connsiteY277" fmla="*/ 5335333 h 5641173"/>
              <a:gd name="connsiteX278" fmla="*/ 0 w 11243827"/>
              <a:gd name="connsiteY278" fmla="*/ 5335496 h 5641173"/>
              <a:gd name="connsiteX279" fmla="*/ 0 w 11243827"/>
              <a:gd name="connsiteY279" fmla="*/ 10592 h 5641173"/>
              <a:gd name="connsiteX280" fmla="*/ 11243827 w 11243827"/>
              <a:gd name="connsiteY280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12024 w 11243827"/>
              <a:gd name="connsiteY237" fmla="*/ 5345786 h 5641173"/>
              <a:gd name="connsiteX238" fmla="*/ 1100870 w 11243827"/>
              <a:gd name="connsiteY238" fmla="*/ 5343651 h 5641173"/>
              <a:gd name="connsiteX239" fmla="*/ 1096383 w 11243827"/>
              <a:gd name="connsiteY239" fmla="*/ 5343015 h 5641173"/>
              <a:gd name="connsiteX240" fmla="*/ 1085571 w 11243827"/>
              <a:gd name="connsiteY240" fmla="*/ 5358836 h 5641173"/>
              <a:gd name="connsiteX241" fmla="*/ 1058039 w 11243827"/>
              <a:gd name="connsiteY241" fmla="*/ 5343504 h 5641173"/>
              <a:gd name="connsiteX242" fmla="*/ 1055426 w 11243827"/>
              <a:gd name="connsiteY242" fmla="*/ 5339088 h 5641173"/>
              <a:gd name="connsiteX243" fmla="*/ 1044738 w 11243827"/>
              <a:gd name="connsiteY243" fmla="*/ 5333063 h 5641173"/>
              <a:gd name="connsiteX244" fmla="*/ 1033909 w 11243827"/>
              <a:gd name="connsiteY244" fmla="*/ 5335680 h 5641173"/>
              <a:gd name="connsiteX245" fmla="*/ 1012649 w 11243827"/>
              <a:gd name="connsiteY245" fmla="*/ 5334541 h 5641173"/>
              <a:gd name="connsiteX246" fmla="*/ 1007115 w 11243827"/>
              <a:gd name="connsiteY246" fmla="*/ 5332775 h 5641173"/>
              <a:gd name="connsiteX247" fmla="*/ 987447 w 11243827"/>
              <a:gd name="connsiteY247" fmla="*/ 5346462 h 5641173"/>
              <a:gd name="connsiteX248" fmla="*/ 953418 w 11243827"/>
              <a:gd name="connsiteY248" fmla="*/ 5333901 h 5641173"/>
              <a:gd name="connsiteX249" fmla="*/ 916854 w 11243827"/>
              <a:gd name="connsiteY249" fmla="*/ 5329435 h 5641173"/>
              <a:gd name="connsiteX250" fmla="*/ 905651 w 11243827"/>
              <a:gd name="connsiteY250" fmla="*/ 5332114 h 5641173"/>
              <a:gd name="connsiteX251" fmla="*/ 836961 w 11243827"/>
              <a:gd name="connsiteY251" fmla="*/ 5330803 h 5641173"/>
              <a:gd name="connsiteX252" fmla="*/ 817627 w 11243827"/>
              <a:gd name="connsiteY252" fmla="*/ 5330580 h 5641173"/>
              <a:gd name="connsiteX253" fmla="*/ 801817 w 11243827"/>
              <a:gd name="connsiteY253" fmla="*/ 5325937 h 5641173"/>
              <a:gd name="connsiteX254" fmla="*/ 798857 w 11243827"/>
              <a:gd name="connsiteY254" fmla="*/ 5320979 h 5641173"/>
              <a:gd name="connsiteX255" fmla="*/ 788354 w 11243827"/>
              <a:gd name="connsiteY255" fmla="*/ 5320143 h 5641173"/>
              <a:gd name="connsiteX256" fmla="*/ 785726 w 11243827"/>
              <a:gd name="connsiteY256" fmla="*/ 5318989 h 5641173"/>
              <a:gd name="connsiteX257" fmla="*/ 770507 w 11243827"/>
              <a:gd name="connsiteY257" fmla="*/ 5313309 h 5641173"/>
              <a:gd name="connsiteX258" fmla="*/ 733810 w 11243827"/>
              <a:gd name="connsiteY258" fmla="*/ 5324286 h 5641173"/>
              <a:gd name="connsiteX259" fmla="*/ 692117 w 11243827"/>
              <a:gd name="connsiteY259" fmla="*/ 5318786 h 5641173"/>
              <a:gd name="connsiteX260" fmla="*/ 574943 w 11243827"/>
              <a:gd name="connsiteY260" fmla="*/ 5327578 h 5641173"/>
              <a:gd name="connsiteX261" fmla="*/ 441302 w 11243827"/>
              <a:gd name="connsiteY261" fmla="*/ 5307062 h 5641173"/>
              <a:gd name="connsiteX262" fmla="*/ 336819 w 11243827"/>
              <a:gd name="connsiteY262" fmla="*/ 5336690 h 5641173"/>
              <a:gd name="connsiteX263" fmla="*/ 270932 w 11243827"/>
              <a:gd name="connsiteY263" fmla="*/ 5345451 h 5641173"/>
              <a:gd name="connsiteX264" fmla="*/ 194189 w 11243827"/>
              <a:gd name="connsiteY264" fmla="*/ 5343588 h 5641173"/>
              <a:gd name="connsiteX265" fmla="*/ 192552 w 11243827"/>
              <a:gd name="connsiteY265" fmla="*/ 5342845 h 5641173"/>
              <a:gd name="connsiteX266" fmla="*/ 178320 w 11243827"/>
              <a:gd name="connsiteY266" fmla="*/ 5343766 h 5641173"/>
              <a:gd name="connsiteX267" fmla="*/ 175596 w 11243827"/>
              <a:gd name="connsiteY267" fmla="*/ 5346411 h 5641173"/>
              <a:gd name="connsiteX268" fmla="*/ 147287 w 11243827"/>
              <a:gd name="connsiteY268" fmla="*/ 5352625 h 5641173"/>
              <a:gd name="connsiteX269" fmla="*/ 114847 w 11243827"/>
              <a:gd name="connsiteY269" fmla="*/ 5355844 h 5641173"/>
              <a:gd name="connsiteX270" fmla="*/ 114306 w 11243827"/>
              <a:gd name="connsiteY270" fmla="*/ 5354983 h 5641173"/>
              <a:gd name="connsiteX271" fmla="*/ 89264 w 11243827"/>
              <a:gd name="connsiteY271" fmla="*/ 5348886 h 5641173"/>
              <a:gd name="connsiteX272" fmla="*/ 49794 w 11243827"/>
              <a:gd name="connsiteY272" fmla="*/ 5329950 h 5641173"/>
              <a:gd name="connsiteX273" fmla="*/ 19924 w 11243827"/>
              <a:gd name="connsiteY273" fmla="*/ 5334282 h 5641173"/>
              <a:gd name="connsiteX274" fmla="*/ 13819 w 11243827"/>
              <a:gd name="connsiteY274" fmla="*/ 5334653 h 5641173"/>
              <a:gd name="connsiteX275" fmla="*/ 13657 w 11243827"/>
              <a:gd name="connsiteY275" fmla="*/ 5334455 h 5641173"/>
              <a:gd name="connsiteX276" fmla="*/ 7139 w 11243827"/>
              <a:gd name="connsiteY276" fmla="*/ 5334438 h 5641173"/>
              <a:gd name="connsiteX277" fmla="*/ 2684 w 11243827"/>
              <a:gd name="connsiteY277" fmla="*/ 5335333 h 5641173"/>
              <a:gd name="connsiteX278" fmla="*/ 0 w 11243827"/>
              <a:gd name="connsiteY278" fmla="*/ 5335496 h 5641173"/>
              <a:gd name="connsiteX279" fmla="*/ 0 w 11243827"/>
              <a:gd name="connsiteY279" fmla="*/ 10592 h 5641173"/>
              <a:gd name="connsiteX280" fmla="*/ 11243827 w 11243827"/>
              <a:gd name="connsiteY280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12024 w 11243827"/>
              <a:gd name="connsiteY237" fmla="*/ 5345786 h 5641173"/>
              <a:gd name="connsiteX238" fmla="*/ 1100870 w 11243827"/>
              <a:gd name="connsiteY238" fmla="*/ 5343651 h 5641173"/>
              <a:gd name="connsiteX239" fmla="*/ 1096383 w 11243827"/>
              <a:gd name="connsiteY239" fmla="*/ 5343015 h 5641173"/>
              <a:gd name="connsiteX240" fmla="*/ 1085571 w 11243827"/>
              <a:gd name="connsiteY240" fmla="*/ 5358836 h 5641173"/>
              <a:gd name="connsiteX241" fmla="*/ 1058039 w 11243827"/>
              <a:gd name="connsiteY241" fmla="*/ 5343504 h 5641173"/>
              <a:gd name="connsiteX242" fmla="*/ 1055426 w 11243827"/>
              <a:gd name="connsiteY242" fmla="*/ 5339088 h 5641173"/>
              <a:gd name="connsiteX243" fmla="*/ 1044738 w 11243827"/>
              <a:gd name="connsiteY243" fmla="*/ 5333063 h 5641173"/>
              <a:gd name="connsiteX244" fmla="*/ 1033909 w 11243827"/>
              <a:gd name="connsiteY244" fmla="*/ 5335680 h 5641173"/>
              <a:gd name="connsiteX245" fmla="*/ 1012649 w 11243827"/>
              <a:gd name="connsiteY245" fmla="*/ 5334541 h 5641173"/>
              <a:gd name="connsiteX246" fmla="*/ 1007115 w 11243827"/>
              <a:gd name="connsiteY246" fmla="*/ 5332775 h 5641173"/>
              <a:gd name="connsiteX247" fmla="*/ 987447 w 11243827"/>
              <a:gd name="connsiteY247" fmla="*/ 5346462 h 5641173"/>
              <a:gd name="connsiteX248" fmla="*/ 953418 w 11243827"/>
              <a:gd name="connsiteY248" fmla="*/ 5333901 h 5641173"/>
              <a:gd name="connsiteX249" fmla="*/ 916854 w 11243827"/>
              <a:gd name="connsiteY249" fmla="*/ 5329435 h 5641173"/>
              <a:gd name="connsiteX250" fmla="*/ 905651 w 11243827"/>
              <a:gd name="connsiteY250" fmla="*/ 5332114 h 5641173"/>
              <a:gd name="connsiteX251" fmla="*/ 838405 w 11243827"/>
              <a:gd name="connsiteY251" fmla="*/ 5339470 h 5641173"/>
              <a:gd name="connsiteX252" fmla="*/ 817627 w 11243827"/>
              <a:gd name="connsiteY252" fmla="*/ 5330580 h 5641173"/>
              <a:gd name="connsiteX253" fmla="*/ 801817 w 11243827"/>
              <a:gd name="connsiteY253" fmla="*/ 5325937 h 5641173"/>
              <a:gd name="connsiteX254" fmla="*/ 798857 w 11243827"/>
              <a:gd name="connsiteY254" fmla="*/ 5320979 h 5641173"/>
              <a:gd name="connsiteX255" fmla="*/ 788354 w 11243827"/>
              <a:gd name="connsiteY255" fmla="*/ 5320143 h 5641173"/>
              <a:gd name="connsiteX256" fmla="*/ 785726 w 11243827"/>
              <a:gd name="connsiteY256" fmla="*/ 5318989 h 5641173"/>
              <a:gd name="connsiteX257" fmla="*/ 770507 w 11243827"/>
              <a:gd name="connsiteY257" fmla="*/ 5313309 h 5641173"/>
              <a:gd name="connsiteX258" fmla="*/ 733810 w 11243827"/>
              <a:gd name="connsiteY258" fmla="*/ 5324286 h 5641173"/>
              <a:gd name="connsiteX259" fmla="*/ 692117 w 11243827"/>
              <a:gd name="connsiteY259" fmla="*/ 5318786 h 5641173"/>
              <a:gd name="connsiteX260" fmla="*/ 574943 w 11243827"/>
              <a:gd name="connsiteY260" fmla="*/ 5327578 h 5641173"/>
              <a:gd name="connsiteX261" fmla="*/ 441302 w 11243827"/>
              <a:gd name="connsiteY261" fmla="*/ 5307062 h 5641173"/>
              <a:gd name="connsiteX262" fmla="*/ 336819 w 11243827"/>
              <a:gd name="connsiteY262" fmla="*/ 5336690 h 5641173"/>
              <a:gd name="connsiteX263" fmla="*/ 270932 w 11243827"/>
              <a:gd name="connsiteY263" fmla="*/ 5345451 h 5641173"/>
              <a:gd name="connsiteX264" fmla="*/ 194189 w 11243827"/>
              <a:gd name="connsiteY264" fmla="*/ 5343588 h 5641173"/>
              <a:gd name="connsiteX265" fmla="*/ 192552 w 11243827"/>
              <a:gd name="connsiteY265" fmla="*/ 5342845 h 5641173"/>
              <a:gd name="connsiteX266" fmla="*/ 178320 w 11243827"/>
              <a:gd name="connsiteY266" fmla="*/ 5343766 h 5641173"/>
              <a:gd name="connsiteX267" fmla="*/ 175596 w 11243827"/>
              <a:gd name="connsiteY267" fmla="*/ 5346411 h 5641173"/>
              <a:gd name="connsiteX268" fmla="*/ 147287 w 11243827"/>
              <a:gd name="connsiteY268" fmla="*/ 5352625 h 5641173"/>
              <a:gd name="connsiteX269" fmla="*/ 114847 w 11243827"/>
              <a:gd name="connsiteY269" fmla="*/ 5355844 h 5641173"/>
              <a:gd name="connsiteX270" fmla="*/ 114306 w 11243827"/>
              <a:gd name="connsiteY270" fmla="*/ 5354983 h 5641173"/>
              <a:gd name="connsiteX271" fmla="*/ 89264 w 11243827"/>
              <a:gd name="connsiteY271" fmla="*/ 5348886 h 5641173"/>
              <a:gd name="connsiteX272" fmla="*/ 49794 w 11243827"/>
              <a:gd name="connsiteY272" fmla="*/ 5329950 h 5641173"/>
              <a:gd name="connsiteX273" fmla="*/ 19924 w 11243827"/>
              <a:gd name="connsiteY273" fmla="*/ 5334282 h 5641173"/>
              <a:gd name="connsiteX274" fmla="*/ 13819 w 11243827"/>
              <a:gd name="connsiteY274" fmla="*/ 5334653 h 5641173"/>
              <a:gd name="connsiteX275" fmla="*/ 13657 w 11243827"/>
              <a:gd name="connsiteY275" fmla="*/ 5334455 h 5641173"/>
              <a:gd name="connsiteX276" fmla="*/ 7139 w 11243827"/>
              <a:gd name="connsiteY276" fmla="*/ 5334438 h 5641173"/>
              <a:gd name="connsiteX277" fmla="*/ 2684 w 11243827"/>
              <a:gd name="connsiteY277" fmla="*/ 5335333 h 5641173"/>
              <a:gd name="connsiteX278" fmla="*/ 0 w 11243827"/>
              <a:gd name="connsiteY278" fmla="*/ 5335496 h 5641173"/>
              <a:gd name="connsiteX279" fmla="*/ 0 w 11243827"/>
              <a:gd name="connsiteY279" fmla="*/ 10592 h 5641173"/>
              <a:gd name="connsiteX280" fmla="*/ 11243827 w 11243827"/>
              <a:gd name="connsiteY280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12024 w 11243827"/>
              <a:gd name="connsiteY237" fmla="*/ 5345786 h 5641173"/>
              <a:gd name="connsiteX238" fmla="*/ 1100870 w 11243827"/>
              <a:gd name="connsiteY238" fmla="*/ 5343651 h 5641173"/>
              <a:gd name="connsiteX239" fmla="*/ 1096383 w 11243827"/>
              <a:gd name="connsiteY239" fmla="*/ 5343015 h 5641173"/>
              <a:gd name="connsiteX240" fmla="*/ 1058039 w 11243827"/>
              <a:gd name="connsiteY240" fmla="*/ 5343504 h 5641173"/>
              <a:gd name="connsiteX241" fmla="*/ 1055426 w 11243827"/>
              <a:gd name="connsiteY241" fmla="*/ 5339088 h 5641173"/>
              <a:gd name="connsiteX242" fmla="*/ 1044738 w 11243827"/>
              <a:gd name="connsiteY242" fmla="*/ 5333063 h 5641173"/>
              <a:gd name="connsiteX243" fmla="*/ 1033909 w 11243827"/>
              <a:gd name="connsiteY243" fmla="*/ 5335680 h 5641173"/>
              <a:gd name="connsiteX244" fmla="*/ 1012649 w 11243827"/>
              <a:gd name="connsiteY244" fmla="*/ 5334541 h 5641173"/>
              <a:gd name="connsiteX245" fmla="*/ 1007115 w 11243827"/>
              <a:gd name="connsiteY245" fmla="*/ 5332775 h 5641173"/>
              <a:gd name="connsiteX246" fmla="*/ 987447 w 11243827"/>
              <a:gd name="connsiteY246" fmla="*/ 5346462 h 5641173"/>
              <a:gd name="connsiteX247" fmla="*/ 953418 w 11243827"/>
              <a:gd name="connsiteY247" fmla="*/ 5333901 h 5641173"/>
              <a:gd name="connsiteX248" fmla="*/ 916854 w 11243827"/>
              <a:gd name="connsiteY248" fmla="*/ 5329435 h 5641173"/>
              <a:gd name="connsiteX249" fmla="*/ 905651 w 11243827"/>
              <a:gd name="connsiteY249" fmla="*/ 5332114 h 5641173"/>
              <a:gd name="connsiteX250" fmla="*/ 838405 w 11243827"/>
              <a:gd name="connsiteY250" fmla="*/ 5339470 h 5641173"/>
              <a:gd name="connsiteX251" fmla="*/ 817627 w 11243827"/>
              <a:gd name="connsiteY251" fmla="*/ 5330580 h 5641173"/>
              <a:gd name="connsiteX252" fmla="*/ 801817 w 11243827"/>
              <a:gd name="connsiteY252" fmla="*/ 5325937 h 5641173"/>
              <a:gd name="connsiteX253" fmla="*/ 798857 w 11243827"/>
              <a:gd name="connsiteY253" fmla="*/ 5320979 h 5641173"/>
              <a:gd name="connsiteX254" fmla="*/ 788354 w 11243827"/>
              <a:gd name="connsiteY254" fmla="*/ 5320143 h 5641173"/>
              <a:gd name="connsiteX255" fmla="*/ 785726 w 11243827"/>
              <a:gd name="connsiteY255" fmla="*/ 5318989 h 5641173"/>
              <a:gd name="connsiteX256" fmla="*/ 770507 w 11243827"/>
              <a:gd name="connsiteY256" fmla="*/ 5313309 h 5641173"/>
              <a:gd name="connsiteX257" fmla="*/ 733810 w 11243827"/>
              <a:gd name="connsiteY257" fmla="*/ 5324286 h 5641173"/>
              <a:gd name="connsiteX258" fmla="*/ 692117 w 11243827"/>
              <a:gd name="connsiteY258" fmla="*/ 5318786 h 5641173"/>
              <a:gd name="connsiteX259" fmla="*/ 574943 w 11243827"/>
              <a:gd name="connsiteY259" fmla="*/ 5327578 h 5641173"/>
              <a:gd name="connsiteX260" fmla="*/ 441302 w 11243827"/>
              <a:gd name="connsiteY260" fmla="*/ 5307062 h 5641173"/>
              <a:gd name="connsiteX261" fmla="*/ 336819 w 11243827"/>
              <a:gd name="connsiteY261" fmla="*/ 5336690 h 5641173"/>
              <a:gd name="connsiteX262" fmla="*/ 270932 w 11243827"/>
              <a:gd name="connsiteY262" fmla="*/ 5345451 h 5641173"/>
              <a:gd name="connsiteX263" fmla="*/ 194189 w 11243827"/>
              <a:gd name="connsiteY263" fmla="*/ 5343588 h 5641173"/>
              <a:gd name="connsiteX264" fmla="*/ 192552 w 11243827"/>
              <a:gd name="connsiteY264" fmla="*/ 5342845 h 5641173"/>
              <a:gd name="connsiteX265" fmla="*/ 178320 w 11243827"/>
              <a:gd name="connsiteY265" fmla="*/ 5343766 h 5641173"/>
              <a:gd name="connsiteX266" fmla="*/ 175596 w 11243827"/>
              <a:gd name="connsiteY266" fmla="*/ 5346411 h 5641173"/>
              <a:gd name="connsiteX267" fmla="*/ 147287 w 11243827"/>
              <a:gd name="connsiteY267" fmla="*/ 5352625 h 5641173"/>
              <a:gd name="connsiteX268" fmla="*/ 114847 w 11243827"/>
              <a:gd name="connsiteY268" fmla="*/ 5355844 h 5641173"/>
              <a:gd name="connsiteX269" fmla="*/ 114306 w 11243827"/>
              <a:gd name="connsiteY269" fmla="*/ 5354983 h 5641173"/>
              <a:gd name="connsiteX270" fmla="*/ 89264 w 11243827"/>
              <a:gd name="connsiteY270" fmla="*/ 5348886 h 5641173"/>
              <a:gd name="connsiteX271" fmla="*/ 49794 w 11243827"/>
              <a:gd name="connsiteY271" fmla="*/ 5329950 h 5641173"/>
              <a:gd name="connsiteX272" fmla="*/ 19924 w 11243827"/>
              <a:gd name="connsiteY272" fmla="*/ 5334282 h 5641173"/>
              <a:gd name="connsiteX273" fmla="*/ 13819 w 11243827"/>
              <a:gd name="connsiteY273" fmla="*/ 5334653 h 5641173"/>
              <a:gd name="connsiteX274" fmla="*/ 13657 w 11243827"/>
              <a:gd name="connsiteY274" fmla="*/ 5334455 h 5641173"/>
              <a:gd name="connsiteX275" fmla="*/ 7139 w 11243827"/>
              <a:gd name="connsiteY275" fmla="*/ 5334438 h 5641173"/>
              <a:gd name="connsiteX276" fmla="*/ 2684 w 11243827"/>
              <a:gd name="connsiteY276" fmla="*/ 5335333 h 5641173"/>
              <a:gd name="connsiteX277" fmla="*/ 0 w 11243827"/>
              <a:gd name="connsiteY277" fmla="*/ 5335496 h 5641173"/>
              <a:gd name="connsiteX278" fmla="*/ 0 w 11243827"/>
              <a:gd name="connsiteY278" fmla="*/ 10592 h 5641173"/>
              <a:gd name="connsiteX279" fmla="*/ 11243827 w 11243827"/>
              <a:gd name="connsiteY279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32830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12024 w 11243827"/>
              <a:gd name="connsiteY237" fmla="*/ 5345786 h 5641173"/>
              <a:gd name="connsiteX238" fmla="*/ 1100870 w 11243827"/>
              <a:gd name="connsiteY238" fmla="*/ 5343651 h 5641173"/>
              <a:gd name="connsiteX239" fmla="*/ 1096383 w 11243827"/>
              <a:gd name="connsiteY239" fmla="*/ 5343015 h 5641173"/>
              <a:gd name="connsiteX240" fmla="*/ 1058039 w 11243827"/>
              <a:gd name="connsiteY240" fmla="*/ 5343504 h 5641173"/>
              <a:gd name="connsiteX241" fmla="*/ 1055426 w 11243827"/>
              <a:gd name="connsiteY241" fmla="*/ 5339088 h 5641173"/>
              <a:gd name="connsiteX242" fmla="*/ 1044738 w 11243827"/>
              <a:gd name="connsiteY242" fmla="*/ 5333063 h 5641173"/>
              <a:gd name="connsiteX243" fmla="*/ 1033909 w 11243827"/>
              <a:gd name="connsiteY243" fmla="*/ 5335680 h 5641173"/>
              <a:gd name="connsiteX244" fmla="*/ 1012649 w 11243827"/>
              <a:gd name="connsiteY244" fmla="*/ 5334541 h 5641173"/>
              <a:gd name="connsiteX245" fmla="*/ 1007115 w 11243827"/>
              <a:gd name="connsiteY245" fmla="*/ 5332775 h 5641173"/>
              <a:gd name="connsiteX246" fmla="*/ 987447 w 11243827"/>
              <a:gd name="connsiteY246" fmla="*/ 5346462 h 5641173"/>
              <a:gd name="connsiteX247" fmla="*/ 953418 w 11243827"/>
              <a:gd name="connsiteY247" fmla="*/ 5333901 h 5641173"/>
              <a:gd name="connsiteX248" fmla="*/ 916854 w 11243827"/>
              <a:gd name="connsiteY248" fmla="*/ 5329435 h 5641173"/>
              <a:gd name="connsiteX249" fmla="*/ 905651 w 11243827"/>
              <a:gd name="connsiteY249" fmla="*/ 5332114 h 5641173"/>
              <a:gd name="connsiteX250" fmla="*/ 838405 w 11243827"/>
              <a:gd name="connsiteY250" fmla="*/ 5339470 h 5641173"/>
              <a:gd name="connsiteX251" fmla="*/ 817627 w 11243827"/>
              <a:gd name="connsiteY251" fmla="*/ 5330580 h 5641173"/>
              <a:gd name="connsiteX252" fmla="*/ 801817 w 11243827"/>
              <a:gd name="connsiteY252" fmla="*/ 5325937 h 5641173"/>
              <a:gd name="connsiteX253" fmla="*/ 798857 w 11243827"/>
              <a:gd name="connsiteY253" fmla="*/ 5320979 h 5641173"/>
              <a:gd name="connsiteX254" fmla="*/ 788354 w 11243827"/>
              <a:gd name="connsiteY254" fmla="*/ 5320143 h 5641173"/>
              <a:gd name="connsiteX255" fmla="*/ 785726 w 11243827"/>
              <a:gd name="connsiteY255" fmla="*/ 5318989 h 5641173"/>
              <a:gd name="connsiteX256" fmla="*/ 770507 w 11243827"/>
              <a:gd name="connsiteY256" fmla="*/ 5313309 h 5641173"/>
              <a:gd name="connsiteX257" fmla="*/ 733810 w 11243827"/>
              <a:gd name="connsiteY257" fmla="*/ 5324286 h 5641173"/>
              <a:gd name="connsiteX258" fmla="*/ 692117 w 11243827"/>
              <a:gd name="connsiteY258" fmla="*/ 5318786 h 5641173"/>
              <a:gd name="connsiteX259" fmla="*/ 574943 w 11243827"/>
              <a:gd name="connsiteY259" fmla="*/ 5327578 h 5641173"/>
              <a:gd name="connsiteX260" fmla="*/ 441302 w 11243827"/>
              <a:gd name="connsiteY260" fmla="*/ 5307062 h 5641173"/>
              <a:gd name="connsiteX261" fmla="*/ 336819 w 11243827"/>
              <a:gd name="connsiteY261" fmla="*/ 5336690 h 5641173"/>
              <a:gd name="connsiteX262" fmla="*/ 270932 w 11243827"/>
              <a:gd name="connsiteY262" fmla="*/ 5345451 h 5641173"/>
              <a:gd name="connsiteX263" fmla="*/ 194189 w 11243827"/>
              <a:gd name="connsiteY263" fmla="*/ 5343588 h 5641173"/>
              <a:gd name="connsiteX264" fmla="*/ 192552 w 11243827"/>
              <a:gd name="connsiteY264" fmla="*/ 5342845 h 5641173"/>
              <a:gd name="connsiteX265" fmla="*/ 178320 w 11243827"/>
              <a:gd name="connsiteY265" fmla="*/ 5343766 h 5641173"/>
              <a:gd name="connsiteX266" fmla="*/ 175596 w 11243827"/>
              <a:gd name="connsiteY266" fmla="*/ 5346411 h 5641173"/>
              <a:gd name="connsiteX267" fmla="*/ 147287 w 11243827"/>
              <a:gd name="connsiteY267" fmla="*/ 5352625 h 5641173"/>
              <a:gd name="connsiteX268" fmla="*/ 114847 w 11243827"/>
              <a:gd name="connsiteY268" fmla="*/ 5355844 h 5641173"/>
              <a:gd name="connsiteX269" fmla="*/ 114306 w 11243827"/>
              <a:gd name="connsiteY269" fmla="*/ 5354983 h 5641173"/>
              <a:gd name="connsiteX270" fmla="*/ 89264 w 11243827"/>
              <a:gd name="connsiteY270" fmla="*/ 5348886 h 5641173"/>
              <a:gd name="connsiteX271" fmla="*/ 49794 w 11243827"/>
              <a:gd name="connsiteY271" fmla="*/ 5329950 h 5641173"/>
              <a:gd name="connsiteX272" fmla="*/ 19924 w 11243827"/>
              <a:gd name="connsiteY272" fmla="*/ 5334282 h 5641173"/>
              <a:gd name="connsiteX273" fmla="*/ 13819 w 11243827"/>
              <a:gd name="connsiteY273" fmla="*/ 5334653 h 5641173"/>
              <a:gd name="connsiteX274" fmla="*/ 13657 w 11243827"/>
              <a:gd name="connsiteY274" fmla="*/ 5334455 h 5641173"/>
              <a:gd name="connsiteX275" fmla="*/ 7139 w 11243827"/>
              <a:gd name="connsiteY275" fmla="*/ 5334438 h 5641173"/>
              <a:gd name="connsiteX276" fmla="*/ 2684 w 11243827"/>
              <a:gd name="connsiteY276" fmla="*/ 5335333 h 5641173"/>
              <a:gd name="connsiteX277" fmla="*/ 0 w 11243827"/>
              <a:gd name="connsiteY277" fmla="*/ 5335496 h 5641173"/>
              <a:gd name="connsiteX278" fmla="*/ 0 w 11243827"/>
              <a:gd name="connsiteY278" fmla="*/ 10592 h 5641173"/>
              <a:gd name="connsiteX279" fmla="*/ 11243827 w 11243827"/>
              <a:gd name="connsiteY279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32830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12024 w 11243827"/>
              <a:gd name="connsiteY237" fmla="*/ 5345786 h 5641173"/>
              <a:gd name="connsiteX238" fmla="*/ 1100870 w 11243827"/>
              <a:gd name="connsiteY238" fmla="*/ 5343651 h 5641173"/>
              <a:gd name="connsiteX239" fmla="*/ 1096383 w 11243827"/>
              <a:gd name="connsiteY239" fmla="*/ 5343015 h 5641173"/>
              <a:gd name="connsiteX240" fmla="*/ 1058039 w 11243827"/>
              <a:gd name="connsiteY240" fmla="*/ 5343504 h 5641173"/>
              <a:gd name="connsiteX241" fmla="*/ 1055426 w 11243827"/>
              <a:gd name="connsiteY241" fmla="*/ 5339088 h 5641173"/>
              <a:gd name="connsiteX242" fmla="*/ 1044738 w 11243827"/>
              <a:gd name="connsiteY242" fmla="*/ 5333063 h 5641173"/>
              <a:gd name="connsiteX243" fmla="*/ 1033909 w 11243827"/>
              <a:gd name="connsiteY243" fmla="*/ 5335680 h 5641173"/>
              <a:gd name="connsiteX244" fmla="*/ 1012649 w 11243827"/>
              <a:gd name="connsiteY244" fmla="*/ 5334541 h 5641173"/>
              <a:gd name="connsiteX245" fmla="*/ 1007115 w 11243827"/>
              <a:gd name="connsiteY245" fmla="*/ 5332775 h 5641173"/>
              <a:gd name="connsiteX246" fmla="*/ 987447 w 11243827"/>
              <a:gd name="connsiteY246" fmla="*/ 5346462 h 5641173"/>
              <a:gd name="connsiteX247" fmla="*/ 953418 w 11243827"/>
              <a:gd name="connsiteY247" fmla="*/ 5333901 h 5641173"/>
              <a:gd name="connsiteX248" fmla="*/ 916854 w 11243827"/>
              <a:gd name="connsiteY248" fmla="*/ 5329435 h 5641173"/>
              <a:gd name="connsiteX249" fmla="*/ 905651 w 11243827"/>
              <a:gd name="connsiteY249" fmla="*/ 5332114 h 5641173"/>
              <a:gd name="connsiteX250" fmla="*/ 838405 w 11243827"/>
              <a:gd name="connsiteY250" fmla="*/ 5339470 h 5641173"/>
              <a:gd name="connsiteX251" fmla="*/ 817627 w 11243827"/>
              <a:gd name="connsiteY251" fmla="*/ 5330580 h 5641173"/>
              <a:gd name="connsiteX252" fmla="*/ 801817 w 11243827"/>
              <a:gd name="connsiteY252" fmla="*/ 5325937 h 5641173"/>
              <a:gd name="connsiteX253" fmla="*/ 798857 w 11243827"/>
              <a:gd name="connsiteY253" fmla="*/ 5320979 h 5641173"/>
              <a:gd name="connsiteX254" fmla="*/ 788354 w 11243827"/>
              <a:gd name="connsiteY254" fmla="*/ 5320143 h 5641173"/>
              <a:gd name="connsiteX255" fmla="*/ 785726 w 11243827"/>
              <a:gd name="connsiteY255" fmla="*/ 5318989 h 5641173"/>
              <a:gd name="connsiteX256" fmla="*/ 770507 w 11243827"/>
              <a:gd name="connsiteY256" fmla="*/ 5313309 h 5641173"/>
              <a:gd name="connsiteX257" fmla="*/ 733810 w 11243827"/>
              <a:gd name="connsiteY257" fmla="*/ 5324286 h 5641173"/>
              <a:gd name="connsiteX258" fmla="*/ 692117 w 11243827"/>
              <a:gd name="connsiteY258" fmla="*/ 5318786 h 5641173"/>
              <a:gd name="connsiteX259" fmla="*/ 574943 w 11243827"/>
              <a:gd name="connsiteY259" fmla="*/ 5327578 h 5641173"/>
              <a:gd name="connsiteX260" fmla="*/ 441302 w 11243827"/>
              <a:gd name="connsiteY260" fmla="*/ 5307062 h 5641173"/>
              <a:gd name="connsiteX261" fmla="*/ 336819 w 11243827"/>
              <a:gd name="connsiteY261" fmla="*/ 5336690 h 5641173"/>
              <a:gd name="connsiteX262" fmla="*/ 270932 w 11243827"/>
              <a:gd name="connsiteY262" fmla="*/ 5345451 h 5641173"/>
              <a:gd name="connsiteX263" fmla="*/ 194189 w 11243827"/>
              <a:gd name="connsiteY263" fmla="*/ 5343588 h 5641173"/>
              <a:gd name="connsiteX264" fmla="*/ 192552 w 11243827"/>
              <a:gd name="connsiteY264" fmla="*/ 5342845 h 5641173"/>
              <a:gd name="connsiteX265" fmla="*/ 178320 w 11243827"/>
              <a:gd name="connsiteY265" fmla="*/ 5343766 h 5641173"/>
              <a:gd name="connsiteX266" fmla="*/ 175596 w 11243827"/>
              <a:gd name="connsiteY266" fmla="*/ 5346411 h 5641173"/>
              <a:gd name="connsiteX267" fmla="*/ 147287 w 11243827"/>
              <a:gd name="connsiteY267" fmla="*/ 5352625 h 5641173"/>
              <a:gd name="connsiteX268" fmla="*/ 114847 w 11243827"/>
              <a:gd name="connsiteY268" fmla="*/ 5355844 h 5641173"/>
              <a:gd name="connsiteX269" fmla="*/ 114306 w 11243827"/>
              <a:gd name="connsiteY269" fmla="*/ 5354983 h 5641173"/>
              <a:gd name="connsiteX270" fmla="*/ 89264 w 11243827"/>
              <a:gd name="connsiteY270" fmla="*/ 5348886 h 5641173"/>
              <a:gd name="connsiteX271" fmla="*/ 49794 w 11243827"/>
              <a:gd name="connsiteY271" fmla="*/ 5329950 h 5641173"/>
              <a:gd name="connsiteX272" fmla="*/ 19924 w 11243827"/>
              <a:gd name="connsiteY272" fmla="*/ 5334282 h 5641173"/>
              <a:gd name="connsiteX273" fmla="*/ 13819 w 11243827"/>
              <a:gd name="connsiteY273" fmla="*/ 5334653 h 5641173"/>
              <a:gd name="connsiteX274" fmla="*/ 13657 w 11243827"/>
              <a:gd name="connsiteY274" fmla="*/ 5334455 h 5641173"/>
              <a:gd name="connsiteX275" fmla="*/ 7139 w 11243827"/>
              <a:gd name="connsiteY275" fmla="*/ 5334438 h 5641173"/>
              <a:gd name="connsiteX276" fmla="*/ 2684 w 11243827"/>
              <a:gd name="connsiteY276" fmla="*/ 5335333 h 5641173"/>
              <a:gd name="connsiteX277" fmla="*/ 0 w 11243827"/>
              <a:gd name="connsiteY277" fmla="*/ 5335496 h 5641173"/>
              <a:gd name="connsiteX278" fmla="*/ 0 w 11243827"/>
              <a:gd name="connsiteY278" fmla="*/ 10592 h 5641173"/>
              <a:gd name="connsiteX279" fmla="*/ 11243827 w 11243827"/>
              <a:gd name="connsiteY279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209610 h 5641173"/>
              <a:gd name="connsiteX3" fmla="*/ 11240675 w 11243827"/>
              <a:gd name="connsiteY3" fmla="*/ 5210442 h 5641173"/>
              <a:gd name="connsiteX4" fmla="*/ 11179959 w 11243827"/>
              <a:gd name="connsiteY4" fmla="*/ 5221199 h 5641173"/>
              <a:gd name="connsiteX5" fmla="*/ 11105493 w 11243827"/>
              <a:gd name="connsiteY5" fmla="*/ 5259905 h 5641173"/>
              <a:gd name="connsiteX6" fmla="*/ 11078640 w 11243827"/>
              <a:gd name="connsiteY6" fmla="*/ 5263531 h 5641173"/>
              <a:gd name="connsiteX7" fmla="*/ 11079616 w 11243827"/>
              <a:gd name="connsiteY7" fmla="*/ 5270380 h 5641173"/>
              <a:gd name="connsiteX8" fmla="*/ 11069641 w 11243827"/>
              <a:gd name="connsiteY8" fmla="*/ 5270884 h 5641173"/>
              <a:gd name="connsiteX9" fmla="*/ 11047377 w 11243827"/>
              <a:gd name="connsiteY9" fmla="*/ 5271051 h 5641173"/>
              <a:gd name="connsiteX10" fmla="*/ 10980705 w 11243827"/>
              <a:gd name="connsiteY10" fmla="*/ 5272951 h 5641173"/>
              <a:gd name="connsiteX11" fmla="*/ 10962514 w 11243827"/>
              <a:gd name="connsiteY11" fmla="*/ 5286084 h 5641173"/>
              <a:gd name="connsiteX12" fmla="*/ 10945307 w 11243827"/>
              <a:gd name="connsiteY12" fmla="*/ 5286290 h 5641173"/>
              <a:gd name="connsiteX13" fmla="*/ 10845516 w 11243827"/>
              <a:gd name="connsiteY13" fmla="*/ 5303894 h 5641173"/>
              <a:gd name="connsiteX14" fmla="*/ 10831795 w 11243827"/>
              <a:gd name="connsiteY14" fmla="*/ 5305210 h 5641173"/>
              <a:gd name="connsiteX15" fmla="*/ 10824365 w 11243827"/>
              <a:gd name="connsiteY15" fmla="*/ 5311111 h 5641173"/>
              <a:gd name="connsiteX16" fmla="*/ 10797756 w 11243827"/>
              <a:gd name="connsiteY16" fmla="*/ 5312285 h 5641173"/>
              <a:gd name="connsiteX17" fmla="*/ 10796525 w 11243827"/>
              <a:gd name="connsiteY17" fmla="*/ 5315645 h 5641173"/>
              <a:gd name="connsiteX18" fmla="*/ 10709063 w 11243827"/>
              <a:gd name="connsiteY18" fmla="*/ 5344492 h 5641173"/>
              <a:gd name="connsiteX19" fmla="*/ 10694078 w 11243827"/>
              <a:gd name="connsiteY19" fmla="*/ 5349258 h 5641173"/>
              <a:gd name="connsiteX20" fmla="*/ 10681131 w 11243827"/>
              <a:gd name="connsiteY20" fmla="*/ 5347812 h 5641173"/>
              <a:gd name="connsiteX21" fmla="*/ 10609448 w 11243827"/>
              <a:gd name="connsiteY21" fmla="*/ 5351931 h 5641173"/>
              <a:gd name="connsiteX22" fmla="*/ 10592397 w 11243827"/>
              <a:gd name="connsiteY22" fmla="*/ 5349402 h 5641173"/>
              <a:gd name="connsiteX23" fmla="*/ 10585227 w 11243827"/>
              <a:gd name="connsiteY23" fmla="*/ 5344063 h 5641173"/>
              <a:gd name="connsiteX24" fmla="*/ 10557472 w 11243827"/>
              <a:gd name="connsiteY24" fmla="*/ 5354151 h 5641173"/>
              <a:gd name="connsiteX25" fmla="*/ 10514646 w 11243827"/>
              <a:gd name="connsiteY25" fmla="*/ 5361064 h 5641173"/>
              <a:gd name="connsiteX26" fmla="*/ 10494292 w 11243827"/>
              <a:gd name="connsiteY26" fmla="*/ 5366054 h 5641173"/>
              <a:gd name="connsiteX27" fmla="*/ 10477869 w 11243827"/>
              <a:gd name="connsiteY27" fmla="*/ 5363025 h 5641173"/>
              <a:gd name="connsiteX28" fmla="*/ 10384411 w 11243827"/>
              <a:gd name="connsiteY28" fmla="*/ 5362257 h 5641173"/>
              <a:gd name="connsiteX29" fmla="*/ 10362921 w 11243827"/>
              <a:gd name="connsiteY29" fmla="*/ 5357444 h 5641173"/>
              <a:gd name="connsiteX30" fmla="*/ 10352736 w 11243827"/>
              <a:gd name="connsiteY30" fmla="*/ 5347851 h 5641173"/>
              <a:gd name="connsiteX31" fmla="*/ 10344754 w 11243827"/>
              <a:gd name="connsiteY31" fmla="*/ 5351272 h 5641173"/>
              <a:gd name="connsiteX32" fmla="*/ 10288226 w 11243827"/>
              <a:gd name="connsiteY32" fmla="*/ 5351613 h 5641173"/>
              <a:gd name="connsiteX33" fmla="*/ 10251350 w 11243827"/>
              <a:gd name="connsiteY33" fmla="*/ 5352711 h 5641173"/>
              <a:gd name="connsiteX34" fmla="*/ 10249108 w 11243827"/>
              <a:gd name="connsiteY34" fmla="*/ 5365881 h 5641173"/>
              <a:gd name="connsiteX35" fmla="*/ 10216272 w 11243827"/>
              <a:gd name="connsiteY35" fmla="*/ 5370573 h 5641173"/>
              <a:gd name="connsiteX36" fmla="*/ 10181278 w 11243827"/>
              <a:gd name="connsiteY36" fmla="*/ 5362119 h 5641173"/>
              <a:gd name="connsiteX37" fmla="*/ 10140033 w 11243827"/>
              <a:gd name="connsiteY37" fmla="*/ 5363304 h 5641173"/>
              <a:gd name="connsiteX38" fmla="*/ 10115353 w 11243827"/>
              <a:gd name="connsiteY38" fmla="*/ 5363869 h 5641173"/>
              <a:gd name="connsiteX39" fmla="*/ 10050578 w 11243827"/>
              <a:gd name="connsiteY39" fmla="*/ 5376153 h 5641173"/>
              <a:gd name="connsiteX40" fmla="*/ 9945478 w 11243827"/>
              <a:gd name="connsiteY40" fmla="*/ 5422859 h 5641173"/>
              <a:gd name="connsiteX41" fmla="*/ 9912481 w 11243827"/>
              <a:gd name="connsiteY41" fmla="*/ 5429477 h 5641173"/>
              <a:gd name="connsiteX42" fmla="*/ 9906713 w 11243827"/>
              <a:gd name="connsiteY42" fmla="*/ 5426784 h 5641173"/>
              <a:gd name="connsiteX43" fmla="*/ 9742436 w 11243827"/>
              <a:gd name="connsiteY43" fmla="*/ 5454834 h 5641173"/>
              <a:gd name="connsiteX44" fmla="*/ 9713044 w 11243827"/>
              <a:gd name="connsiteY44" fmla="*/ 5456476 h 5641173"/>
              <a:gd name="connsiteX45" fmla="*/ 9691033 w 11243827"/>
              <a:gd name="connsiteY45" fmla="*/ 5455451 h 5641173"/>
              <a:gd name="connsiteX46" fmla="*/ 9638355 w 11243827"/>
              <a:gd name="connsiteY46" fmla="*/ 5464794 h 5641173"/>
              <a:gd name="connsiteX47" fmla="*/ 9552434 w 11243827"/>
              <a:gd name="connsiteY47" fmla="*/ 5485280 h 5641173"/>
              <a:gd name="connsiteX48" fmla="*/ 9533883 w 11243827"/>
              <a:gd name="connsiteY48" fmla="*/ 5488516 h 5641173"/>
              <a:gd name="connsiteX49" fmla="*/ 9516916 w 11243827"/>
              <a:gd name="connsiteY49" fmla="*/ 5486828 h 5641173"/>
              <a:gd name="connsiteX50" fmla="*/ 9512093 w 11243827"/>
              <a:gd name="connsiteY50" fmla="*/ 5482541 h 5641173"/>
              <a:gd name="connsiteX51" fmla="*/ 9501725 w 11243827"/>
              <a:gd name="connsiteY51" fmla="*/ 5483603 h 5641173"/>
              <a:gd name="connsiteX52" fmla="*/ 9498754 w 11243827"/>
              <a:gd name="connsiteY52" fmla="*/ 5482951 h 5641173"/>
              <a:gd name="connsiteX53" fmla="*/ 9481932 w 11243827"/>
              <a:gd name="connsiteY53" fmla="*/ 5480151 h 5641173"/>
              <a:gd name="connsiteX54" fmla="*/ 9451321 w 11243827"/>
              <a:gd name="connsiteY54" fmla="*/ 5497375 h 5641173"/>
              <a:gd name="connsiteX55" fmla="*/ 9409298 w 11243827"/>
              <a:gd name="connsiteY55" fmla="*/ 5499478 h 5641173"/>
              <a:gd name="connsiteX56" fmla="*/ 9303056 w 11243827"/>
              <a:gd name="connsiteY56" fmla="*/ 5519093 h 5641173"/>
              <a:gd name="connsiteX57" fmla="*/ 9229078 w 11243827"/>
              <a:gd name="connsiteY57" fmla="*/ 5524154 h 5641173"/>
              <a:gd name="connsiteX58" fmla="*/ 9165105 w 11243827"/>
              <a:gd name="connsiteY58" fmla="*/ 5532892 h 5641173"/>
              <a:gd name="connsiteX59" fmla="*/ 9077301 w 11243827"/>
              <a:gd name="connsiteY59" fmla="*/ 5580356 h 5641173"/>
              <a:gd name="connsiteX60" fmla="*/ 8960065 w 11243827"/>
              <a:gd name="connsiteY60" fmla="*/ 5597982 h 5641173"/>
              <a:gd name="connsiteX61" fmla="*/ 8953536 w 11243827"/>
              <a:gd name="connsiteY61" fmla="*/ 5606638 h 5641173"/>
              <a:gd name="connsiteX62" fmla="*/ 8943907 w 11243827"/>
              <a:gd name="connsiteY62" fmla="*/ 5612541 h 5641173"/>
              <a:gd name="connsiteX63" fmla="*/ 8942046 w 11243827"/>
              <a:gd name="connsiteY63" fmla="*/ 5612112 h 5641173"/>
              <a:gd name="connsiteX64" fmla="*/ 8928824 w 11243827"/>
              <a:gd name="connsiteY64" fmla="*/ 5615549 h 5641173"/>
              <a:gd name="connsiteX65" fmla="*/ 8927294 w 11243827"/>
              <a:gd name="connsiteY65" fmla="*/ 5618607 h 5641173"/>
              <a:gd name="connsiteX66" fmla="*/ 8918651 w 11243827"/>
              <a:gd name="connsiteY66" fmla="*/ 5621688 h 5641173"/>
              <a:gd name="connsiteX67" fmla="*/ 8902772 w 11243827"/>
              <a:gd name="connsiteY67" fmla="*/ 5629703 h 5641173"/>
              <a:gd name="connsiteX68" fmla="*/ 8898724 w 11243827"/>
              <a:gd name="connsiteY68" fmla="*/ 5629379 h 5641173"/>
              <a:gd name="connsiteX69" fmla="*/ 8873099 w 11243827"/>
              <a:gd name="connsiteY69" fmla="*/ 5638628 h 5641173"/>
              <a:gd name="connsiteX70" fmla="*/ 8872234 w 11243827"/>
              <a:gd name="connsiteY70" fmla="*/ 5637889 h 5641173"/>
              <a:gd name="connsiteX71" fmla="*/ 8862777 w 11243827"/>
              <a:gd name="connsiteY71" fmla="*/ 5636711 h 5641173"/>
              <a:gd name="connsiteX72" fmla="*/ 8845869 w 11243827"/>
              <a:gd name="connsiteY72" fmla="*/ 5636436 h 5641173"/>
              <a:gd name="connsiteX73" fmla="*/ 8800548 w 11243827"/>
              <a:gd name="connsiteY73" fmla="*/ 5625084 h 5641173"/>
              <a:gd name="connsiteX74" fmla="*/ 8773774 w 11243827"/>
              <a:gd name="connsiteY74" fmla="*/ 5634630 h 5641173"/>
              <a:gd name="connsiteX75" fmla="*/ 8698255 w 11243827"/>
              <a:gd name="connsiteY75" fmla="*/ 5636083 h 5641173"/>
              <a:gd name="connsiteX76" fmla="*/ 8619167 w 11243827"/>
              <a:gd name="connsiteY76" fmla="*/ 5619130 h 5641173"/>
              <a:gd name="connsiteX77" fmla="*/ 8539822 w 11243827"/>
              <a:gd name="connsiteY77" fmla="*/ 5616905 h 5641173"/>
              <a:gd name="connsiteX78" fmla="*/ 8511094 w 11243827"/>
              <a:gd name="connsiteY78" fmla="*/ 5617360 h 5641173"/>
              <a:gd name="connsiteX79" fmla="*/ 8459886 w 11243827"/>
              <a:gd name="connsiteY79" fmla="*/ 5612612 h 5641173"/>
              <a:gd name="connsiteX80" fmla="*/ 8436432 w 11243827"/>
              <a:gd name="connsiteY80" fmla="*/ 5606990 h 5641173"/>
              <a:gd name="connsiteX81" fmla="*/ 8435403 w 11243827"/>
              <a:gd name="connsiteY81" fmla="*/ 5607336 h 5641173"/>
              <a:gd name="connsiteX82" fmla="*/ 8433307 w 11243827"/>
              <a:gd name="connsiteY82" fmla="*/ 5604917 h 5641173"/>
              <a:gd name="connsiteX83" fmla="*/ 8428968 w 11243827"/>
              <a:gd name="connsiteY83" fmla="*/ 5603796 h 5641173"/>
              <a:gd name="connsiteX84" fmla="*/ 8417124 w 11243827"/>
              <a:gd name="connsiteY84" fmla="*/ 5604518 h 5641173"/>
              <a:gd name="connsiteX85" fmla="*/ 8412669 w 11243827"/>
              <a:gd name="connsiteY85" fmla="*/ 5605413 h 5641173"/>
              <a:gd name="connsiteX86" fmla="*/ 8406152 w 11243827"/>
              <a:gd name="connsiteY86" fmla="*/ 5605396 h 5641173"/>
              <a:gd name="connsiteX87" fmla="*/ 8405989 w 11243827"/>
              <a:gd name="connsiteY87" fmla="*/ 5605197 h 5641173"/>
              <a:gd name="connsiteX88" fmla="*/ 8399884 w 11243827"/>
              <a:gd name="connsiteY88" fmla="*/ 5605568 h 5641173"/>
              <a:gd name="connsiteX89" fmla="*/ 8370014 w 11243827"/>
              <a:gd name="connsiteY89" fmla="*/ 5609900 h 5641173"/>
              <a:gd name="connsiteX90" fmla="*/ 8330544 w 11243827"/>
              <a:gd name="connsiteY90" fmla="*/ 5590964 h 5641173"/>
              <a:gd name="connsiteX91" fmla="*/ 8314221 w 11243827"/>
              <a:gd name="connsiteY91" fmla="*/ 5587682 h 5641173"/>
              <a:gd name="connsiteX92" fmla="*/ 8305502 w 11243827"/>
              <a:gd name="connsiteY92" fmla="*/ 5584868 h 5641173"/>
              <a:gd name="connsiteX93" fmla="*/ 8304962 w 11243827"/>
              <a:gd name="connsiteY93" fmla="*/ 5584007 h 5641173"/>
              <a:gd name="connsiteX94" fmla="*/ 8276324 w 11243827"/>
              <a:gd name="connsiteY94" fmla="*/ 5588260 h 5641173"/>
              <a:gd name="connsiteX95" fmla="*/ 8272522 w 11243827"/>
              <a:gd name="connsiteY95" fmla="*/ 5587226 h 5641173"/>
              <a:gd name="connsiteX96" fmla="*/ 8253857 w 11243827"/>
              <a:gd name="connsiteY96" fmla="*/ 5592043 h 5641173"/>
              <a:gd name="connsiteX97" fmla="*/ 8244212 w 11243827"/>
              <a:gd name="connsiteY97" fmla="*/ 5593439 h 5641173"/>
              <a:gd name="connsiteX98" fmla="*/ 8241488 w 11243827"/>
              <a:gd name="connsiteY98" fmla="*/ 5596085 h 5641173"/>
              <a:gd name="connsiteX99" fmla="*/ 8227256 w 11243827"/>
              <a:gd name="connsiteY99" fmla="*/ 5597005 h 5641173"/>
              <a:gd name="connsiteX100" fmla="*/ 8225619 w 11243827"/>
              <a:gd name="connsiteY100" fmla="*/ 5596262 h 5641173"/>
              <a:gd name="connsiteX101" fmla="*/ 8213882 w 11243827"/>
              <a:gd name="connsiteY101" fmla="*/ 5600179 h 5641173"/>
              <a:gd name="connsiteX102" fmla="*/ 8204045 w 11243827"/>
              <a:gd name="connsiteY102" fmla="*/ 5607275 h 5641173"/>
              <a:gd name="connsiteX103" fmla="*/ 8082989 w 11243827"/>
              <a:gd name="connsiteY103" fmla="*/ 5603160 h 5641173"/>
              <a:gd name="connsiteX104" fmla="*/ 7976942 w 11243827"/>
              <a:gd name="connsiteY104" fmla="*/ 5598455 h 5641173"/>
              <a:gd name="connsiteX105" fmla="*/ 7950121 w 11243827"/>
              <a:gd name="connsiteY105" fmla="*/ 5590893 h 5641173"/>
              <a:gd name="connsiteX106" fmla="*/ 7727691 w 11243827"/>
              <a:gd name="connsiteY106" fmla="*/ 5621064 h 5641173"/>
              <a:gd name="connsiteX107" fmla="*/ 7685998 w 11243827"/>
              <a:gd name="connsiteY107" fmla="*/ 5615564 h 5641173"/>
              <a:gd name="connsiteX108" fmla="*/ 7649302 w 11243827"/>
              <a:gd name="connsiteY108" fmla="*/ 5626541 h 5641173"/>
              <a:gd name="connsiteX109" fmla="*/ 7634083 w 11243827"/>
              <a:gd name="connsiteY109" fmla="*/ 5620862 h 5641173"/>
              <a:gd name="connsiteX110" fmla="*/ 7631455 w 11243827"/>
              <a:gd name="connsiteY110" fmla="*/ 5619708 h 5641173"/>
              <a:gd name="connsiteX111" fmla="*/ 7620952 w 11243827"/>
              <a:gd name="connsiteY111" fmla="*/ 5618872 h 5641173"/>
              <a:gd name="connsiteX112" fmla="*/ 7617992 w 11243827"/>
              <a:gd name="connsiteY112" fmla="*/ 5613914 h 5641173"/>
              <a:gd name="connsiteX113" fmla="*/ 7602182 w 11243827"/>
              <a:gd name="connsiteY113" fmla="*/ 5609271 h 5641173"/>
              <a:gd name="connsiteX114" fmla="*/ 7582847 w 11243827"/>
              <a:gd name="connsiteY114" fmla="*/ 5609047 h 5641173"/>
              <a:gd name="connsiteX115" fmla="*/ 7514158 w 11243827"/>
              <a:gd name="connsiteY115" fmla="*/ 5607737 h 5641173"/>
              <a:gd name="connsiteX116" fmla="*/ 7502955 w 11243827"/>
              <a:gd name="connsiteY116" fmla="*/ 5610415 h 5641173"/>
              <a:gd name="connsiteX117" fmla="*/ 7466391 w 11243827"/>
              <a:gd name="connsiteY117" fmla="*/ 5605949 h 5641173"/>
              <a:gd name="connsiteX118" fmla="*/ 7433806 w 11243827"/>
              <a:gd name="connsiteY118" fmla="*/ 5604945 h 5641173"/>
              <a:gd name="connsiteX119" fmla="*/ 7412693 w 11243827"/>
              <a:gd name="connsiteY119" fmla="*/ 5607075 h 5641173"/>
              <a:gd name="connsiteX120" fmla="*/ 7407159 w 11243827"/>
              <a:gd name="connsiteY120" fmla="*/ 5605310 h 5641173"/>
              <a:gd name="connsiteX121" fmla="*/ 7385900 w 11243827"/>
              <a:gd name="connsiteY121" fmla="*/ 5604171 h 5641173"/>
              <a:gd name="connsiteX122" fmla="*/ 7375071 w 11243827"/>
              <a:gd name="connsiteY122" fmla="*/ 5606788 h 5641173"/>
              <a:gd name="connsiteX123" fmla="*/ 7364382 w 11243827"/>
              <a:gd name="connsiteY123" fmla="*/ 5600762 h 5641173"/>
              <a:gd name="connsiteX124" fmla="*/ 7361770 w 11243827"/>
              <a:gd name="connsiteY124" fmla="*/ 5596347 h 5641173"/>
              <a:gd name="connsiteX125" fmla="*/ 7346641 w 11243827"/>
              <a:gd name="connsiteY125" fmla="*/ 5598329 h 5641173"/>
              <a:gd name="connsiteX126" fmla="*/ 7334238 w 11243827"/>
              <a:gd name="connsiteY126" fmla="*/ 5594014 h 5641173"/>
              <a:gd name="connsiteX127" fmla="*/ 7323426 w 11243827"/>
              <a:gd name="connsiteY127" fmla="*/ 5596835 h 5641173"/>
              <a:gd name="connsiteX128" fmla="*/ 7318938 w 11243827"/>
              <a:gd name="connsiteY128" fmla="*/ 5596200 h 5641173"/>
              <a:gd name="connsiteX129" fmla="*/ 7307784 w 11243827"/>
              <a:gd name="connsiteY129" fmla="*/ 5594065 h 5641173"/>
              <a:gd name="connsiteX130" fmla="*/ 7288540 w 11243827"/>
              <a:gd name="connsiteY130" fmla="*/ 5589320 h 5641173"/>
              <a:gd name="connsiteX131" fmla="*/ 7282537 w 11243827"/>
              <a:gd name="connsiteY131" fmla="*/ 5588660 h 5641173"/>
              <a:gd name="connsiteX132" fmla="*/ 7269466 w 11243827"/>
              <a:gd name="connsiteY132" fmla="*/ 5581404 h 5641173"/>
              <a:gd name="connsiteX133" fmla="*/ 7244165 w 11243827"/>
              <a:gd name="connsiteY133" fmla="*/ 5575200 h 5641173"/>
              <a:gd name="connsiteX134" fmla="*/ 7199619 w 11243827"/>
              <a:gd name="connsiteY134" fmla="*/ 5553550 h 5641173"/>
              <a:gd name="connsiteX135" fmla="*/ 7173434 w 11243827"/>
              <a:gd name="connsiteY135" fmla="*/ 5543219 h 5641173"/>
              <a:gd name="connsiteX136" fmla="*/ 7155718 w 11243827"/>
              <a:gd name="connsiteY136" fmla="*/ 5533697 h 5641173"/>
              <a:gd name="connsiteX137" fmla="*/ 7103430 w 11243827"/>
              <a:gd name="connsiteY137" fmla="*/ 5520249 h 5641173"/>
              <a:gd name="connsiteX138" fmla="*/ 7013746 w 11243827"/>
              <a:gd name="connsiteY138" fmla="*/ 5502470 h 5641173"/>
              <a:gd name="connsiteX139" fmla="*/ 6995379 w 11243827"/>
              <a:gd name="connsiteY139" fmla="*/ 5497693 h 5641173"/>
              <a:gd name="connsiteX140" fmla="*/ 6982475 w 11243827"/>
              <a:gd name="connsiteY140" fmla="*/ 5489641 h 5641173"/>
              <a:gd name="connsiteX141" fmla="*/ 6981994 w 11243827"/>
              <a:gd name="connsiteY141" fmla="*/ 5484335 h 5641173"/>
              <a:gd name="connsiteX142" fmla="*/ 6972355 w 11243827"/>
              <a:gd name="connsiteY142" fmla="*/ 5481074 h 5641173"/>
              <a:gd name="connsiteX143" fmla="*/ 6970394 w 11243827"/>
              <a:gd name="connsiteY143" fmla="*/ 5479383 h 5641173"/>
              <a:gd name="connsiteX144" fmla="*/ 6958543 w 11243827"/>
              <a:gd name="connsiteY144" fmla="*/ 5470507 h 5641173"/>
              <a:gd name="connsiteX145" fmla="*/ 6918276 w 11243827"/>
              <a:gd name="connsiteY145" fmla="*/ 5472034 h 5641173"/>
              <a:gd name="connsiteX146" fmla="*/ 6881046 w 11243827"/>
              <a:gd name="connsiteY146" fmla="*/ 5457070 h 5641173"/>
              <a:gd name="connsiteX147" fmla="*/ 6752164 w 11243827"/>
              <a:gd name="connsiteY147" fmla="*/ 5425021 h 5641173"/>
              <a:gd name="connsiteX148" fmla="*/ 6724964 w 11243827"/>
              <a:gd name="connsiteY148" fmla="*/ 5414071 h 5641173"/>
              <a:gd name="connsiteX149" fmla="*/ 6683286 w 11243827"/>
              <a:gd name="connsiteY149" fmla="*/ 5432830 h 5641173"/>
              <a:gd name="connsiteX150" fmla="*/ 6644277 w 11243827"/>
              <a:gd name="connsiteY150" fmla="*/ 5429684 h 5641173"/>
              <a:gd name="connsiteX151" fmla="*/ 6532914 w 11243827"/>
              <a:gd name="connsiteY151" fmla="*/ 5431205 h 5641173"/>
              <a:gd name="connsiteX152" fmla="*/ 6307459 w 11243827"/>
              <a:gd name="connsiteY152" fmla="*/ 5467087 h 5641173"/>
              <a:gd name="connsiteX153" fmla="*/ 6196243 w 11243827"/>
              <a:gd name="connsiteY153" fmla="*/ 5515042 h 5641173"/>
              <a:gd name="connsiteX154" fmla="*/ 6099124 w 11243827"/>
              <a:gd name="connsiteY154" fmla="*/ 5516848 h 5641173"/>
              <a:gd name="connsiteX155" fmla="*/ 6016077 w 11243827"/>
              <a:gd name="connsiteY155" fmla="*/ 5528642 h 5641173"/>
              <a:gd name="connsiteX156" fmla="*/ 6004389 w 11243827"/>
              <a:gd name="connsiteY156" fmla="*/ 5531206 h 5641173"/>
              <a:gd name="connsiteX157" fmla="*/ 5933945 w 11243827"/>
              <a:gd name="connsiteY157" fmla="*/ 5538840 h 5641173"/>
              <a:gd name="connsiteX158" fmla="*/ 5883936 w 11243827"/>
              <a:gd name="connsiteY158" fmla="*/ 5553807 h 5641173"/>
              <a:gd name="connsiteX159" fmla="*/ 5798331 w 11243827"/>
              <a:gd name="connsiteY159" fmla="*/ 5564248 h 5641173"/>
              <a:gd name="connsiteX160" fmla="*/ 5712738 w 11243827"/>
              <a:gd name="connsiteY160" fmla="*/ 5573120 h 5641173"/>
              <a:gd name="connsiteX161" fmla="*/ 5681342 w 11243827"/>
              <a:gd name="connsiteY161" fmla="*/ 5575621 h 5641173"/>
              <a:gd name="connsiteX162" fmla="*/ 5627167 w 11243827"/>
              <a:gd name="connsiteY162" fmla="*/ 5583215 h 5641173"/>
              <a:gd name="connsiteX163" fmla="*/ 5591414 w 11243827"/>
              <a:gd name="connsiteY163" fmla="*/ 5587695 h 5641173"/>
              <a:gd name="connsiteX164" fmla="*/ 5583028 w 11243827"/>
              <a:gd name="connsiteY164" fmla="*/ 5580877 h 5641173"/>
              <a:gd name="connsiteX165" fmla="*/ 5549426 w 11243827"/>
              <a:gd name="connsiteY165" fmla="*/ 5582858 h 5641173"/>
              <a:gd name="connsiteX166" fmla="*/ 5519999 w 11243827"/>
              <a:gd name="connsiteY166" fmla="*/ 5592246 h 5641173"/>
              <a:gd name="connsiteX167" fmla="*/ 5480028 w 11243827"/>
              <a:gd name="connsiteY167" fmla="*/ 5597282 h 5641173"/>
              <a:gd name="connsiteX168" fmla="*/ 5456175 w 11243827"/>
              <a:gd name="connsiteY168" fmla="*/ 5600371 h 5641173"/>
              <a:gd name="connsiteX169" fmla="*/ 5388463 w 11243827"/>
              <a:gd name="connsiteY169" fmla="*/ 5602638 h 5641173"/>
              <a:gd name="connsiteX170" fmla="*/ 5265898 w 11243827"/>
              <a:gd name="connsiteY170" fmla="*/ 5591830 h 5641173"/>
              <a:gd name="connsiteX171" fmla="*/ 5231231 w 11243827"/>
              <a:gd name="connsiteY171" fmla="*/ 5592790 h 5641173"/>
              <a:gd name="connsiteX172" fmla="*/ 5226996 w 11243827"/>
              <a:gd name="connsiteY172" fmla="*/ 5595040 h 5641173"/>
              <a:gd name="connsiteX173" fmla="*/ 5175988 w 11243827"/>
              <a:gd name="connsiteY173" fmla="*/ 5588131 h 5641173"/>
              <a:gd name="connsiteX174" fmla="*/ 5107470 w 11243827"/>
              <a:gd name="connsiteY174" fmla="*/ 5594771 h 5641173"/>
              <a:gd name="connsiteX175" fmla="*/ 5027868 w 11243827"/>
              <a:gd name="connsiteY175" fmla="*/ 5605624 h 5641173"/>
              <a:gd name="connsiteX176" fmla="*/ 5007324 w 11243827"/>
              <a:gd name="connsiteY176" fmla="*/ 5609209 h 5641173"/>
              <a:gd name="connsiteX177" fmla="*/ 4952559 w 11243827"/>
              <a:gd name="connsiteY177" fmla="*/ 5611402 h 5641173"/>
              <a:gd name="connsiteX178" fmla="*/ 4826081 w 11243827"/>
              <a:gd name="connsiteY178" fmla="*/ 5616191 h 5641173"/>
              <a:gd name="connsiteX179" fmla="*/ 4823501 w 11243827"/>
              <a:gd name="connsiteY179" fmla="*/ 5619174 h 5641173"/>
              <a:gd name="connsiteX180" fmla="*/ 4813093 w 11243827"/>
              <a:gd name="connsiteY180" fmla="*/ 5620026 h 5641173"/>
              <a:gd name="connsiteX181" fmla="*/ 4810563 w 11243827"/>
              <a:gd name="connsiteY181" fmla="*/ 5620787 h 5641173"/>
              <a:gd name="connsiteX182" fmla="*/ 4795818 w 11243827"/>
              <a:gd name="connsiteY182" fmla="*/ 5624618 h 5641173"/>
              <a:gd name="connsiteX183" fmla="*/ 4758404 w 11243827"/>
              <a:gd name="connsiteY183" fmla="*/ 5619510 h 5641173"/>
              <a:gd name="connsiteX184" fmla="*/ 4717254 w 11243827"/>
              <a:gd name="connsiteY184" fmla="*/ 5624155 h 5641173"/>
              <a:gd name="connsiteX185" fmla="*/ 4591958 w 11243827"/>
              <a:gd name="connsiteY185" fmla="*/ 5624710 h 5641173"/>
              <a:gd name="connsiteX186" fmla="*/ 4476215 w 11243827"/>
              <a:gd name="connsiteY186" fmla="*/ 5628210 h 5641173"/>
              <a:gd name="connsiteX187" fmla="*/ 4425193 w 11243827"/>
              <a:gd name="connsiteY187" fmla="*/ 5627414 h 5641173"/>
              <a:gd name="connsiteX188" fmla="*/ 4383866 w 11243827"/>
              <a:gd name="connsiteY188" fmla="*/ 5626546 h 5641173"/>
              <a:gd name="connsiteX189" fmla="*/ 4385596 w 11243827"/>
              <a:gd name="connsiteY189" fmla="*/ 5634646 h 5641173"/>
              <a:gd name="connsiteX190" fmla="*/ 4360864 w 11243827"/>
              <a:gd name="connsiteY190" fmla="*/ 5641173 h 5641173"/>
              <a:gd name="connsiteX191" fmla="*/ 4328321 w 11243827"/>
              <a:gd name="connsiteY191" fmla="*/ 5626332 h 5641173"/>
              <a:gd name="connsiteX192" fmla="*/ 4309842 w 11243827"/>
              <a:gd name="connsiteY192" fmla="*/ 5626471 h 5641173"/>
              <a:gd name="connsiteX193" fmla="*/ 4277424 w 11243827"/>
              <a:gd name="connsiteY193" fmla="*/ 5631598 h 5641173"/>
              <a:gd name="connsiteX194" fmla="*/ 4266627 w 11243827"/>
              <a:gd name="connsiteY194" fmla="*/ 5633969 h 5641173"/>
              <a:gd name="connsiteX195" fmla="*/ 4185525 w 11243827"/>
              <a:gd name="connsiteY195" fmla="*/ 5617508 h 5641173"/>
              <a:gd name="connsiteX196" fmla="*/ 4177617 w 11243827"/>
              <a:gd name="connsiteY196" fmla="*/ 5610903 h 5641173"/>
              <a:gd name="connsiteX197" fmla="*/ 4136948 w 11243827"/>
              <a:gd name="connsiteY197" fmla="*/ 5608031 h 5641173"/>
              <a:gd name="connsiteX198" fmla="*/ 4132323 w 11243827"/>
              <a:gd name="connsiteY198" fmla="*/ 5609784 h 5641173"/>
              <a:gd name="connsiteX199" fmla="*/ 4098620 w 11243827"/>
              <a:gd name="connsiteY199" fmla="*/ 5599672 h 5641173"/>
              <a:gd name="connsiteX200" fmla="*/ 3963475 w 11243827"/>
              <a:gd name="connsiteY200" fmla="*/ 5581841 h 5641173"/>
              <a:gd name="connsiteX201" fmla="*/ 3703613 w 11243827"/>
              <a:gd name="connsiteY201" fmla="*/ 5572482 h 5641173"/>
              <a:gd name="connsiteX202" fmla="*/ 3432987 w 11243827"/>
              <a:gd name="connsiteY202" fmla="*/ 5545768 h 5641173"/>
              <a:gd name="connsiteX203" fmla="*/ 3176381 w 11243827"/>
              <a:gd name="connsiteY203" fmla="*/ 5556110 h 5641173"/>
              <a:gd name="connsiteX204" fmla="*/ 2710156 w 11243827"/>
              <a:gd name="connsiteY204" fmla="*/ 5527517 h 5641173"/>
              <a:gd name="connsiteX205" fmla="*/ 2550206 w 11243827"/>
              <a:gd name="connsiteY205" fmla="*/ 5524958 h 5641173"/>
              <a:gd name="connsiteX206" fmla="*/ 2443041 w 11243827"/>
              <a:gd name="connsiteY206" fmla="*/ 5523990 h 5641173"/>
              <a:gd name="connsiteX207" fmla="*/ 2435613 w 11243827"/>
              <a:gd name="connsiteY207" fmla="*/ 5526704 h 5641173"/>
              <a:gd name="connsiteX208" fmla="*/ 2405682 w 11243827"/>
              <a:gd name="connsiteY208" fmla="*/ 5528307 h 5641173"/>
              <a:gd name="connsiteX209" fmla="*/ 2397487 w 11243827"/>
              <a:gd name="connsiteY209" fmla="*/ 5540337 h 5641173"/>
              <a:gd name="connsiteX210" fmla="*/ 2297454 w 11243827"/>
              <a:gd name="connsiteY210" fmla="*/ 5550765 h 5641173"/>
              <a:gd name="connsiteX211" fmla="*/ 2056700 w 11243827"/>
              <a:gd name="connsiteY211" fmla="*/ 5555489 h 5641173"/>
              <a:gd name="connsiteX212" fmla="*/ 1878530 w 11243827"/>
              <a:gd name="connsiteY212" fmla="*/ 5535330 h 5641173"/>
              <a:gd name="connsiteX213" fmla="*/ 1859292 w 11243827"/>
              <a:gd name="connsiteY213" fmla="*/ 5535461 h 5641173"/>
              <a:gd name="connsiteX214" fmla="*/ 1835626 w 11243827"/>
              <a:gd name="connsiteY214" fmla="*/ 5533793 h 5641173"/>
              <a:gd name="connsiteX215" fmla="*/ 1798939 w 11243827"/>
              <a:gd name="connsiteY215" fmla="*/ 5540285 h 5641173"/>
              <a:gd name="connsiteX216" fmla="*/ 1779046 w 11243827"/>
              <a:gd name="connsiteY216" fmla="*/ 5549949 h 5641173"/>
              <a:gd name="connsiteX217" fmla="*/ 1772421 w 11243827"/>
              <a:gd name="connsiteY217" fmla="*/ 5549018 h 5641173"/>
              <a:gd name="connsiteX218" fmla="*/ 1772052 w 11243827"/>
              <a:gd name="connsiteY218" fmla="*/ 5545689 h 5641173"/>
              <a:gd name="connsiteX219" fmla="*/ 1711543 w 11243827"/>
              <a:gd name="connsiteY219" fmla="*/ 5534558 h 5641173"/>
              <a:gd name="connsiteX220" fmla="*/ 1631462 w 11243827"/>
              <a:gd name="connsiteY220" fmla="*/ 5491807 h 5641173"/>
              <a:gd name="connsiteX221" fmla="*/ 1538763 w 11243827"/>
              <a:gd name="connsiteY221" fmla="*/ 5482781 h 5641173"/>
              <a:gd name="connsiteX222" fmla="*/ 1501533 w 11243827"/>
              <a:gd name="connsiteY222" fmla="*/ 5467817 h 5641173"/>
              <a:gd name="connsiteX223" fmla="*/ 1461266 w 11243827"/>
              <a:gd name="connsiteY223" fmla="*/ 5469343 h 5641173"/>
              <a:gd name="connsiteX224" fmla="*/ 1449415 w 11243827"/>
              <a:gd name="connsiteY224" fmla="*/ 5460467 h 5641173"/>
              <a:gd name="connsiteX225" fmla="*/ 1447454 w 11243827"/>
              <a:gd name="connsiteY225" fmla="*/ 5458776 h 5641173"/>
              <a:gd name="connsiteX226" fmla="*/ 1437814 w 11243827"/>
              <a:gd name="connsiteY226" fmla="*/ 5455515 h 5641173"/>
              <a:gd name="connsiteX227" fmla="*/ 1437334 w 11243827"/>
              <a:gd name="connsiteY227" fmla="*/ 5450209 h 5641173"/>
              <a:gd name="connsiteX228" fmla="*/ 1424429 w 11243827"/>
              <a:gd name="connsiteY228" fmla="*/ 5442157 h 5641173"/>
              <a:gd name="connsiteX229" fmla="*/ 1406063 w 11243827"/>
              <a:gd name="connsiteY229" fmla="*/ 5437380 h 5641173"/>
              <a:gd name="connsiteX230" fmla="*/ 1316379 w 11243827"/>
              <a:gd name="connsiteY230" fmla="*/ 5419601 h 5641173"/>
              <a:gd name="connsiteX231" fmla="*/ 1264090 w 11243827"/>
              <a:gd name="connsiteY231" fmla="*/ 5406153 h 5641173"/>
              <a:gd name="connsiteX232" fmla="*/ 1246374 w 11243827"/>
              <a:gd name="connsiteY232" fmla="*/ 5396631 h 5641173"/>
              <a:gd name="connsiteX233" fmla="*/ 1220190 w 11243827"/>
              <a:gd name="connsiteY233" fmla="*/ 5386301 h 5641173"/>
              <a:gd name="connsiteX234" fmla="*/ 1175643 w 11243827"/>
              <a:gd name="connsiteY234" fmla="*/ 5364651 h 5641173"/>
              <a:gd name="connsiteX235" fmla="*/ 1150342 w 11243827"/>
              <a:gd name="connsiteY235" fmla="*/ 5358447 h 5641173"/>
              <a:gd name="connsiteX236" fmla="*/ 1112024 w 11243827"/>
              <a:gd name="connsiteY236" fmla="*/ 5345786 h 5641173"/>
              <a:gd name="connsiteX237" fmla="*/ 1100870 w 11243827"/>
              <a:gd name="connsiteY237" fmla="*/ 5343651 h 5641173"/>
              <a:gd name="connsiteX238" fmla="*/ 1096383 w 11243827"/>
              <a:gd name="connsiteY238" fmla="*/ 5343015 h 5641173"/>
              <a:gd name="connsiteX239" fmla="*/ 1058039 w 11243827"/>
              <a:gd name="connsiteY239" fmla="*/ 5343504 h 5641173"/>
              <a:gd name="connsiteX240" fmla="*/ 1055426 w 11243827"/>
              <a:gd name="connsiteY240" fmla="*/ 5339088 h 5641173"/>
              <a:gd name="connsiteX241" fmla="*/ 1044738 w 11243827"/>
              <a:gd name="connsiteY241" fmla="*/ 5333063 h 5641173"/>
              <a:gd name="connsiteX242" fmla="*/ 1033909 w 11243827"/>
              <a:gd name="connsiteY242" fmla="*/ 5335680 h 5641173"/>
              <a:gd name="connsiteX243" fmla="*/ 1012649 w 11243827"/>
              <a:gd name="connsiteY243" fmla="*/ 5334541 h 5641173"/>
              <a:gd name="connsiteX244" fmla="*/ 1007115 w 11243827"/>
              <a:gd name="connsiteY244" fmla="*/ 5332775 h 5641173"/>
              <a:gd name="connsiteX245" fmla="*/ 987447 w 11243827"/>
              <a:gd name="connsiteY245" fmla="*/ 5346462 h 5641173"/>
              <a:gd name="connsiteX246" fmla="*/ 953418 w 11243827"/>
              <a:gd name="connsiteY246" fmla="*/ 5333901 h 5641173"/>
              <a:gd name="connsiteX247" fmla="*/ 916854 w 11243827"/>
              <a:gd name="connsiteY247" fmla="*/ 5329435 h 5641173"/>
              <a:gd name="connsiteX248" fmla="*/ 905651 w 11243827"/>
              <a:gd name="connsiteY248" fmla="*/ 5332114 h 5641173"/>
              <a:gd name="connsiteX249" fmla="*/ 838405 w 11243827"/>
              <a:gd name="connsiteY249" fmla="*/ 5339470 h 5641173"/>
              <a:gd name="connsiteX250" fmla="*/ 817627 w 11243827"/>
              <a:gd name="connsiteY250" fmla="*/ 5330580 h 5641173"/>
              <a:gd name="connsiteX251" fmla="*/ 801817 w 11243827"/>
              <a:gd name="connsiteY251" fmla="*/ 5325937 h 5641173"/>
              <a:gd name="connsiteX252" fmla="*/ 798857 w 11243827"/>
              <a:gd name="connsiteY252" fmla="*/ 5320979 h 5641173"/>
              <a:gd name="connsiteX253" fmla="*/ 788354 w 11243827"/>
              <a:gd name="connsiteY253" fmla="*/ 5320143 h 5641173"/>
              <a:gd name="connsiteX254" fmla="*/ 785726 w 11243827"/>
              <a:gd name="connsiteY254" fmla="*/ 5318989 h 5641173"/>
              <a:gd name="connsiteX255" fmla="*/ 770507 w 11243827"/>
              <a:gd name="connsiteY255" fmla="*/ 5313309 h 5641173"/>
              <a:gd name="connsiteX256" fmla="*/ 733810 w 11243827"/>
              <a:gd name="connsiteY256" fmla="*/ 5324286 h 5641173"/>
              <a:gd name="connsiteX257" fmla="*/ 692117 w 11243827"/>
              <a:gd name="connsiteY257" fmla="*/ 5318786 h 5641173"/>
              <a:gd name="connsiteX258" fmla="*/ 574943 w 11243827"/>
              <a:gd name="connsiteY258" fmla="*/ 5327578 h 5641173"/>
              <a:gd name="connsiteX259" fmla="*/ 441302 w 11243827"/>
              <a:gd name="connsiteY259" fmla="*/ 5307062 h 5641173"/>
              <a:gd name="connsiteX260" fmla="*/ 336819 w 11243827"/>
              <a:gd name="connsiteY260" fmla="*/ 5336690 h 5641173"/>
              <a:gd name="connsiteX261" fmla="*/ 270932 w 11243827"/>
              <a:gd name="connsiteY261" fmla="*/ 5345451 h 5641173"/>
              <a:gd name="connsiteX262" fmla="*/ 194189 w 11243827"/>
              <a:gd name="connsiteY262" fmla="*/ 5343588 h 5641173"/>
              <a:gd name="connsiteX263" fmla="*/ 192552 w 11243827"/>
              <a:gd name="connsiteY263" fmla="*/ 5342845 h 5641173"/>
              <a:gd name="connsiteX264" fmla="*/ 178320 w 11243827"/>
              <a:gd name="connsiteY264" fmla="*/ 5343766 h 5641173"/>
              <a:gd name="connsiteX265" fmla="*/ 175596 w 11243827"/>
              <a:gd name="connsiteY265" fmla="*/ 5346411 h 5641173"/>
              <a:gd name="connsiteX266" fmla="*/ 147287 w 11243827"/>
              <a:gd name="connsiteY266" fmla="*/ 5352625 h 5641173"/>
              <a:gd name="connsiteX267" fmla="*/ 114847 w 11243827"/>
              <a:gd name="connsiteY267" fmla="*/ 5355844 h 5641173"/>
              <a:gd name="connsiteX268" fmla="*/ 114306 w 11243827"/>
              <a:gd name="connsiteY268" fmla="*/ 5354983 h 5641173"/>
              <a:gd name="connsiteX269" fmla="*/ 89264 w 11243827"/>
              <a:gd name="connsiteY269" fmla="*/ 5348886 h 5641173"/>
              <a:gd name="connsiteX270" fmla="*/ 49794 w 11243827"/>
              <a:gd name="connsiteY270" fmla="*/ 5329950 h 5641173"/>
              <a:gd name="connsiteX271" fmla="*/ 19924 w 11243827"/>
              <a:gd name="connsiteY271" fmla="*/ 5334282 h 5641173"/>
              <a:gd name="connsiteX272" fmla="*/ 13819 w 11243827"/>
              <a:gd name="connsiteY272" fmla="*/ 5334653 h 5641173"/>
              <a:gd name="connsiteX273" fmla="*/ 13657 w 11243827"/>
              <a:gd name="connsiteY273" fmla="*/ 5334455 h 5641173"/>
              <a:gd name="connsiteX274" fmla="*/ 7139 w 11243827"/>
              <a:gd name="connsiteY274" fmla="*/ 5334438 h 5641173"/>
              <a:gd name="connsiteX275" fmla="*/ 2684 w 11243827"/>
              <a:gd name="connsiteY275" fmla="*/ 5335333 h 5641173"/>
              <a:gd name="connsiteX276" fmla="*/ 0 w 11243827"/>
              <a:gd name="connsiteY276" fmla="*/ 5335496 h 5641173"/>
              <a:gd name="connsiteX277" fmla="*/ 0 w 11243827"/>
              <a:gd name="connsiteY277" fmla="*/ 10592 h 5641173"/>
              <a:gd name="connsiteX278" fmla="*/ 11243827 w 11243827"/>
              <a:gd name="connsiteY278" fmla="*/ 0 h 5641173"/>
              <a:gd name="connsiteX0" fmla="*/ 11243827 w 11243827"/>
              <a:gd name="connsiteY0" fmla="*/ 0 h 5641173"/>
              <a:gd name="connsiteX1" fmla="*/ 11243827 w 11243827"/>
              <a:gd name="connsiteY1" fmla="*/ 5209610 h 5641173"/>
              <a:gd name="connsiteX2" fmla="*/ 11240675 w 11243827"/>
              <a:gd name="connsiteY2" fmla="*/ 5210442 h 5641173"/>
              <a:gd name="connsiteX3" fmla="*/ 11179959 w 11243827"/>
              <a:gd name="connsiteY3" fmla="*/ 5221199 h 5641173"/>
              <a:gd name="connsiteX4" fmla="*/ 11105493 w 11243827"/>
              <a:gd name="connsiteY4" fmla="*/ 5259905 h 5641173"/>
              <a:gd name="connsiteX5" fmla="*/ 11078640 w 11243827"/>
              <a:gd name="connsiteY5" fmla="*/ 5263531 h 5641173"/>
              <a:gd name="connsiteX6" fmla="*/ 11079616 w 11243827"/>
              <a:gd name="connsiteY6" fmla="*/ 5270380 h 5641173"/>
              <a:gd name="connsiteX7" fmla="*/ 11069641 w 11243827"/>
              <a:gd name="connsiteY7" fmla="*/ 5270884 h 5641173"/>
              <a:gd name="connsiteX8" fmla="*/ 11047377 w 11243827"/>
              <a:gd name="connsiteY8" fmla="*/ 5271051 h 5641173"/>
              <a:gd name="connsiteX9" fmla="*/ 10980705 w 11243827"/>
              <a:gd name="connsiteY9" fmla="*/ 5272951 h 5641173"/>
              <a:gd name="connsiteX10" fmla="*/ 10962514 w 11243827"/>
              <a:gd name="connsiteY10" fmla="*/ 5286084 h 5641173"/>
              <a:gd name="connsiteX11" fmla="*/ 10945307 w 11243827"/>
              <a:gd name="connsiteY11" fmla="*/ 5286290 h 5641173"/>
              <a:gd name="connsiteX12" fmla="*/ 10845516 w 11243827"/>
              <a:gd name="connsiteY12" fmla="*/ 5303894 h 5641173"/>
              <a:gd name="connsiteX13" fmla="*/ 10831795 w 11243827"/>
              <a:gd name="connsiteY13" fmla="*/ 5305210 h 5641173"/>
              <a:gd name="connsiteX14" fmla="*/ 10824365 w 11243827"/>
              <a:gd name="connsiteY14" fmla="*/ 5311111 h 5641173"/>
              <a:gd name="connsiteX15" fmla="*/ 10797756 w 11243827"/>
              <a:gd name="connsiteY15" fmla="*/ 5312285 h 5641173"/>
              <a:gd name="connsiteX16" fmla="*/ 10796525 w 11243827"/>
              <a:gd name="connsiteY16" fmla="*/ 5315645 h 5641173"/>
              <a:gd name="connsiteX17" fmla="*/ 10709063 w 11243827"/>
              <a:gd name="connsiteY17" fmla="*/ 5344492 h 5641173"/>
              <a:gd name="connsiteX18" fmla="*/ 10694078 w 11243827"/>
              <a:gd name="connsiteY18" fmla="*/ 5349258 h 5641173"/>
              <a:gd name="connsiteX19" fmla="*/ 10681131 w 11243827"/>
              <a:gd name="connsiteY19" fmla="*/ 5347812 h 5641173"/>
              <a:gd name="connsiteX20" fmla="*/ 10609448 w 11243827"/>
              <a:gd name="connsiteY20" fmla="*/ 5351931 h 5641173"/>
              <a:gd name="connsiteX21" fmla="*/ 10592397 w 11243827"/>
              <a:gd name="connsiteY21" fmla="*/ 5349402 h 5641173"/>
              <a:gd name="connsiteX22" fmla="*/ 10585227 w 11243827"/>
              <a:gd name="connsiteY22" fmla="*/ 5344063 h 5641173"/>
              <a:gd name="connsiteX23" fmla="*/ 10557472 w 11243827"/>
              <a:gd name="connsiteY23" fmla="*/ 5354151 h 5641173"/>
              <a:gd name="connsiteX24" fmla="*/ 10514646 w 11243827"/>
              <a:gd name="connsiteY24" fmla="*/ 5361064 h 5641173"/>
              <a:gd name="connsiteX25" fmla="*/ 10494292 w 11243827"/>
              <a:gd name="connsiteY25" fmla="*/ 5366054 h 5641173"/>
              <a:gd name="connsiteX26" fmla="*/ 10477869 w 11243827"/>
              <a:gd name="connsiteY26" fmla="*/ 5363025 h 5641173"/>
              <a:gd name="connsiteX27" fmla="*/ 10384411 w 11243827"/>
              <a:gd name="connsiteY27" fmla="*/ 5362257 h 5641173"/>
              <a:gd name="connsiteX28" fmla="*/ 10362921 w 11243827"/>
              <a:gd name="connsiteY28" fmla="*/ 5357444 h 5641173"/>
              <a:gd name="connsiteX29" fmla="*/ 10352736 w 11243827"/>
              <a:gd name="connsiteY29" fmla="*/ 5347851 h 5641173"/>
              <a:gd name="connsiteX30" fmla="*/ 10344754 w 11243827"/>
              <a:gd name="connsiteY30" fmla="*/ 5351272 h 5641173"/>
              <a:gd name="connsiteX31" fmla="*/ 10288226 w 11243827"/>
              <a:gd name="connsiteY31" fmla="*/ 5351613 h 5641173"/>
              <a:gd name="connsiteX32" fmla="*/ 10251350 w 11243827"/>
              <a:gd name="connsiteY32" fmla="*/ 5352711 h 5641173"/>
              <a:gd name="connsiteX33" fmla="*/ 10249108 w 11243827"/>
              <a:gd name="connsiteY33" fmla="*/ 5365881 h 5641173"/>
              <a:gd name="connsiteX34" fmla="*/ 10216272 w 11243827"/>
              <a:gd name="connsiteY34" fmla="*/ 5370573 h 5641173"/>
              <a:gd name="connsiteX35" fmla="*/ 10181278 w 11243827"/>
              <a:gd name="connsiteY35" fmla="*/ 5362119 h 5641173"/>
              <a:gd name="connsiteX36" fmla="*/ 10140033 w 11243827"/>
              <a:gd name="connsiteY36" fmla="*/ 5363304 h 5641173"/>
              <a:gd name="connsiteX37" fmla="*/ 10115353 w 11243827"/>
              <a:gd name="connsiteY37" fmla="*/ 5363869 h 5641173"/>
              <a:gd name="connsiteX38" fmla="*/ 10050578 w 11243827"/>
              <a:gd name="connsiteY38" fmla="*/ 5376153 h 5641173"/>
              <a:gd name="connsiteX39" fmla="*/ 9945478 w 11243827"/>
              <a:gd name="connsiteY39" fmla="*/ 5422859 h 5641173"/>
              <a:gd name="connsiteX40" fmla="*/ 9912481 w 11243827"/>
              <a:gd name="connsiteY40" fmla="*/ 5429477 h 5641173"/>
              <a:gd name="connsiteX41" fmla="*/ 9906713 w 11243827"/>
              <a:gd name="connsiteY41" fmla="*/ 5426784 h 5641173"/>
              <a:gd name="connsiteX42" fmla="*/ 9742436 w 11243827"/>
              <a:gd name="connsiteY42" fmla="*/ 5454834 h 5641173"/>
              <a:gd name="connsiteX43" fmla="*/ 9713044 w 11243827"/>
              <a:gd name="connsiteY43" fmla="*/ 5456476 h 5641173"/>
              <a:gd name="connsiteX44" fmla="*/ 9691033 w 11243827"/>
              <a:gd name="connsiteY44" fmla="*/ 5455451 h 5641173"/>
              <a:gd name="connsiteX45" fmla="*/ 9638355 w 11243827"/>
              <a:gd name="connsiteY45" fmla="*/ 5464794 h 5641173"/>
              <a:gd name="connsiteX46" fmla="*/ 9552434 w 11243827"/>
              <a:gd name="connsiteY46" fmla="*/ 5485280 h 5641173"/>
              <a:gd name="connsiteX47" fmla="*/ 9533883 w 11243827"/>
              <a:gd name="connsiteY47" fmla="*/ 5488516 h 5641173"/>
              <a:gd name="connsiteX48" fmla="*/ 9516916 w 11243827"/>
              <a:gd name="connsiteY48" fmla="*/ 5486828 h 5641173"/>
              <a:gd name="connsiteX49" fmla="*/ 9512093 w 11243827"/>
              <a:gd name="connsiteY49" fmla="*/ 5482541 h 5641173"/>
              <a:gd name="connsiteX50" fmla="*/ 9501725 w 11243827"/>
              <a:gd name="connsiteY50" fmla="*/ 5483603 h 5641173"/>
              <a:gd name="connsiteX51" fmla="*/ 9498754 w 11243827"/>
              <a:gd name="connsiteY51" fmla="*/ 5482951 h 5641173"/>
              <a:gd name="connsiteX52" fmla="*/ 9481932 w 11243827"/>
              <a:gd name="connsiteY52" fmla="*/ 5480151 h 5641173"/>
              <a:gd name="connsiteX53" fmla="*/ 9451321 w 11243827"/>
              <a:gd name="connsiteY53" fmla="*/ 5497375 h 5641173"/>
              <a:gd name="connsiteX54" fmla="*/ 9409298 w 11243827"/>
              <a:gd name="connsiteY54" fmla="*/ 5499478 h 5641173"/>
              <a:gd name="connsiteX55" fmla="*/ 9303056 w 11243827"/>
              <a:gd name="connsiteY55" fmla="*/ 5519093 h 5641173"/>
              <a:gd name="connsiteX56" fmla="*/ 9229078 w 11243827"/>
              <a:gd name="connsiteY56" fmla="*/ 5524154 h 5641173"/>
              <a:gd name="connsiteX57" fmla="*/ 9165105 w 11243827"/>
              <a:gd name="connsiteY57" fmla="*/ 5532892 h 5641173"/>
              <a:gd name="connsiteX58" fmla="*/ 9077301 w 11243827"/>
              <a:gd name="connsiteY58" fmla="*/ 5580356 h 5641173"/>
              <a:gd name="connsiteX59" fmla="*/ 8960065 w 11243827"/>
              <a:gd name="connsiteY59" fmla="*/ 5597982 h 5641173"/>
              <a:gd name="connsiteX60" fmla="*/ 8953536 w 11243827"/>
              <a:gd name="connsiteY60" fmla="*/ 5606638 h 5641173"/>
              <a:gd name="connsiteX61" fmla="*/ 8943907 w 11243827"/>
              <a:gd name="connsiteY61" fmla="*/ 5612541 h 5641173"/>
              <a:gd name="connsiteX62" fmla="*/ 8942046 w 11243827"/>
              <a:gd name="connsiteY62" fmla="*/ 5612112 h 5641173"/>
              <a:gd name="connsiteX63" fmla="*/ 8928824 w 11243827"/>
              <a:gd name="connsiteY63" fmla="*/ 5615549 h 5641173"/>
              <a:gd name="connsiteX64" fmla="*/ 8927294 w 11243827"/>
              <a:gd name="connsiteY64" fmla="*/ 5618607 h 5641173"/>
              <a:gd name="connsiteX65" fmla="*/ 8918651 w 11243827"/>
              <a:gd name="connsiteY65" fmla="*/ 5621688 h 5641173"/>
              <a:gd name="connsiteX66" fmla="*/ 8902772 w 11243827"/>
              <a:gd name="connsiteY66" fmla="*/ 5629703 h 5641173"/>
              <a:gd name="connsiteX67" fmla="*/ 8898724 w 11243827"/>
              <a:gd name="connsiteY67" fmla="*/ 5629379 h 5641173"/>
              <a:gd name="connsiteX68" fmla="*/ 8873099 w 11243827"/>
              <a:gd name="connsiteY68" fmla="*/ 5638628 h 5641173"/>
              <a:gd name="connsiteX69" fmla="*/ 8872234 w 11243827"/>
              <a:gd name="connsiteY69" fmla="*/ 5637889 h 5641173"/>
              <a:gd name="connsiteX70" fmla="*/ 8862777 w 11243827"/>
              <a:gd name="connsiteY70" fmla="*/ 5636711 h 5641173"/>
              <a:gd name="connsiteX71" fmla="*/ 8845869 w 11243827"/>
              <a:gd name="connsiteY71" fmla="*/ 5636436 h 5641173"/>
              <a:gd name="connsiteX72" fmla="*/ 8800548 w 11243827"/>
              <a:gd name="connsiteY72" fmla="*/ 5625084 h 5641173"/>
              <a:gd name="connsiteX73" fmla="*/ 8773774 w 11243827"/>
              <a:gd name="connsiteY73" fmla="*/ 5634630 h 5641173"/>
              <a:gd name="connsiteX74" fmla="*/ 8698255 w 11243827"/>
              <a:gd name="connsiteY74" fmla="*/ 5636083 h 5641173"/>
              <a:gd name="connsiteX75" fmla="*/ 8619167 w 11243827"/>
              <a:gd name="connsiteY75" fmla="*/ 5619130 h 5641173"/>
              <a:gd name="connsiteX76" fmla="*/ 8539822 w 11243827"/>
              <a:gd name="connsiteY76" fmla="*/ 5616905 h 5641173"/>
              <a:gd name="connsiteX77" fmla="*/ 8511094 w 11243827"/>
              <a:gd name="connsiteY77" fmla="*/ 5617360 h 5641173"/>
              <a:gd name="connsiteX78" fmla="*/ 8459886 w 11243827"/>
              <a:gd name="connsiteY78" fmla="*/ 5612612 h 5641173"/>
              <a:gd name="connsiteX79" fmla="*/ 8436432 w 11243827"/>
              <a:gd name="connsiteY79" fmla="*/ 5606990 h 5641173"/>
              <a:gd name="connsiteX80" fmla="*/ 8435403 w 11243827"/>
              <a:gd name="connsiteY80" fmla="*/ 5607336 h 5641173"/>
              <a:gd name="connsiteX81" fmla="*/ 8433307 w 11243827"/>
              <a:gd name="connsiteY81" fmla="*/ 5604917 h 5641173"/>
              <a:gd name="connsiteX82" fmla="*/ 8428968 w 11243827"/>
              <a:gd name="connsiteY82" fmla="*/ 5603796 h 5641173"/>
              <a:gd name="connsiteX83" fmla="*/ 8417124 w 11243827"/>
              <a:gd name="connsiteY83" fmla="*/ 5604518 h 5641173"/>
              <a:gd name="connsiteX84" fmla="*/ 8412669 w 11243827"/>
              <a:gd name="connsiteY84" fmla="*/ 5605413 h 5641173"/>
              <a:gd name="connsiteX85" fmla="*/ 8406152 w 11243827"/>
              <a:gd name="connsiteY85" fmla="*/ 5605396 h 5641173"/>
              <a:gd name="connsiteX86" fmla="*/ 8405989 w 11243827"/>
              <a:gd name="connsiteY86" fmla="*/ 5605197 h 5641173"/>
              <a:gd name="connsiteX87" fmla="*/ 8399884 w 11243827"/>
              <a:gd name="connsiteY87" fmla="*/ 5605568 h 5641173"/>
              <a:gd name="connsiteX88" fmla="*/ 8370014 w 11243827"/>
              <a:gd name="connsiteY88" fmla="*/ 5609900 h 5641173"/>
              <a:gd name="connsiteX89" fmla="*/ 8330544 w 11243827"/>
              <a:gd name="connsiteY89" fmla="*/ 5590964 h 5641173"/>
              <a:gd name="connsiteX90" fmla="*/ 8314221 w 11243827"/>
              <a:gd name="connsiteY90" fmla="*/ 5587682 h 5641173"/>
              <a:gd name="connsiteX91" fmla="*/ 8305502 w 11243827"/>
              <a:gd name="connsiteY91" fmla="*/ 5584868 h 5641173"/>
              <a:gd name="connsiteX92" fmla="*/ 8304962 w 11243827"/>
              <a:gd name="connsiteY92" fmla="*/ 5584007 h 5641173"/>
              <a:gd name="connsiteX93" fmla="*/ 8276324 w 11243827"/>
              <a:gd name="connsiteY93" fmla="*/ 5588260 h 5641173"/>
              <a:gd name="connsiteX94" fmla="*/ 8272522 w 11243827"/>
              <a:gd name="connsiteY94" fmla="*/ 5587226 h 5641173"/>
              <a:gd name="connsiteX95" fmla="*/ 8253857 w 11243827"/>
              <a:gd name="connsiteY95" fmla="*/ 5592043 h 5641173"/>
              <a:gd name="connsiteX96" fmla="*/ 8244212 w 11243827"/>
              <a:gd name="connsiteY96" fmla="*/ 5593439 h 5641173"/>
              <a:gd name="connsiteX97" fmla="*/ 8241488 w 11243827"/>
              <a:gd name="connsiteY97" fmla="*/ 5596085 h 5641173"/>
              <a:gd name="connsiteX98" fmla="*/ 8227256 w 11243827"/>
              <a:gd name="connsiteY98" fmla="*/ 5597005 h 5641173"/>
              <a:gd name="connsiteX99" fmla="*/ 8225619 w 11243827"/>
              <a:gd name="connsiteY99" fmla="*/ 5596262 h 5641173"/>
              <a:gd name="connsiteX100" fmla="*/ 8213882 w 11243827"/>
              <a:gd name="connsiteY100" fmla="*/ 5600179 h 5641173"/>
              <a:gd name="connsiteX101" fmla="*/ 8204045 w 11243827"/>
              <a:gd name="connsiteY101" fmla="*/ 5607275 h 5641173"/>
              <a:gd name="connsiteX102" fmla="*/ 8082989 w 11243827"/>
              <a:gd name="connsiteY102" fmla="*/ 5603160 h 5641173"/>
              <a:gd name="connsiteX103" fmla="*/ 7976942 w 11243827"/>
              <a:gd name="connsiteY103" fmla="*/ 5598455 h 5641173"/>
              <a:gd name="connsiteX104" fmla="*/ 7950121 w 11243827"/>
              <a:gd name="connsiteY104" fmla="*/ 5590893 h 5641173"/>
              <a:gd name="connsiteX105" fmla="*/ 7727691 w 11243827"/>
              <a:gd name="connsiteY105" fmla="*/ 5621064 h 5641173"/>
              <a:gd name="connsiteX106" fmla="*/ 7685998 w 11243827"/>
              <a:gd name="connsiteY106" fmla="*/ 5615564 h 5641173"/>
              <a:gd name="connsiteX107" fmla="*/ 7649302 w 11243827"/>
              <a:gd name="connsiteY107" fmla="*/ 5626541 h 5641173"/>
              <a:gd name="connsiteX108" fmla="*/ 7634083 w 11243827"/>
              <a:gd name="connsiteY108" fmla="*/ 5620862 h 5641173"/>
              <a:gd name="connsiteX109" fmla="*/ 7631455 w 11243827"/>
              <a:gd name="connsiteY109" fmla="*/ 5619708 h 5641173"/>
              <a:gd name="connsiteX110" fmla="*/ 7620952 w 11243827"/>
              <a:gd name="connsiteY110" fmla="*/ 5618872 h 5641173"/>
              <a:gd name="connsiteX111" fmla="*/ 7617992 w 11243827"/>
              <a:gd name="connsiteY111" fmla="*/ 5613914 h 5641173"/>
              <a:gd name="connsiteX112" fmla="*/ 7602182 w 11243827"/>
              <a:gd name="connsiteY112" fmla="*/ 5609271 h 5641173"/>
              <a:gd name="connsiteX113" fmla="*/ 7582847 w 11243827"/>
              <a:gd name="connsiteY113" fmla="*/ 5609047 h 5641173"/>
              <a:gd name="connsiteX114" fmla="*/ 7514158 w 11243827"/>
              <a:gd name="connsiteY114" fmla="*/ 5607737 h 5641173"/>
              <a:gd name="connsiteX115" fmla="*/ 7502955 w 11243827"/>
              <a:gd name="connsiteY115" fmla="*/ 5610415 h 5641173"/>
              <a:gd name="connsiteX116" fmla="*/ 7466391 w 11243827"/>
              <a:gd name="connsiteY116" fmla="*/ 5605949 h 5641173"/>
              <a:gd name="connsiteX117" fmla="*/ 7433806 w 11243827"/>
              <a:gd name="connsiteY117" fmla="*/ 5604945 h 5641173"/>
              <a:gd name="connsiteX118" fmla="*/ 7412693 w 11243827"/>
              <a:gd name="connsiteY118" fmla="*/ 5607075 h 5641173"/>
              <a:gd name="connsiteX119" fmla="*/ 7407159 w 11243827"/>
              <a:gd name="connsiteY119" fmla="*/ 5605310 h 5641173"/>
              <a:gd name="connsiteX120" fmla="*/ 7385900 w 11243827"/>
              <a:gd name="connsiteY120" fmla="*/ 5604171 h 5641173"/>
              <a:gd name="connsiteX121" fmla="*/ 7375071 w 11243827"/>
              <a:gd name="connsiteY121" fmla="*/ 5606788 h 5641173"/>
              <a:gd name="connsiteX122" fmla="*/ 7364382 w 11243827"/>
              <a:gd name="connsiteY122" fmla="*/ 5600762 h 5641173"/>
              <a:gd name="connsiteX123" fmla="*/ 7361770 w 11243827"/>
              <a:gd name="connsiteY123" fmla="*/ 5596347 h 5641173"/>
              <a:gd name="connsiteX124" fmla="*/ 7346641 w 11243827"/>
              <a:gd name="connsiteY124" fmla="*/ 5598329 h 5641173"/>
              <a:gd name="connsiteX125" fmla="*/ 7334238 w 11243827"/>
              <a:gd name="connsiteY125" fmla="*/ 5594014 h 5641173"/>
              <a:gd name="connsiteX126" fmla="*/ 7323426 w 11243827"/>
              <a:gd name="connsiteY126" fmla="*/ 5596835 h 5641173"/>
              <a:gd name="connsiteX127" fmla="*/ 7318938 w 11243827"/>
              <a:gd name="connsiteY127" fmla="*/ 5596200 h 5641173"/>
              <a:gd name="connsiteX128" fmla="*/ 7307784 w 11243827"/>
              <a:gd name="connsiteY128" fmla="*/ 5594065 h 5641173"/>
              <a:gd name="connsiteX129" fmla="*/ 7288540 w 11243827"/>
              <a:gd name="connsiteY129" fmla="*/ 5589320 h 5641173"/>
              <a:gd name="connsiteX130" fmla="*/ 7282537 w 11243827"/>
              <a:gd name="connsiteY130" fmla="*/ 5588660 h 5641173"/>
              <a:gd name="connsiteX131" fmla="*/ 7269466 w 11243827"/>
              <a:gd name="connsiteY131" fmla="*/ 5581404 h 5641173"/>
              <a:gd name="connsiteX132" fmla="*/ 7244165 w 11243827"/>
              <a:gd name="connsiteY132" fmla="*/ 5575200 h 5641173"/>
              <a:gd name="connsiteX133" fmla="*/ 7199619 w 11243827"/>
              <a:gd name="connsiteY133" fmla="*/ 5553550 h 5641173"/>
              <a:gd name="connsiteX134" fmla="*/ 7173434 w 11243827"/>
              <a:gd name="connsiteY134" fmla="*/ 5543219 h 5641173"/>
              <a:gd name="connsiteX135" fmla="*/ 7155718 w 11243827"/>
              <a:gd name="connsiteY135" fmla="*/ 5533697 h 5641173"/>
              <a:gd name="connsiteX136" fmla="*/ 7103430 w 11243827"/>
              <a:gd name="connsiteY136" fmla="*/ 5520249 h 5641173"/>
              <a:gd name="connsiteX137" fmla="*/ 7013746 w 11243827"/>
              <a:gd name="connsiteY137" fmla="*/ 5502470 h 5641173"/>
              <a:gd name="connsiteX138" fmla="*/ 6995379 w 11243827"/>
              <a:gd name="connsiteY138" fmla="*/ 5497693 h 5641173"/>
              <a:gd name="connsiteX139" fmla="*/ 6982475 w 11243827"/>
              <a:gd name="connsiteY139" fmla="*/ 5489641 h 5641173"/>
              <a:gd name="connsiteX140" fmla="*/ 6981994 w 11243827"/>
              <a:gd name="connsiteY140" fmla="*/ 5484335 h 5641173"/>
              <a:gd name="connsiteX141" fmla="*/ 6972355 w 11243827"/>
              <a:gd name="connsiteY141" fmla="*/ 5481074 h 5641173"/>
              <a:gd name="connsiteX142" fmla="*/ 6970394 w 11243827"/>
              <a:gd name="connsiteY142" fmla="*/ 5479383 h 5641173"/>
              <a:gd name="connsiteX143" fmla="*/ 6958543 w 11243827"/>
              <a:gd name="connsiteY143" fmla="*/ 5470507 h 5641173"/>
              <a:gd name="connsiteX144" fmla="*/ 6918276 w 11243827"/>
              <a:gd name="connsiteY144" fmla="*/ 5472034 h 5641173"/>
              <a:gd name="connsiteX145" fmla="*/ 6881046 w 11243827"/>
              <a:gd name="connsiteY145" fmla="*/ 5457070 h 5641173"/>
              <a:gd name="connsiteX146" fmla="*/ 6752164 w 11243827"/>
              <a:gd name="connsiteY146" fmla="*/ 5425021 h 5641173"/>
              <a:gd name="connsiteX147" fmla="*/ 6724964 w 11243827"/>
              <a:gd name="connsiteY147" fmla="*/ 5414071 h 5641173"/>
              <a:gd name="connsiteX148" fmla="*/ 6683286 w 11243827"/>
              <a:gd name="connsiteY148" fmla="*/ 5432830 h 5641173"/>
              <a:gd name="connsiteX149" fmla="*/ 6644277 w 11243827"/>
              <a:gd name="connsiteY149" fmla="*/ 5429684 h 5641173"/>
              <a:gd name="connsiteX150" fmla="*/ 6532914 w 11243827"/>
              <a:gd name="connsiteY150" fmla="*/ 5431205 h 5641173"/>
              <a:gd name="connsiteX151" fmla="*/ 6307459 w 11243827"/>
              <a:gd name="connsiteY151" fmla="*/ 5467087 h 5641173"/>
              <a:gd name="connsiteX152" fmla="*/ 6196243 w 11243827"/>
              <a:gd name="connsiteY152" fmla="*/ 5515042 h 5641173"/>
              <a:gd name="connsiteX153" fmla="*/ 6099124 w 11243827"/>
              <a:gd name="connsiteY153" fmla="*/ 5516848 h 5641173"/>
              <a:gd name="connsiteX154" fmla="*/ 6016077 w 11243827"/>
              <a:gd name="connsiteY154" fmla="*/ 5528642 h 5641173"/>
              <a:gd name="connsiteX155" fmla="*/ 6004389 w 11243827"/>
              <a:gd name="connsiteY155" fmla="*/ 5531206 h 5641173"/>
              <a:gd name="connsiteX156" fmla="*/ 5933945 w 11243827"/>
              <a:gd name="connsiteY156" fmla="*/ 5538840 h 5641173"/>
              <a:gd name="connsiteX157" fmla="*/ 5883936 w 11243827"/>
              <a:gd name="connsiteY157" fmla="*/ 5553807 h 5641173"/>
              <a:gd name="connsiteX158" fmla="*/ 5798331 w 11243827"/>
              <a:gd name="connsiteY158" fmla="*/ 5564248 h 5641173"/>
              <a:gd name="connsiteX159" fmla="*/ 5712738 w 11243827"/>
              <a:gd name="connsiteY159" fmla="*/ 5573120 h 5641173"/>
              <a:gd name="connsiteX160" fmla="*/ 5681342 w 11243827"/>
              <a:gd name="connsiteY160" fmla="*/ 5575621 h 5641173"/>
              <a:gd name="connsiteX161" fmla="*/ 5627167 w 11243827"/>
              <a:gd name="connsiteY161" fmla="*/ 5583215 h 5641173"/>
              <a:gd name="connsiteX162" fmla="*/ 5591414 w 11243827"/>
              <a:gd name="connsiteY162" fmla="*/ 5587695 h 5641173"/>
              <a:gd name="connsiteX163" fmla="*/ 5583028 w 11243827"/>
              <a:gd name="connsiteY163" fmla="*/ 5580877 h 5641173"/>
              <a:gd name="connsiteX164" fmla="*/ 5549426 w 11243827"/>
              <a:gd name="connsiteY164" fmla="*/ 5582858 h 5641173"/>
              <a:gd name="connsiteX165" fmla="*/ 5519999 w 11243827"/>
              <a:gd name="connsiteY165" fmla="*/ 5592246 h 5641173"/>
              <a:gd name="connsiteX166" fmla="*/ 5480028 w 11243827"/>
              <a:gd name="connsiteY166" fmla="*/ 5597282 h 5641173"/>
              <a:gd name="connsiteX167" fmla="*/ 5456175 w 11243827"/>
              <a:gd name="connsiteY167" fmla="*/ 5600371 h 5641173"/>
              <a:gd name="connsiteX168" fmla="*/ 5388463 w 11243827"/>
              <a:gd name="connsiteY168" fmla="*/ 5602638 h 5641173"/>
              <a:gd name="connsiteX169" fmla="*/ 5265898 w 11243827"/>
              <a:gd name="connsiteY169" fmla="*/ 5591830 h 5641173"/>
              <a:gd name="connsiteX170" fmla="*/ 5231231 w 11243827"/>
              <a:gd name="connsiteY170" fmla="*/ 5592790 h 5641173"/>
              <a:gd name="connsiteX171" fmla="*/ 5226996 w 11243827"/>
              <a:gd name="connsiteY171" fmla="*/ 5595040 h 5641173"/>
              <a:gd name="connsiteX172" fmla="*/ 5175988 w 11243827"/>
              <a:gd name="connsiteY172" fmla="*/ 5588131 h 5641173"/>
              <a:gd name="connsiteX173" fmla="*/ 5107470 w 11243827"/>
              <a:gd name="connsiteY173" fmla="*/ 5594771 h 5641173"/>
              <a:gd name="connsiteX174" fmla="*/ 5027868 w 11243827"/>
              <a:gd name="connsiteY174" fmla="*/ 5605624 h 5641173"/>
              <a:gd name="connsiteX175" fmla="*/ 5007324 w 11243827"/>
              <a:gd name="connsiteY175" fmla="*/ 5609209 h 5641173"/>
              <a:gd name="connsiteX176" fmla="*/ 4952559 w 11243827"/>
              <a:gd name="connsiteY176" fmla="*/ 5611402 h 5641173"/>
              <a:gd name="connsiteX177" fmla="*/ 4826081 w 11243827"/>
              <a:gd name="connsiteY177" fmla="*/ 5616191 h 5641173"/>
              <a:gd name="connsiteX178" fmla="*/ 4823501 w 11243827"/>
              <a:gd name="connsiteY178" fmla="*/ 5619174 h 5641173"/>
              <a:gd name="connsiteX179" fmla="*/ 4813093 w 11243827"/>
              <a:gd name="connsiteY179" fmla="*/ 5620026 h 5641173"/>
              <a:gd name="connsiteX180" fmla="*/ 4810563 w 11243827"/>
              <a:gd name="connsiteY180" fmla="*/ 5620787 h 5641173"/>
              <a:gd name="connsiteX181" fmla="*/ 4795818 w 11243827"/>
              <a:gd name="connsiteY181" fmla="*/ 5624618 h 5641173"/>
              <a:gd name="connsiteX182" fmla="*/ 4758404 w 11243827"/>
              <a:gd name="connsiteY182" fmla="*/ 5619510 h 5641173"/>
              <a:gd name="connsiteX183" fmla="*/ 4717254 w 11243827"/>
              <a:gd name="connsiteY183" fmla="*/ 5624155 h 5641173"/>
              <a:gd name="connsiteX184" fmla="*/ 4591958 w 11243827"/>
              <a:gd name="connsiteY184" fmla="*/ 5624710 h 5641173"/>
              <a:gd name="connsiteX185" fmla="*/ 4476215 w 11243827"/>
              <a:gd name="connsiteY185" fmla="*/ 5628210 h 5641173"/>
              <a:gd name="connsiteX186" fmla="*/ 4425193 w 11243827"/>
              <a:gd name="connsiteY186" fmla="*/ 5627414 h 5641173"/>
              <a:gd name="connsiteX187" fmla="*/ 4383866 w 11243827"/>
              <a:gd name="connsiteY187" fmla="*/ 5626546 h 5641173"/>
              <a:gd name="connsiteX188" fmla="*/ 4385596 w 11243827"/>
              <a:gd name="connsiteY188" fmla="*/ 5634646 h 5641173"/>
              <a:gd name="connsiteX189" fmla="*/ 4360864 w 11243827"/>
              <a:gd name="connsiteY189" fmla="*/ 5641173 h 5641173"/>
              <a:gd name="connsiteX190" fmla="*/ 4328321 w 11243827"/>
              <a:gd name="connsiteY190" fmla="*/ 5626332 h 5641173"/>
              <a:gd name="connsiteX191" fmla="*/ 4309842 w 11243827"/>
              <a:gd name="connsiteY191" fmla="*/ 5626471 h 5641173"/>
              <a:gd name="connsiteX192" fmla="*/ 4277424 w 11243827"/>
              <a:gd name="connsiteY192" fmla="*/ 5631598 h 5641173"/>
              <a:gd name="connsiteX193" fmla="*/ 4266627 w 11243827"/>
              <a:gd name="connsiteY193" fmla="*/ 5633969 h 5641173"/>
              <a:gd name="connsiteX194" fmla="*/ 4185525 w 11243827"/>
              <a:gd name="connsiteY194" fmla="*/ 5617508 h 5641173"/>
              <a:gd name="connsiteX195" fmla="*/ 4177617 w 11243827"/>
              <a:gd name="connsiteY195" fmla="*/ 5610903 h 5641173"/>
              <a:gd name="connsiteX196" fmla="*/ 4136948 w 11243827"/>
              <a:gd name="connsiteY196" fmla="*/ 5608031 h 5641173"/>
              <a:gd name="connsiteX197" fmla="*/ 4132323 w 11243827"/>
              <a:gd name="connsiteY197" fmla="*/ 5609784 h 5641173"/>
              <a:gd name="connsiteX198" fmla="*/ 4098620 w 11243827"/>
              <a:gd name="connsiteY198" fmla="*/ 5599672 h 5641173"/>
              <a:gd name="connsiteX199" fmla="*/ 3963475 w 11243827"/>
              <a:gd name="connsiteY199" fmla="*/ 5581841 h 5641173"/>
              <a:gd name="connsiteX200" fmla="*/ 3703613 w 11243827"/>
              <a:gd name="connsiteY200" fmla="*/ 5572482 h 5641173"/>
              <a:gd name="connsiteX201" fmla="*/ 3432987 w 11243827"/>
              <a:gd name="connsiteY201" fmla="*/ 5545768 h 5641173"/>
              <a:gd name="connsiteX202" fmla="*/ 3176381 w 11243827"/>
              <a:gd name="connsiteY202" fmla="*/ 5556110 h 5641173"/>
              <a:gd name="connsiteX203" fmla="*/ 2710156 w 11243827"/>
              <a:gd name="connsiteY203" fmla="*/ 5527517 h 5641173"/>
              <a:gd name="connsiteX204" fmla="*/ 2550206 w 11243827"/>
              <a:gd name="connsiteY204" fmla="*/ 5524958 h 5641173"/>
              <a:gd name="connsiteX205" fmla="*/ 2443041 w 11243827"/>
              <a:gd name="connsiteY205" fmla="*/ 5523990 h 5641173"/>
              <a:gd name="connsiteX206" fmla="*/ 2435613 w 11243827"/>
              <a:gd name="connsiteY206" fmla="*/ 5526704 h 5641173"/>
              <a:gd name="connsiteX207" fmla="*/ 2405682 w 11243827"/>
              <a:gd name="connsiteY207" fmla="*/ 5528307 h 5641173"/>
              <a:gd name="connsiteX208" fmla="*/ 2397487 w 11243827"/>
              <a:gd name="connsiteY208" fmla="*/ 5540337 h 5641173"/>
              <a:gd name="connsiteX209" fmla="*/ 2297454 w 11243827"/>
              <a:gd name="connsiteY209" fmla="*/ 5550765 h 5641173"/>
              <a:gd name="connsiteX210" fmla="*/ 2056700 w 11243827"/>
              <a:gd name="connsiteY210" fmla="*/ 5555489 h 5641173"/>
              <a:gd name="connsiteX211" fmla="*/ 1878530 w 11243827"/>
              <a:gd name="connsiteY211" fmla="*/ 5535330 h 5641173"/>
              <a:gd name="connsiteX212" fmla="*/ 1859292 w 11243827"/>
              <a:gd name="connsiteY212" fmla="*/ 5535461 h 5641173"/>
              <a:gd name="connsiteX213" fmla="*/ 1835626 w 11243827"/>
              <a:gd name="connsiteY213" fmla="*/ 5533793 h 5641173"/>
              <a:gd name="connsiteX214" fmla="*/ 1798939 w 11243827"/>
              <a:gd name="connsiteY214" fmla="*/ 5540285 h 5641173"/>
              <a:gd name="connsiteX215" fmla="*/ 1779046 w 11243827"/>
              <a:gd name="connsiteY215" fmla="*/ 5549949 h 5641173"/>
              <a:gd name="connsiteX216" fmla="*/ 1772421 w 11243827"/>
              <a:gd name="connsiteY216" fmla="*/ 5549018 h 5641173"/>
              <a:gd name="connsiteX217" fmla="*/ 1772052 w 11243827"/>
              <a:gd name="connsiteY217" fmla="*/ 5545689 h 5641173"/>
              <a:gd name="connsiteX218" fmla="*/ 1711543 w 11243827"/>
              <a:gd name="connsiteY218" fmla="*/ 5534558 h 5641173"/>
              <a:gd name="connsiteX219" fmla="*/ 1631462 w 11243827"/>
              <a:gd name="connsiteY219" fmla="*/ 5491807 h 5641173"/>
              <a:gd name="connsiteX220" fmla="*/ 1538763 w 11243827"/>
              <a:gd name="connsiteY220" fmla="*/ 5482781 h 5641173"/>
              <a:gd name="connsiteX221" fmla="*/ 1501533 w 11243827"/>
              <a:gd name="connsiteY221" fmla="*/ 5467817 h 5641173"/>
              <a:gd name="connsiteX222" fmla="*/ 1461266 w 11243827"/>
              <a:gd name="connsiteY222" fmla="*/ 5469343 h 5641173"/>
              <a:gd name="connsiteX223" fmla="*/ 1449415 w 11243827"/>
              <a:gd name="connsiteY223" fmla="*/ 5460467 h 5641173"/>
              <a:gd name="connsiteX224" fmla="*/ 1447454 w 11243827"/>
              <a:gd name="connsiteY224" fmla="*/ 5458776 h 5641173"/>
              <a:gd name="connsiteX225" fmla="*/ 1437814 w 11243827"/>
              <a:gd name="connsiteY225" fmla="*/ 5455515 h 5641173"/>
              <a:gd name="connsiteX226" fmla="*/ 1437334 w 11243827"/>
              <a:gd name="connsiteY226" fmla="*/ 5450209 h 5641173"/>
              <a:gd name="connsiteX227" fmla="*/ 1424429 w 11243827"/>
              <a:gd name="connsiteY227" fmla="*/ 5442157 h 5641173"/>
              <a:gd name="connsiteX228" fmla="*/ 1406063 w 11243827"/>
              <a:gd name="connsiteY228" fmla="*/ 5437380 h 5641173"/>
              <a:gd name="connsiteX229" fmla="*/ 1316379 w 11243827"/>
              <a:gd name="connsiteY229" fmla="*/ 5419601 h 5641173"/>
              <a:gd name="connsiteX230" fmla="*/ 1264090 w 11243827"/>
              <a:gd name="connsiteY230" fmla="*/ 5406153 h 5641173"/>
              <a:gd name="connsiteX231" fmla="*/ 1246374 w 11243827"/>
              <a:gd name="connsiteY231" fmla="*/ 5396631 h 5641173"/>
              <a:gd name="connsiteX232" fmla="*/ 1220190 w 11243827"/>
              <a:gd name="connsiteY232" fmla="*/ 5386301 h 5641173"/>
              <a:gd name="connsiteX233" fmla="*/ 1175643 w 11243827"/>
              <a:gd name="connsiteY233" fmla="*/ 5364651 h 5641173"/>
              <a:gd name="connsiteX234" fmla="*/ 1150342 w 11243827"/>
              <a:gd name="connsiteY234" fmla="*/ 5358447 h 5641173"/>
              <a:gd name="connsiteX235" fmla="*/ 1112024 w 11243827"/>
              <a:gd name="connsiteY235" fmla="*/ 5345786 h 5641173"/>
              <a:gd name="connsiteX236" fmla="*/ 1100870 w 11243827"/>
              <a:gd name="connsiteY236" fmla="*/ 5343651 h 5641173"/>
              <a:gd name="connsiteX237" fmla="*/ 1096383 w 11243827"/>
              <a:gd name="connsiteY237" fmla="*/ 5343015 h 5641173"/>
              <a:gd name="connsiteX238" fmla="*/ 1058039 w 11243827"/>
              <a:gd name="connsiteY238" fmla="*/ 5343504 h 5641173"/>
              <a:gd name="connsiteX239" fmla="*/ 1055426 w 11243827"/>
              <a:gd name="connsiteY239" fmla="*/ 5339088 h 5641173"/>
              <a:gd name="connsiteX240" fmla="*/ 1044738 w 11243827"/>
              <a:gd name="connsiteY240" fmla="*/ 5333063 h 5641173"/>
              <a:gd name="connsiteX241" fmla="*/ 1033909 w 11243827"/>
              <a:gd name="connsiteY241" fmla="*/ 5335680 h 5641173"/>
              <a:gd name="connsiteX242" fmla="*/ 1012649 w 11243827"/>
              <a:gd name="connsiteY242" fmla="*/ 5334541 h 5641173"/>
              <a:gd name="connsiteX243" fmla="*/ 1007115 w 11243827"/>
              <a:gd name="connsiteY243" fmla="*/ 5332775 h 5641173"/>
              <a:gd name="connsiteX244" fmla="*/ 987447 w 11243827"/>
              <a:gd name="connsiteY244" fmla="*/ 5346462 h 5641173"/>
              <a:gd name="connsiteX245" fmla="*/ 953418 w 11243827"/>
              <a:gd name="connsiteY245" fmla="*/ 5333901 h 5641173"/>
              <a:gd name="connsiteX246" fmla="*/ 916854 w 11243827"/>
              <a:gd name="connsiteY246" fmla="*/ 5329435 h 5641173"/>
              <a:gd name="connsiteX247" fmla="*/ 905651 w 11243827"/>
              <a:gd name="connsiteY247" fmla="*/ 5332114 h 5641173"/>
              <a:gd name="connsiteX248" fmla="*/ 838405 w 11243827"/>
              <a:gd name="connsiteY248" fmla="*/ 5339470 h 5641173"/>
              <a:gd name="connsiteX249" fmla="*/ 817627 w 11243827"/>
              <a:gd name="connsiteY249" fmla="*/ 5330580 h 5641173"/>
              <a:gd name="connsiteX250" fmla="*/ 801817 w 11243827"/>
              <a:gd name="connsiteY250" fmla="*/ 5325937 h 5641173"/>
              <a:gd name="connsiteX251" fmla="*/ 798857 w 11243827"/>
              <a:gd name="connsiteY251" fmla="*/ 5320979 h 5641173"/>
              <a:gd name="connsiteX252" fmla="*/ 788354 w 11243827"/>
              <a:gd name="connsiteY252" fmla="*/ 5320143 h 5641173"/>
              <a:gd name="connsiteX253" fmla="*/ 785726 w 11243827"/>
              <a:gd name="connsiteY253" fmla="*/ 5318989 h 5641173"/>
              <a:gd name="connsiteX254" fmla="*/ 770507 w 11243827"/>
              <a:gd name="connsiteY254" fmla="*/ 5313309 h 5641173"/>
              <a:gd name="connsiteX255" fmla="*/ 733810 w 11243827"/>
              <a:gd name="connsiteY255" fmla="*/ 5324286 h 5641173"/>
              <a:gd name="connsiteX256" fmla="*/ 692117 w 11243827"/>
              <a:gd name="connsiteY256" fmla="*/ 5318786 h 5641173"/>
              <a:gd name="connsiteX257" fmla="*/ 574943 w 11243827"/>
              <a:gd name="connsiteY257" fmla="*/ 5327578 h 5641173"/>
              <a:gd name="connsiteX258" fmla="*/ 441302 w 11243827"/>
              <a:gd name="connsiteY258" fmla="*/ 5307062 h 5641173"/>
              <a:gd name="connsiteX259" fmla="*/ 336819 w 11243827"/>
              <a:gd name="connsiteY259" fmla="*/ 5336690 h 5641173"/>
              <a:gd name="connsiteX260" fmla="*/ 270932 w 11243827"/>
              <a:gd name="connsiteY260" fmla="*/ 5345451 h 5641173"/>
              <a:gd name="connsiteX261" fmla="*/ 194189 w 11243827"/>
              <a:gd name="connsiteY261" fmla="*/ 5343588 h 5641173"/>
              <a:gd name="connsiteX262" fmla="*/ 192552 w 11243827"/>
              <a:gd name="connsiteY262" fmla="*/ 5342845 h 5641173"/>
              <a:gd name="connsiteX263" fmla="*/ 178320 w 11243827"/>
              <a:gd name="connsiteY263" fmla="*/ 5343766 h 5641173"/>
              <a:gd name="connsiteX264" fmla="*/ 175596 w 11243827"/>
              <a:gd name="connsiteY264" fmla="*/ 5346411 h 5641173"/>
              <a:gd name="connsiteX265" fmla="*/ 147287 w 11243827"/>
              <a:gd name="connsiteY265" fmla="*/ 5352625 h 5641173"/>
              <a:gd name="connsiteX266" fmla="*/ 114847 w 11243827"/>
              <a:gd name="connsiteY266" fmla="*/ 5355844 h 5641173"/>
              <a:gd name="connsiteX267" fmla="*/ 114306 w 11243827"/>
              <a:gd name="connsiteY267" fmla="*/ 5354983 h 5641173"/>
              <a:gd name="connsiteX268" fmla="*/ 89264 w 11243827"/>
              <a:gd name="connsiteY268" fmla="*/ 5348886 h 5641173"/>
              <a:gd name="connsiteX269" fmla="*/ 49794 w 11243827"/>
              <a:gd name="connsiteY269" fmla="*/ 5329950 h 5641173"/>
              <a:gd name="connsiteX270" fmla="*/ 19924 w 11243827"/>
              <a:gd name="connsiteY270" fmla="*/ 5334282 h 5641173"/>
              <a:gd name="connsiteX271" fmla="*/ 13819 w 11243827"/>
              <a:gd name="connsiteY271" fmla="*/ 5334653 h 5641173"/>
              <a:gd name="connsiteX272" fmla="*/ 13657 w 11243827"/>
              <a:gd name="connsiteY272" fmla="*/ 5334455 h 5641173"/>
              <a:gd name="connsiteX273" fmla="*/ 7139 w 11243827"/>
              <a:gd name="connsiteY273" fmla="*/ 5334438 h 5641173"/>
              <a:gd name="connsiteX274" fmla="*/ 2684 w 11243827"/>
              <a:gd name="connsiteY274" fmla="*/ 5335333 h 5641173"/>
              <a:gd name="connsiteX275" fmla="*/ 0 w 11243827"/>
              <a:gd name="connsiteY275" fmla="*/ 5335496 h 5641173"/>
              <a:gd name="connsiteX276" fmla="*/ 0 w 11243827"/>
              <a:gd name="connsiteY276" fmla="*/ 10592 h 5641173"/>
              <a:gd name="connsiteX277" fmla="*/ 11243827 w 11243827"/>
              <a:gd name="connsiteY277" fmla="*/ 0 h 564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</a:cxnLst>
            <a:rect l="l" t="t" r="r" b="b"/>
            <a:pathLst>
              <a:path w="11243827" h="5641173">
                <a:moveTo>
                  <a:pt x="11243827" y="0"/>
                </a:moveTo>
                <a:lnTo>
                  <a:pt x="11243827" y="5209610"/>
                </a:lnTo>
                <a:lnTo>
                  <a:pt x="11240675" y="5210442"/>
                </a:lnTo>
                <a:cubicBezTo>
                  <a:pt x="11212687" y="5216721"/>
                  <a:pt x="11197241" y="5217028"/>
                  <a:pt x="11179959" y="5221199"/>
                </a:cubicBezTo>
                <a:cubicBezTo>
                  <a:pt x="11151979" y="5230882"/>
                  <a:pt x="11122378" y="5252850"/>
                  <a:pt x="11105493" y="5259905"/>
                </a:cubicBezTo>
                <a:lnTo>
                  <a:pt x="11078640" y="5263531"/>
                </a:lnTo>
                <a:lnTo>
                  <a:pt x="11079616" y="5270380"/>
                </a:lnTo>
                <a:lnTo>
                  <a:pt x="11069641" y="5270884"/>
                </a:lnTo>
                <a:lnTo>
                  <a:pt x="11047377" y="5271051"/>
                </a:lnTo>
                <a:cubicBezTo>
                  <a:pt x="11033483" y="5272087"/>
                  <a:pt x="10994850" y="5270445"/>
                  <a:pt x="10980705" y="5272951"/>
                </a:cubicBezTo>
                <a:cubicBezTo>
                  <a:pt x="10976625" y="5280257"/>
                  <a:pt x="10970327" y="5284239"/>
                  <a:pt x="10962514" y="5286084"/>
                </a:cubicBezTo>
                <a:lnTo>
                  <a:pt x="10945307" y="5286290"/>
                </a:lnTo>
                <a:lnTo>
                  <a:pt x="10845516" y="5303894"/>
                </a:lnTo>
                <a:lnTo>
                  <a:pt x="10831795" y="5305210"/>
                </a:lnTo>
                <a:lnTo>
                  <a:pt x="10824365" y="5311111"/>
                </a:lnTo>
                <a:cubicBezTo>
                  <a:pt x="10818692" y="5312290"/>
                  <a:pt x="10802397" y="5311529"/>
                  <a:pt x="10797756" y="5312285"/>
                </a:cubicBezTo>
                <a:lnTo>
                  <a:pt x="10796525" y="5315645"/>
                </a:lnTo>
                <a:cubicBezTo>
                  <a:pt x="10781742" y="5321013"/>
                  <a:pt x="10726138" y="5338890"/>
                  <a:pt x="10709063" y="5344492"/>
                </a:cubicBezTo>
                <a:cubicBezTo>
                  <a:pt x="10705652" y="5339328"/>
                  <a:pt x="10698014" y="5347484"/>
                  <a:pt x="10694078" y="5349258"/>
                </a:cubicBezTo>
                <a:cubicBezTo>
                  <a:pt x="10693469" y="5345779"/>
                  <a:pt x="10683941" y="5344718"/>
                  <a:pt x="10681131" y="5347812"/>
                </a:cubicBezTo>
                <a:cubicBezTo>
                  <a:pt x="10614153" y="5364782"/>
                  <a:pt x="10647679" y="5329716"/>
                  <a:pt x="10609448" y="5351931"/>
                </a:cubicBezTo>
                <a:cubicBezTo>
                  <a:pt x="10602685" y="5353403"/>
                  <a:pt x="10597204" y="5352000"/>
                  <a:pt x="10592397" y="5349402"/>
                </a:cubicBezTo>
                <a:lnTo>
                  <a:pt x="10585227" y="5344063"/>
                </a:lnTo>
                <a:lnTo>
                  <a:pt x="10557472" y="5354151"/>
                </a:lnTo>
                <a:cubicBezTo>
                  <a:pt x="10543800" y="5357667"/>
                  <a:pt x="10529411" y="5359999"/>
                  <a:pt x="10514646" y="5361064"/>
                </a:cubicBezTo>
                <a:cubicBezTo>
                  <a:pt x="10511333" y="5353956"/>
                  <a:pt x="10499744" y="5364054"/>
                  <a:pt x="10494292" y="5366054"/>
                </a:cubicBezTo>
                <a:cubicBezTo>
                  <a:pt x="10494236" y="5361412"/>
                  <a:pt x="10482156" y="5359187"/>
                  <a:pt x="10477869" y="5363025"/>
                </a:cubicBezTo>
                <a:cubicBezTo>
                  <a:pt x="10387782" y="5379617"/>
                  <a:pt x="10438473" y="5336257"/>
                  <a:pt x="10384411" y="5362257"/>
                </a:cubicBezTo>
                <a:cubicBezTo>
                  <a:pt x="10375368" y="5363613"/>
                  <a:pt x="10368582" y="5361287"/>
                  <a:pt x="10362921" y="5357444"/>
                </a:cubicBezTo>
                <a:lnTo>
                  <a:pt x="10352736" y="5347851"/>
                </a:lnTo>
                <a:lnTo>
                  <a:pt x="10344754" y="5351272"/>
                </a:lnTo>
                <a:cubicBezTo>
                  <a:pt x="10314632" y="5351540"/>
                  <a:pt x="10305751" y="5341709"/>
                  <a:pt x="10288226" y="5351613"/>
                </a:cubicBezTo>
                <a:cubicBezTo>
                  <a:pt x="10262327" y="5331026"/>
                  <a:pt x="10271048" y="5349560"/>
                  <a:pt x="10251350" y="5352711"/>
                </a:cubicBezTo>
                <a:cubicBezTo>
                  <a:pt x="10235810" y="5356816"/>
                  <a:pt x="10264339" y="5364714"/>
                  <a:pt x="10249108" y="5365881"/>
                </a:cubicBezTo>
                <a:cubicBezTo>
                  <a:pt x="10232632" y="5360566"/>
                  <a:pt x="10233406" y="5377073"/>
                  <a:pt x="10216272" y="5370573"/>
                </a:cubicBezTo>
                <a:cubicBezTo>
                  <a:pt x="10220434" y="5358137"/>
                  <a:pt x="10182459" y="5372984"/>
                  <a:pt x="10181278" y="5362119"/>
                </a:cubicBezTo>
                <a:cubicBezTo>
                  <a:pt x="10166724" y="5377655"/>
                  <a:pt x="10159412" y="5358516"/>
                  <a:pt x="10140033" y="5363304"/>
                </a:cubicBezTo>
                <a:cubicBezTo>
                  <a:pt x="10130907" y="5369181"/>
                  <a:pt x="10124323" y="5370190"/>
                  <a:pt x="10115353" y="5363869"/>
                </a:cubicBezTo>
                <a:cubicBezTo>
                  <a:pt x="10073314" y="5392482"/>
                  <a:pt x="10089920" y="5365150"/>
                  <a:pt x="10050578" y="5376153"/>
                </a:cubicBezTo>
                <a:cubicBezTo>
                  <a:pt x="10016683" y="5387725"/>
                  <a:pt x="9978260" y="5395233"/>
                  <a:pt x="9945478" y="5422859"/>
                </a:cubicBezTo>
                <a:cubicBezTo>
                  <a:pt x="9939461" y="5430686"/>
                  <a:pt x="9924686" y="5433649"/>
                  <a:pt x="9912481" y="5429477"/>
                </a:cubicBezTo>
                <a:cubicBezTo>
                  <a:pt x="9910384" y="5428759"/>
                  <a:pt x="9908438" y="5427851"/>
                  <a:pt x="9906713" y="5426784"/>
                </a:cubicBezTo>
                <a:cubicBezTo>
                  <a:pt x="9878372" y="5431011"/>
                  <a:pt x="9774714" y="5449885"/>
                  <a:pt x="9742436" y="5454834"/>
                </a:cubicBezTo>
                <a:cubicBezTo>
                  <a:pt x="9739822" y="5444779"/>
                  <a:pt x="9723500" y="5462923"/>
                  <a:pt x="9713044" y="5456476"/>
                </a:cubicBezTo>
                <a:cubicBezTo>
                  <a:pt x="9705555" y="5450821"/>
                  <a:pt x="9698855" y="5455006"/>
                  <a:pt x="9691033" y="5455451"/>
                </a:cubicBezTo>
                <a:cubicBezTo>
                  <a:pt x="9680728" y="5451004"/>
                  <a:pt x="9647117" y="5459035"/>
                  <a:pt x="9638355" y="5464794"/>
                </a:cubicBezTo>
                <a:cubicBezTo>
                  <a:pt x="9617415" y="5484808"/>
                  <a:pt x="9569832" y="5469945"/>
                  <a:pt x="9552434" y="5485280"/>
                </a:cubicBezTo>
                <a:cubicBezTo>
                  <a:pt x="9546122" y="5487529"/>
                  <a:pt x="9539945" y="5488440"/>
                  <a:pt x="9533883" y="5488516"/>
                </a:cubicBezTo>
                <a:lnTo>
                  <a:pt x="9516916" y="5486828"/>
                </a:lnTo>
                <a:lnTo>
                  <a:pt x="9512093" y="5482541"/>
                </a:lnTo>
                <a:lnTo>
                  <a:pt x="9501725" y="5483603"/>
                </a:lnTo>
                <a:lnTo>
                  <a:pt x="9498754" y="5482951"/>
                </a:lnTo>
                <a:cubicBezTo>
                  <a:pt x="9493078" y="5481686"/>
                  <a:pt x="9487476" y="5480586"/>
                  <a:pt x="9481932" y="5480151"/>
                </a:cubicBezTo>
                <a:cubicBezTo>
                  <a:pt x="9489223" y="5501646"/>
                  <a:pt x="9435971" y="5479991"/>
                  <a:pt x="9451321" y="5497375"/>
                </a:cubicBezTo>
                <a:cubicBezTo>
                  <a:pt x="9422124" y="5498722"/>
                  <a:pt x="9444395" y="5514914"/>
                  <a:pt x="9409298" y="5499478"/>
                </a:cubicBezTo>
                <a:cubicBezTo>
                  <a:pt x="9363968" y="5517055"/>
                  <a:pt x="9350073" y="5507226"/>
                  <a:pt x="9303056" y="5519093"/>
                </a:cubicBezTo>
                <a:cubicBezTo>
                  <a:pt x="9272929" y="5515489"/>
                  <a:pt x="9242312" y="5519100"/>
                  <a:pt x="9229078" y="5524154"/>
                </a:cubicBezTo>
                <a:cubicBezTo>
                  <a:pt x="9244549" y="5484199"/>
                  <a:pt x="9198133" y="5512463"/>
                  <a:pt x="9165105" y="5532892"/>
                </a:cubicBezTo>
                <a:cubicBezTo>
                  <a:pt x="9128348" y="5546691"/>
                  <a:pt x="9105217" y="5601124"/>
                  <a:pt x="9077301" y="5580356"/>
                </a:cubicBezTo>
                <a:cubicBezTo>
                  <a:pt x="9034770" y="5585424"/>
                  <a:pt x="9004654" y="5606346"/>
                  <a:pt x="8960065" y="5597982"/>
                </a:cubicBezTo>
                <a:cubicBezTo>
                  <a:pt x="8958681" y="5601368"/>
                  <a:pt x="8956414" y="5604204"/>
                  <a:pt x="8953536" y="5606638"/>
                </a:cubicBezTo>
                <a:lnTo>
                  <a:pt x="8943907" y="5612541"/>
                </a:lnTo>
                <a:lnTo>
                  <a:pt x="8942046" y="5612112"/>
                </a:lnTo>
                <a:cubicBezTo>
                  <a:pt x="8934733" y="5612036"/>
                  <a:pt x="8930989" y="5613463"/>
                  <a:pt x="8928824" y="5615549"/>
                </a:cubicBezTo>
                <a:lnTo>
                  <a:pt x="8927294" y="5618607"/>
                </a:lnTo>
                <a:lnTo>
                  <a:pt x="8918651" y="5621688"/>
                </a:lnTo>
                <a:lnTo>
                  <a:pt x="8902772" y="5629703"/>
                </a:lnTo>
                <a:lnTo>
                  <a:pt x="8898724" y="5629379"/>
                </a:lnTo>
                <a:lnTo>
                  <a:pt x="8873099" y="5638628"/>
                </a:lnTo>
                <a:lnTo>
                  <a:pt x="8872234" y="5637889"/>
                </a:lnTo>
                <a:cubicBezTo>
                  <a:pt x="8869712" y="5636443"/>
                  <a:pt x="8866744" y="5635774"/>
                  <a:pt x="8862777" y="5636711"/>
                </a:cubicBezTo>
                <a:cubicBezTo>
                  <a:pt x="8861373" y="5622581"/>
                  <a:pt x="8857449" y="5632426"/>
                  <a:pt x="8845869" y="5636436"/>
                </a:cubicBezTo>
                <a:cubicBezTo>
                  <a:pt x="8841103" y="5615386"/>
                  <a:pt x="8812729" y="5634444"/>
                  <a:pt x="8800548" y="5625084"/>
                </a:cubicBezTo>
                <a:cubicBezTo>
                  <a:pt x="8792146" y="5628504"/>
                  <a:pt x="8783174" y="5631737"/>
                  <a:pt x="8773774" y="5634630"/>
                </a:cubicBezTo>
                <a:lnTo>
                  <a:pt x="8698255" y="5636083"/>
                </a:lnTo>
                <a:lnTo>
                  <a:pt x="8619167" y="5619130"/>
                </a:lnTo>
                <a:cubicBezTo>
                  <a:pt x="8589913" y="5618762"/>
                  <a:pt x="8564581" y="5612466"/>
                  <a:pt x="8539822" y="5616905"/>
                </a:cubicBezTo>
                <a:cubicBezTo>
                  <a:pt x="8529764" y="5612008"/>
                  <a:pt x="8520285" y="5610031"/>
                  <a:pt x="8511094" y="5617360"/>
                </a:cubicBezTo>
                <a:cubicBezTo>
                  <a:pt x="8483794" y="5614914"/>
                  <a:pt x="8477184" y="5604447"/>
                  <a:pt x="8459886" y="5612612"/>
                </a:cubicBezTo>
                <a:cubicBezTo>
                  <a:pt x="8444548" y="5595681"/>
                  <a:pt x="8443640" y="5602142"/>
                  <a:pt x="8436432" y="5606990"/>
                </a:cubicBezTo>
                <a:lnTo>
                  <a:pt x="8435403" y="5607336"/>
                </a:lnTo>
                <a:lnTo>
                  <a:pt x="8433307" y="5604917"/>
                </a:lnTo>
                <a:lnTo>
                  <a:pt x="8428968" y="5603796"/>
                </a:lnTo>
                <a:lnTo>
                  <a:pt x="8417124" y="5604518"/>
                </a:lnTo>
                <a:lnTo>
                  <a:pt x="8412669" y="5605413"/>
                </a:lnTo>
                <a:cubicBezTo>
                  <a:pt x="8409601" y="5605797"/>
                  <a:pt x="8407563" y="5605754"/>
                  <a:pt x="8406152" y="5605396"/>
                </a:cubicBezTo>
                <a:lnTo>
                  <a:pt x="8405989" y="5605197"/>
                </a:lnTo>
                <a:lnTo>
                  <a:pt x="8399884" y="5605568"/>
                </a:lnTo>
                <a:cubicBezTo>
                  <a:pt x="8389582" y="5606652"/>
                  <a:pt x="8379557" y="5608135"/>
                  <a:pt x="8370014" y="5609900"/>
                </a:cubicBezTo>
                <a:cubicBezTo>
                  <a:pt x="8361945" y="5598787"/>
                  <a:pt x="8326685" y="5611914"/>
                  <a:pt x="8330544" y="5590964"/>
                </a:cubicBezTo>
                <a:cubicBezTo>
                  <a:pt x="8317672" y="5592723"/>
                  <a:pt x="8309886" y="5601422"/>
                  <a:pt x="8314221" y="5587682"/>
                </a:cubicBezTo>
                <a:cubicBezTo>
                  <a:pt x="8309983" y="5587866"/>
                  <a:pt x="8307372" y="5586698"/>
                  <a:pt x="8305502" y="5584868"/>
                </a:cubicBezTo>
                <a:lnTo>
                  <a:pt x="8304962" y="5584007"/>
                </a:lnTo>
                <a:lnTo>
                  <a:pt x="8276324" y="5588260"/>
                </a:lnTo>
                <a:lnTo>
                  <a:pt x="8272522" y="5587226"/>
                </a:lnTo>
                <a:lnTo>
                  <a:pt x="8253857" y="5592043"/>
                </a:lnTo>
                <a:lnTo>
                  <a:pt x="8244212" y="5593439"/>
                </a:lnTo>
                <a:lnTo>
                  <a:pt x="8241488" y="5596085"/>
                </a:lnTo>
                <a:cubicBezTo>
                  <a:pt x="8238546" y="5597691"/>
                  <a:pt x="8234330" y="5598384"/>
                  <a:pt x="8227256" y="5597005"/>
                </a:cubicBezTo>
                <a:lnTo>
                  <a:pt x="8225619" y="5596262"/>
                </a:lnTo>
                <a:lnTo>
                  <a:pt x="8213882" y="5600179"/>
                </a:lnTo>
                <a:cubicBezTo>
                  <a:pt x="8210102" y="5601988"/>
                  <a:pt x="8206755" y="5604291"/>
                  <a:pt x="8204045" y="5607275"/>
                </a:cubicBezTo>
                <a:cubicBezTo>
                  <a:pt x="8164079" y="5591326"/>
                  <a:pt x="8126369" y="5605919"/>
                  <a:pt x="8082989" y="5603160"/>
                </a:cubicBezTo>
                <a:cubicBezTo>
                  <a:pt x="8034449" y="5606898"/>
                  <a:pt x="8008954" y="5596936"/>
                  <a:pt x="7976942" y="5598455"/>
                </a:cubicBezTo>
                <a:cubicBezTo>
                  <a:pt x="7962042" y="5600916"/>
                  <a:pt x="7941729" y="5599827"/>
                  <a:pt x="7950121" y="5590893"/>
                </a:cubicBezTo>
                <a:cubicBezTo>
                  <a:pt x="7904855" y="5610014"/>
                  <a:pt x="7778840" y="5612380"/>
                  <a:pt x="7727691" y="5621064"/>
                </a:cubicBezTo>
                <a:cubicBezTo>
                  <a:pt x="7699805" y="5600056"/>
                  <a:pt x="7714922" y="5619495"/>
                  <a:pt x="7685998" y="5615564"/>
                </a:cubicBezTo>
                <a:cubicBezTo>
                  <a:pt x="7693909" y="5634905"/>
                  <a:pt x="7650884" y="5604714"/>
                  <a:pt x="7649302" y="5626541"/>
                </a:cubicBezTo>
                <a:cubicBezTo>
                  <a:pt x="7644089" y="5625134"/>
                  <a:pt x="7639087" y="5623084"/>
                  <a:pt x="7634083" y="5620862"/>
                </a:cubicBezTo>
                <a:lnTo>
                  <a:pt x="7631455" y="5619708"/>
                </a:lnTo>
                <a:lnTo>
                  <a:pt x="7620952" y="5618872"/>
                </a:lnTo>
                <a:lnTo>
                  <a:pt x="7617992" y="5613914"/>
                </a:lnTo>
                <a:lnTo>
                  <a:pt x="7602182" y="5609271"/>
                </a:lnTo>
                <a:cubicBezTo>
                  <a:pt x="7596260" y="5608262"/>
                  <a:pt x="7589888" y="5608028"/>
                  <a:pt x="7582847" y="5609047"/>
                </a:cubicBezTo>
                <a:cubicBezTo>
                  <a:pt x="7565525" y="5617697"/>
                  <a:pt x="7538553" y="5607096"/>
                  <a:pt x="7514158" y="5607737"/>
                </a:cubicBezTo>
                <a:lnTo>
                  <a:pt x="7502955" y="5610415"/>
                </a:lnTo>
                <a:lnTo>
                  <a:pt x="7466391" y="5605949"/>
                </a:lnTo>
                <a:cubicBezTo>
                  <a:pt x="7455982" y="5605083"/>
                  <a:pt x="7445179" y="5604628"/>
                  <a:pt x="7433806" y="5604945"/>
                </a:cubicBezTo>
                <a:lnTo>
                  <a:pt x="7412693" y="5607075"/>
                </a:lnTo>
                <a:lnTo>
                  <a:pt x="7407159" y="5605310"/>
                </a:lnTo>
                <a:cubicBezTo>
                  <a:pt x="7397520" y="5605506"/>
                  <a:pt x="7384763" y="5611721"/>
                  <a:pt x="7385900" y="5604171"/>
                </a:cubicBezTo>
                <a:lnTo>
                  <a:pt x="7375071" y="5606788"/>
                </a:lnTo>
                <a:lnTo>
                  <a:pt x="7364382" y="5600762"/>
                </a:lnTo>
                <a:cubicBezTo>
                  <a:pt x="7363212" y="5599363"/>
                  <a:pt x="7362331" y="5597874"/>
                  <a:pt x="7361770" y="5596347"/>
                </a:cubicBezTo>
                <a:lnTo>
                  <a:pt x="7346641" y="5598329"/>
                </a:lnTo>
                <a:lnTo>
                  <a:pt x="7334238" y="5594014"/>
                </a:lnTo>
                <a:lnTo>
                  <a:pt x="7323426" y="5596835"/>
                </a:lnTo>
                <a:lnTo>
                  <a:pt x="7318938" y="5596200"/>
                </a:lnTo>
                <a:lnTo>
                  <a:pt x="7307784" y="5594065"/>
                </a:lnTo>
                <a:cubicBezTo>
                  <a:pt x="7302066" y="5592568"/>
                  <a:pt x="7295667" y="5590765"/>
                  <a:pt x="7288540" y="5589320"/>
                </a:cubicBezTo>
                <a:lnTo>
                  <a:pt x="7282537" y="5588660"/>
                </a:lnTo>
                <a:lnTo>
                  <a:pt x="7269466" y="5581404"/>
                </a:lnTo>
                <a:cubicBezTo>
                  <a:pt x="7259956" y="5575919"/>
                  <a:pt x="7252471" y="5572223"/>
                  <a:pt x="7244165" y="5575200"/>
                </a:cubicBezTo>
                <a:cubicBezTo>
                  <a:pt x="7230005" y="5568113"/>
                  <a:pt x="7220114" y="5548251"/>
                  <a:pt x="7199619" y="5553550"/>
                </a:cubicBezTo>
                <a:cubicBezTo>
                  <a:pt x="7205839" y="5544552"/>
                  <a:pt x="7176858" y="5552461"/>
                  <a:pt x="7173434" y="5543219"/>
                </a:cubicBezTo>
                <a:cubicBezTo>
                  <a:pt x="7171853" y="5535776"/>
                  <a:pt x="7162694" y="5536440"/>
                  <a:pt x="7155718" y="5533697"/>
                </a:cubicBezTo>
                <a:cubicBezTo>
                  <a:pt x="7150747" y="5526096"/>
                  <a:pt x="7115649" y="5519155"/>
                  <a:pt x="7103430" y="5520249"/>
                </a:cubicBezTo>
                <a:cubicBezTo>
                  <a:pt x="7068988" y="5527813"/>
                  <a:pt x="7041283" y="5497211"/>
                  <a:pt x="7013746" y="5502470"/>
                </a:cubicBezTo>
                <a:cubicBezTo>
                  <a:pt x="7006535" y="5501753"/>
                  <a:pt x="7000557" y="5500031"/>
                  <a:pt x="6995379" y="5497693"/>
                </a:cubicBezTo>
                <a:lnTo>
                  <a:pt x="6982475" y="5489641"/>
                </a:lnTo>
                <a:cubicBezTo>
                  <a:pt x="6982314" y="5487873"/>
                  <a:pt x="6982155" y="5486104"/>
                  <a:pt x="6981994" y="5484335"/>
                </a:cubicBezTo>
                <a:lnTo>
                  <a:pt x="6972355" y="5481074"/>
                </a:lnTo>
                <a:lnTo>
                  <a:pt x="6970394" y="5479383"/>
                </a:lnTo>
                <a:cubicBezTo>
                  <a:pt x="6966663" y="5476135"/>
                  <a:pt x="6962857" y="5473046"/>
                  <a:pt x="6958543" y="5470507"/>
                </a:cubicBezTo>
                <a:cubicBezTo>
                  <a:pt x="6946682" y="5490417"/>
                  <a:pt x="6919886" y="5452192"/>
                  <a:pt x="6918276" y="5472034"/>
                </a:cubicBezTo>
                <a:cubicBezTo>
                  <a:pt x="6892502" y="5461546"/>
                  <a:pt x="6897731" y="5483185"/>
                  <a:pt x="6881046" y="5457070"/>
                </a:cubicBezTo>
                <a:cubicBezTo>
                  <a:pt x="6828055" y="5453051"/>
                  <a:pt x="6839016" y="5431108"/>
                  <a:pt x="6752164" y="5425021"/>
                </a:cubicBezTo>
                <a:cubicBezTo>
                  <a:pt x="6758292" y="5421861"/>
                  <a:pt x="6727733" y="5418470"/>
                  <a:pt x="6724964" y="5414071"/>
                </a:cubicBezTo>
                <a:lnTo>
                  <a:pt x="6683286" y="5432830"/>
                </a:lnTo>
                <a:lnTo>
                  <a:pt x="6644277" y="5429684"/>
                </a:lnTo>
                <a:cubicBezTo>
                  <a:pt x="6602299" y="5429624"/>
                  <a:pt x="6572889" y="5412513"/>
                  <a:pt x="6532914" y="5431205"/>
                </a:cubicBezTo>
                <a:lnTo>
                  <a:pt x="6307459" y="5467087"/>
                </a:lnTo>
                <a:cubicBezTo>
                  <a:pt x="6243940" y="5484756"/>
                  <a:pt x="6232610" y="5506751"/>
                  <a:pt x="6196243" y="5515042"/>
                </a:cubicBezTo>
                <a:cubicBezTo>
                  <a:pt x="6164533" y="5518021"/>
                  <a:pt x="6142666" y="5509345"/>
                  <a:pt x="6099124" y="5516848"/>
                </a:cubicBezTo>
                <a:cubicBezTo>
                  <a:pt x="6076503" y="5515419"/>
                  <a:pt x="6031865" y="5528713"/>
                  <a:pt x="6016077" y="5528642"/>
                </a:cubicBezTo>
                <a:cubicBezTo>
                  <a:pt x="6017142" y="5530608"/>
                  <a:pt x="6008544" y="5532493"/>
                  <a:pt x="6004389" y="5531206"/>
                </a:cubicBezTo>
                <a:cubicBezTo>
                  <a:pt x="5932347" y="5531241"/>
                  <a:pt x="5981006" y="5545600"/>
                  <a:pt x="5933945" y="5538840"/>
                </a:cubicBezTo>
                <a:cubicBezTo>
                  <a:pt x="5905303" y="5539379"/>
                  <a:pt x="5918093" y="5561978"/>
                  <a:pt x="5883936" y="5553807"/>
                </a:cubicBezTo>
                <a:cubicBezTo>
                  <a:pt x="5850054" y="5556990"/>
                  <a:pt x="5832962" y="5567338"/>
                  <a:pt x="5798331" y="5564248"/>
                </a:cubicBezTo>
                <a:cubicBezTo>
                  <a:pt x="5766627" y="5567265"/>
                  <a:pt x="5741097" y="5573248"/>
                  <a:pt x="5712738" y="5573120"/>
                </a:cubicBezTo>
                <a:cubicBezTo>
                  <a:pt x="5703372" y="5576849"/>
                  <a:pt x="5693695" y="5578874"/>
                  <a:pt x="5681342" y="5575621"/>
                </a:cubicBezTo>
                <a:lnTo>
                  <a:pt x="5627167" y="5583215"/>
                </a:lnTo>
                <a:cubicBezTo>
                  <a:pt x="5612183" y="5597917"/>
                  <a:pt x="5611727" y="5586689"/>
                  <a:pt x="5591414" y="5587695"/>
                </a:cubicBezTo>
                <a:cubicBezTo>
                  <a:pt x="5574616" y="5587612"/>
                  <a:pt x="5598133" y="5579413"/>
                  <a:pt x="5583028" y="5580877"/>
                </a:cubicBezTo>
                <a:cubicBezTo>
                  <a:pt x="5569804" y="5586020"/>
                  <a:pt x="5562718" y="5576982"/>
                  <a:pt x="5549426" y="5582858"/>
                </a:cubicBezTo>
                <a:cubicBezTo>
                  <a:pt x="5559299" y="5589013"/>
                  <a:pt x="5515978" y="5586206"/>
                  <a:pt x="5519999" y="5592246"/>
                </a:cubicBezTo>
                <a:cubicBezTo>
                  <a:pt x="5498728" y="5585844"/>
                  <a:pt x="5500813" y="5597206"/>
                  <a:pt x="5480028" y="5597282"/>
                </a:cubicBezTo>
                <a:cubicBezTo>
                  <a:pt x="5468519" y="5595356"/>
                  <a:pt x="5461753" y="5595717"/>
                  <a:pt x="5456175" y="5600371"/>
                </a:cubicBezTo>
                <a:cubicBezTo>
                  <a:pt x="5402444" y="5590675"/>
                  <a:pt x="5431269" y="5603179"/>
                  <a:pt x="5388463" y="5602638"/>
                </a:cubicBezTo>
                <a:cubicBezTo>
                  <a:pt x="5350589" y="5601042"/>
                  <a:pt x="5310318" y="5602266"/>
                  <a:pt x="5265898" y="5591830"/>
                </a:cubicBezTo>
                <a:cubicBezTo>
                  <a:pt x="5256434" y="5588423"/>
                  <a:pt x="5240914" y="5588853"/>
                  <a:pt x="5231231" y="5592790"/>
                </a:cubicBezTo>
                <a:cubicBezTo>
                  <a:pt x="5229565" y="5593467"/>
                  <a:pt x="5228139" y="5594226"/>
                  <a:pt x="5226996" y="5595040"/>
                </a:cubicBezTo>
                <a:cubicBezTo>
                  <a:pt x="5199121" y="5587151"/>
                  <a:pt x="5190547" y="5594087"/>
                  <a:pt x="5175988" y="5588131"/>
                </a:cubicBezTo>
                <a:cubicBezTo>
                  <a:pt x="5141664" y="5589465"/>
                  <a:pt x="5120774" y="5599921"/>
                  <a:pt x="5107470" y="5594771"/>
                </a:cubicBezTo>
                <a:cubicBezTo>
                  <a:pt x="5082783" y="5597686"/>
                  <a:pt x="5044558" y="5603218"/>
                  <a:pt x="5027868" y="5605624"/>
                </a:cubicBezTo>
                <a:cubicBezTo>
                  <a:pt x="5023394" y="5609716"/>
                  <a:pt x="5015008" y="5608373"/>
                  <a:pt x="5007324" y="5609209"/>
                </a:cubicBezTo>
                <a:cubicBezTo>
                  <a:pt x="4999584" y="5613033"/>
                  <a:pt x="4963661" y="5613313"/>
                  <a:pt x="4952559" y="5611402"/>
                </a:cubicBezTo>
                <a:lnTo>
                  <a:pt x="4826081" y="5616191"/>
                </a:lnTo>
                <a:lnTo>
                  <a:pt x="4823501" y="5619174"/>
                </a:lnTo>
                <a:lnTo>
                  <a:pt x="4813093" y="5620026"/>
                </a:lnTo>
                <a:lnTo>
                  <a:pt x="4810563" y="5620787"/>
                </a:lnTo>
                <a:cubicBezTo>
                  <a:pt x="4805739" y="5622253"/>
                  <a:pt x="4800910" y="5623620"/>
                  <a:pt x="4795818" y="5624618"/>
                </a:cubicBezTo>
                <a:cubicBezTo>
                  <a:pt x="4792594" y="5611984"/>
                  <a:pt x="4751975" y="5631029"/>
                  <a:pt x="4758404" y="5619510"/>
                </a:cubicBezTo>
                <a:cubicBezTo>
                  <a:pt x="4729867" y="5622800"/>
                  <a:pt x="4743470" y="5610974"/>
                  <a:pt x="4717254" y="5624155"/>
                </a:cubicBezTo>
                <a:cubicBezTo>
                  <a:pt x="4665606" y="5620882"/>
                  <a:pt x="4638526" y="5634254"/>
                  <a:pt x="4591958" y="5624710"/>
                </a:cubicBezTo>
                <a:cubicBezTo>
                  <a:pt x="4600998" y="5629613"/>
                  <a:pt x="4491255" y="5629123"/>
                  <a:pt x="4476215" y="5628210"/>
                </a:cubicBezTo>
                <a:lnTo>
                  <a:pt x="4425193" y="5627414"/>
                </a:lnTo>
                <a:lnTo>
                  <a:pt x="4383866" y="5626546"/>
                </a:lnTo>
                <a:lnTo>
                  <a:pt x="4385596" y="5634646"/>
                </a:lnTo>
                <a:cubicBezTo>
                  <a:pt x="4373497" y="5634009"/>
                  <a:pt x="4366105" y="5636763"/>
                  <a:pt x="4360864" y="5641173"/>
                </a:cubicBezTo>
                <a:lnTo>
                  <a:pt x="4328321" y="5626332"/>
                </a:lnTo>
                <a:lnTo>
                  <a:pt x="4309842" y="5626471"/>
                </a:lnTo>
                <a:lnTo>
                  <a:pt x="4277424" y="5631598"/>
                </a:lnTo>
                <a:lnTo>
                  <a:pt x="4266627" y="5633969"/>
                </a:lnTo>
                <a:lnTo>
                  <a:pt x="4185525" y="5617508"/>
                </a:lnTo>
                <a:lnTo>
                  <a:pt x="4177617" y="5610903"/>
                </a:lnTo>
                <a:cubicBezTo>
                  <a:pt x="4169135" y="5606836"/>
                  <a:pt x="4157063" y="5604954"/>
                  <a:pt x="4136948" y="5608031"/>
                </a:cubicBezTo>
                <a:lnTo>
                  <a:pt x="4132323" y="5609784"/>
                </a:lnTo>
                <a:lnTo>
                  <a:pt x="4098620" y="5599672"/>
                </a:lnTo>
                <a:cubicBezTo>
                  <a:pt x="4087744" y="5595070"/>
                  <a:pt x="3971360" y="5589278"/>
                  <a:pt x="3963475" y="5581841"/>
                </a:cubicBezTo>
                <a:cubicBezTo>
                  <a:pt x="3836034" y="5600252"/>
                  <a:pt x="3827261" y="5567580"/>
                  <a:pt x="3703613" y="5572482"/>
                </a:cubicBezTo>
                <a:cubicBezTo>
                  <a:pt x="3596526" y="5522697"/>
                  <a:pt x="3528981" y="5553020"/>
                  <a:pt x="3432987" y="5545768"/>
                </a:cubicBezTo>
                <a:cubicBezTo>
                  <a:pt x="3341557" y="5540666"/>
                  <a:pt x="3299222" y="5556776"/>
                  <a:pt x="3176381" y="5556110"/>
                </a:cubicBezTo>
                <a:cubicBezTo>
                  <a:pt x="3046225" y="5545252"/>
                  <a:pt x="2856562" y="5551022"/>
                  <a:pt x="2710156" y="5527517"/>
                </a:cubicBezTo>
                <a:cubicBezTo>
                  <a:pt x="2595124" y="5519951"/>
                  <a:pt x="2594726" y="5525545"/>
                  <a:pt x="2550206" y="5524958"/>
                </a:cubicBezTo>
                <a:cubicBezTo>
                  <a:pt x="2535402" y="5528183"/>
                  <a:pt x="2457214" y="5518753"/>
                  <a:pt x="2443041" y="5523990"/>
                </a:cubicBezTo>
                <a:lnTo>
                  <a:pt x="2435613" y="5526704"/>
                </a:lnTo>
                <a:lnTo>
                  <a:pt x="2405682" y="5528307"/>
                </a:lnTo>
                <a:lnTo>
                  <a:pt x="2397487" y="5540337"/>
                </a:lnTo>
                <a:lnTo>
                  <a:pt x="2297454" y="5550765"/>
                </a:lnTo>
                <a:cubicBezTo>
                  <a:pt x="2230952" y="5521480"/>
                  <a:pt x="2174171" y="5556417"/>
                  <a:pt x="2056700" y="5555489"/>
                </a:cubicBezTo>
                <a:cubicBezTo>
                  <a:pt x="2025568" y="5545373"/>
                  <a:pt x="1901680" y="5520750"/>
                  <a:pt x="1878530" y="5535330"/>
                </a:cubicBezTo>
                <a:lnTo>
                  <a:pt x="1859292" y="5535461"/>
                </a:lnTo>
                <a:lnTo>
                  <a:pt x="1835626" y="5533793"/>
                </a:lnTo>
                <a:cubicBezTo>
                  <a:pt x="1823131" y="5534628"/>
                  <a:pt x="1810151" y="5536942"/>
                  <a:pt x="1798939" y="5540285"/>
                </a:cubicBezTo>
                <a:lnTo>
                  <a:pt x="1779046" y="5549949"/>
                </a:lnTo>
                <a:lnTo>
                  <a:pt x="1772421" y="5549018"/>
                </a:lnTo>
                <a:lnTo>
                  <a:pt x="1772052" y="5545689"/>
                </a:lnTo>
                <a:cubicBezTo>
                  <a:pt x="1758274" y="5534165"/>
                  <a:pt x="1670822" y="5556887"/>
                  <a:pt x="1711543" y="5534558"/>
                </a:cubicBezTo>
                <a:cubicBezTo>
                  <a:pt x="1696140" y="5533324"/>
                  <a:pt x="1670188" y="5488258"/>
                  <a:pt x="1631462" y="5491807"/>
                </a:cubicBezTo>
                <a:cubicBezTo>
                  <a:pt x="1579148" y="5498877"/>
                  <a:pt x="1591754" y="5486800"/>
                  <a:pt x="1538763" y="5482781"/>
                </a:cubicBezTo>
                <a:cubicBezTo>
                  <a:pt x="1522078" y="5456666"/>
                  <a:pt x="1527306" y="5478305"/>
                  <a:pt x="1501533" y="5467817"/>
                </a:cubicBezTo>
                <a:cubicBezTo>
                  <a:pt x="1499922" y="5487659"/>
                  <a:pt x="1473126" y="5449434"/>
                  <a:pt x="1461266" y="5469343"/>
                </a:cubicBezTo>
                <a:cubicBezTo>
                  <a:pt x="1456951" y="5466804"/>
                  <a:pt x="1453146" y="5463716"/>
                  <a:pt x="1449415" y="5460467"/>
                </a:cubicBezTo>
                <a:lnTo>
                  <a:pt x="1447454" y="5458776"/>
                </a:lnTo>
                <a:lnTo>
                  <a:pt x="1437814" y="5455515"/>
                </a:lnTo>
                <a:lnTo>
                  <a:pt x="1437334" y="5450209"/>
                </a:lnTo>
                <a:lnTo>
                  <a:pt x="1424429" y="5442157"/>
                </a:lnTo>
                <a:cubicBezTo>
                  <a:pt x="1419251" y="5439819"/>
                  <a:pt x="1413273" y="5438098"/>
                  <a:pt x="1406063" y="5437380"/>
                </a:cubicBezTo>
                <a:cubicBezTo>
                  <a:pt x="1378526" y="5442640"/>
                  <a:pt x="1350821" y="5412037"/>
                  <a:pt x="1316379" y="5419601"/>
                </a:cubicBezTo>
                <a:cubicBezTo>
                  <a:pt x="1304160" y="5420695"/>
                  <a:pt x="1269061" y="5413755"/>
                  <a:pt x="1264090" y="5406153"/>
                </a:cubicBezTo>
                <a:cubicBezTo>
                  <a:pt x="1257115" y="5403410"/>
                  <a:pt x="1247955" y="5404075"/>
                  <a:pt x="1246374" y="5396631"/>
                </a:cubicBezTo>
                <a:cubicBezTo>
                  <a:pt x="1242951" y="5387390"/>
                  <a:pt x="1213970" y="5395299"/>
                  <a:pt x="1220190" y="5386301"/>
                </a:cubicBezTo>
                <a:cubicBezTo>
                  <a:pt x="1199695" y="5391599"/>
                  <a:pt x="1189803" y="5371737"/>
                  <a:pt x="1175643" y="5364651"/>
                </a:cubicBezTo>
                <a:cubicBezTo>
                  <a:pt x="1167337" y="5367627"/>
                  <a:pt x="1159852" y="5363931"/>
                  <a:pt x="1150342" y="5358447"/>
                </a:cubicBezTo>
                <a:lnTo>
                  <a:pt x="1112024" y="5345786"/>
                </a:lnTo>
                <a:lnTo>
                  <a:pt x="1100870" y="5343651"/>
                </a:lnTo>
                <a:lnTo>
                  <a:pt x="1096383" y="5343015"/>
                </a:lnTo>
                <a:lnTo>
                  <a:pt x="1058039" y="5343504"/>
                </a:lnTo>
                <a:cubicBezTo>
                  <a:pt x="1057478" y="5341976"/>
                  <a:pt x="1056597" y="5340487"/>
                  <a:pt x="1055426" y="5339088"/>
                </a:cubicBezTo>
                <a:lnTo>
                  <a:pt x="1044738" y="5333063"/>
                </a:lnTo>
                <a:lnTo>
                  <a:pt x="1033909" y="5335680"/>
                </a:lnTo>
                <a:cubicBezTo>
                  <a:pt x="1035046" y="5328129"/>
                  <a:pt x="1022289" y="5334344"/>
                  <a:pt x="1012649" y="5334541"/>
                </a:cubicBezTo>
                <a:lnTo>
                  <a:pt x="1007115" y="5332775"/>
                </a:lnTo>
                <a:lnTo>
                  <a:pt x="987447" y="5346462"/>
                </a:lnTo>
                <a:cubicBezTo>
                  <a:pt x="976074" y="5346779"/>
                  <a:pt x="963827" y="5334768"/>
                  <a:pt x="953418" y="5333901"/>
                </a:cubicBezTo>
                <a:lnTo>
                  <a:pt x="916854" y="5329435"/>
                </a:lnTo>
                <a:lnTo>
                  <a:pt x="905651" y="5332114"/>
                </a:lnTo>
                <a:cubicBezTo>
                  <a:pt x="881256" y="5332755"/>
                  <a:pt x="855727" y="5330820"/>
                  <a:pt x="838405" y="5339470"/>
                </a:cubicBezTo>
                <a:cubicBezTo>
                  <a:pt x="831364" y="5340489"/>
                  <a:pt x="823548" y="5331589"/>
                  <a:pt x="817627" y="5330580"/>
                </a:cubicBezTo>
                <a:lnTo>
                  <a:pt x="801817" y="5325937"/>
                </a:lnTo>
                <a:lnTo>
                  <a:pt x="798857" y="5320979"/>
                </a:lnTo>
                <a:lnTo>
                  <a:pt x="788354" y="5320143"/>
                </a:lnTo>
                <a:lnTo>
                  <a:pt x="785726" y="5318989"/>
                </a:lnTo>
                <a:cubicBezTo>
                  <a:pt x="780721" y="5316767"/>
                  <a:pt x="775719" y="5314716"/>
                  <a:pt x="770507" y="5313309"/>
                </a:cubicBezTo>
                <a:cubicBezTo>
                  <a:pt x="768924" y="5335137"/>
                  <a:pt x="725899" y="5304945"/>
                  <a:pt x="733810" y="5324286"/>
                </a:cubicBezTo>
                <a:cubicBezTo>
                  <a:pt x="704886" y="5320356"/>
                  <a:pt x="720003" y="5339795"/>
                  <a:pt x="692117" y="5318786"/>
                </a:cubicBezTo>
                <a:cubicBezTo>
                  <a:pt x="640968" y="5327470"/>
                  <a:pt x="620209" y="5334772"/>
                  <a:pt x="574943" y="5327578"/>
                </a:cubicBezTo>
                <a:cubicBezTo>
                  <a:pt x="533141" y="5325624"/>
                  <a:pt x="480989" y="5305543"/>
                  <a:pt x="441302" y="5307062"/>
                </a:cubicBezTo>
                <a:cubicBezTo>
                  <a:pt x="381194" y="5308098"/>
                  <a:pt x="355572" y="5361507"/>
                  <a:pt x="336819" y="5336690"/>
                </a:cubicBezTo>
                <a:cubicBezTo>
                  <a:pt x="308424" y="5343088"/>
                  <a:pt x="294704" y="5344301"/>
                  <a:pt x="270932" y="5345451"/>
                </a:cubicBezTo>
                <a:lnTo>
                  <a:pt x="194189" y="5343588"/>
                </a:lnTo>
                <a:lnTo>
                  <a:pt x="192552" y="5342845"/>
                </a:lnTo>
                <a:cubicBezTo>
                  <a:pt x="185478" y="5341467"/>
                  <a:pt x="181262" y="5342160"/>
                  <a:pt x="178320" y="5343766"/>
                </a:cubicBezTo>
                <a:lnTo>
                  <a:pt x="175596" y="5346411"/>
                </a:lnTo>
                <a:lnTo>
                  <a:pt x="147287" y="5352625"/>
                </a:lnTo>
                <a:lnTo>
                  <a:pt x="114847" y="5355844"/>
                </a:lnTo>
                <a:lnTo>
                  <a:pt x="114306" y="5354983"/>
                </a:lnTo>
                <a:cubicBezTo>
                  <a:pt x="110042" y="5353823"/>
                  <a:pt x="100016" y="5353058"/>
                  <a:pt x="89264" y="5348886"/>
                </a:cubicBezTo>
                <a:cubicBezTo>
                  <a:pt x="93123" y="5327937"/>
                  <a:pt x="57863" y="5341064"/>
                  <a:pt x="49794" y="5329950"/>
                </a:cubicBezTo>
                <a:cubicBezTo>
                  <a:pt x="40251" y="5331715"/>
                  <a:pt x="30226" y="5333199"/>
                  <a:pt x="19924" y="5334282"/>
                </a:cubicBezTo>
                <a:lnTo>
                  <a:pt x="13819" y="5334653"/>
                </a:lnTo>
                <a:lnTo>
                  <a:pt x="13657" y="5334455"/>
                </a:lnTo>
                <a:cubicBezTo>
                  <a:pt x="12246" y="5334096"/>
                  <a:pt x="10207" y="5334053"/>
                  <a:pt x="7139" y="5334438"/>
                </a:cubicBezTo>
                <a:lnTo>
                  <a:pt x="2684" y="5335333"/>
                </a:lnTo>
                <a:lnTo>
                  <a:pt x="0" y="5335496"/>
                </a:lnTo>
                <a:lnTo>
                  <a:pt x="0" y="10592"/>
                </a:lnTo>
                <a:lnTo>
                  <a:pt x="11243827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1FBAB3-1E30-ABD5-A556-642E432D7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2313" y="1059116"/>
            <a:ext cx="6693294" cy="933486"/>
          </a:xfrm>
        </p:spPr>
        <p:txBody>
          <a:bodyPr>
            <a:normAutofit/>
          </a:bodyPr>
          <a:lstStyle/>
          <a:p>
            <a:r>
              <a:rPr lang="es-GT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Ejemplos</a:t>
            </a:r>
          </a:p>
        </p:txBody>
      </p:sp>
      <p:sp>
        <p:nvSpPr>
          <p:cNvPr id="24" name="Rectangle 6">
            <a:extLst>
              <a:ext uri="{FF2B5EF4-FFF2-40B4-BE49-F238E27FC236}">
                <a16:creationId xmlns:a16="http://schemas.microsoft.com/office/drawing/2014/main" id="{16A12243-4887-4E89-8347-1146AE5D14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0000">
            <a:off x="4063620" y="351736"/>
            <a:ext cx="1014085" cy="407805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70127 w 2201784"/>
              <a:gd name="connsiteY2" fmla="*/ 33245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70127 w 2201784"/>
              <a:gd name="connsiteY2" fmla="*/ 33245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cubicBezTo>
                  <a:pt x="781874" y="4129"/>
                  <a:pt x="1607589" y="24681"/>
                  <a:pt x="2170127" y="33245"/>
                </a:cubicBezTo>
                <a:cubicBezTo>
                  <a:pt x="2169852" y="63908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35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2C60B7-4810-B0A2-E3FC-E9D590E29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8489" y="2292176"/>
            <a:ext cx="6205035" cy="332939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GT" sz="1700" dirty="0">
                <a:latin typeface="Arial" panose="020B0604020202020204" pitchFamily="34" charset="0"/>
                <a:cs typeface="Arial" panose="020B0604020202020204" pitchFamily="34" charset="0"/>
              </a:rPr>
              <a:t>Contaminación cruzada directa requiere la transferencia de patógenos del alimento crudo al alimento cocido o listo para comer.</a:t>
            </a:r>
          </a:p>
          <a:p>
            <a:pPr lvl="1">
              <a:lnSpc>
                <a:spcPct val="90000"/>
              </a:lnSpc>
            </a:pPr>
            <a:r>
              <a:rPr lang="es-GT" sz="1700" dirty="0">
                <a:latin typeface="Arial" panose="020B0604020202020204" pitchFamily="34" charset="0"/>
                <a:cs typeface="Arial" panose="020B0604020202020204" pitchFamily="34" charset="0"/>
              </a:rPr>
              <a:t>Ejemplo de contacto directo: sangre de descongelamiento de carne molida hacia vegetales fresco almacenados en el estante inferior.</a:t>
            </a:r>
          </a:p>
          <a:p>
            <a:pPr>
              <a:lnSpc>
                <a:spcPct val="90000"/>
              </a:lnSpc>
            </a:pPr>
            <a:r>
              <a:rPr lang="es-GT" sz="1700" dirty="0">
                <a:latin typeface="Arial" panose="020B0604020202020204" pitchFamily="34" charset="0"/>
                <a:cs typeface="Arial" panose="020B0604020202020204" pitchFamily="34" charset="0"/>
              </a:rPr>
              <a:t>Contaminación cruzada indirecta requiere de la transferencia de patógenos a los alimentos por medio de manos, equipo o utensilios.</a:t>
            </a:r>
          </a:p>
          <a:p>
            <a:pPr lvl="1">
              <a:lnSpc>
                <a:spcPct val="90000"/>
              </a:lnSpc>
            </a:pPr>
            <a:r>
              <a:rPr lang="es-GT" sz="1700" dirty="0">
                <a:latin typeface="Arial" panose="020B0604020202020204" pitchFamily="34" charset="0"/>
                <a:cs typeface="Arial" panose="020B0604020202020204" pitchFamily="34" charset="0"/>
              </a:rPr>
              <a:t>Ejemplo de contacto indirecto: uso de cuchillo y tabla para preparar pollo crudo, luego utilizar cuchillo y table sin lavar y desinfectar.</a:t>
            </a:r>
          </a:p>
        </p:txBody>
      </p:sp>
    </p:spTree>
    <p:extLst>
      <p:ext uri="{BB962C8B-B14F-4D97-AF65-F5344CB8AC3E}">
        <p14:creationId xmlns:p14="http://schemas.microsoft.com/office/powerpoint/2010/main" val="40205538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229725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B6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3075" name="Picture 75">
            <a:extLst>
              <a:ext uri="{FF2B5EF4-FFF2-40B4-BE49-F238E27FC236}">
                <a16:creationId xmlns:a16="http://schemas.microsoft.com/office/drawing/2014/main" id="{14FB6B44-C6B3-4487-B8DB-A44FC5EC4EE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55410" y="-3970"/>
            <a:ext cx="7748362" cy="6874811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3080" name="Subtitle 2">
            <a:extLst>
              <a:ext uri="{FF2B5EF4-FFF2-40B4-BE49-F238E27FC236}">
                <a16:creationId xmlns:a16="http://schemas.microsoft.com/office/drawing/2014/main" id="{E61F1F11-D8EE-43B0-9937-693EB477B533}"/>
              </a:ext>
            </a:extLst>
          </p:cNvPr>
          <p:cNvSpPr>
            <a:spLocks noGrp="1"/>
          </p:cNvSpPr>
          <p:nvPr/>
        </p:nvSpPr>
        <p:spPr bwMode="auto">
          <a:xfrm>
            <a:off x="1143000" y="2933700"/>
            <a:ext cx="6858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chemeClr val="accent1"/>
              </a:buClr>
              <a:buFontTx/>
              <a:buNone/>
            </a:pPr>
            <a:endParaRPr lang="en-US" altLang="en-US" sz="2800">
              <a:solidFill>
                <a:schemeClr val="tx2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081" name="Subtitle 2">
            <a:extLst>
              <a:ext uri="{FF2B5EF4-FFF2-40B4-BE49-F238E27FC236}">
                <a16:creationId xmlns:a16="http://schemas.microsoft.com/office/drawing/2014/main" id="{402B318B-F64E-472B-9A0F-FB309952F4B9}"/>
              </a:ext>
            </a:extLst>
          </p:cNvPr>
          <p:cNvSpPr>
            <a:spLocks noGrp="1"/>
          </p:cNvSpPr>
          <p:nvPr/>
        </p:nvSpPr>
        <p:spPr bwMode="auto">
          <a:xfrm>
            <a:off x="838200" y="5432425"/>
            <a:ext cx="6858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chemeClr val="accent1"/>
              </a:buClr>
              <a:buFontTx/>
              <a:buNone/>
            </a:pPr>
            <a:endParaRPr lang="en-US" altLang="en-US" sz="2800">
              <a:solidFill>
                <a:schemeClr val="tx2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Text, application&#10;&#10;Description automatically generated">
            <a:extLst>
              <a:ext uri="{FF2B5EF4-FFF2-40B4-BE49-F238E27FC236}">
                <a16:creationId xmlns:a16="http://schemas.microsoft.com/office/drawing/2014/main" id="{AB006D42-54DD-79F1-3698-352BDA5453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487" y="1905000"/>
            <a:ext cx="6256773" cy="2438400"/>
          </a:xfrm>
          <a:prstGeom prst="rect">
            <a:avLst/>
          </a:prstGeom>
        </p:spPr>
      </p:pic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086934F0-B9A0-4DF0-A00B-82B41E192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57200"/>
            <a:ext cx="7924800" cy="281940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ES" altLang="en-US" sz="1800" b="1" dirty="0">
              <a:latin typeface="Arial" panose="020B0604020202020204" pitchFamily="34" charset="0"/>
            </a:endParaRPr>
          </a:p>
          <a:p>
            <a:pPr eaLnBrk="1" hangingPunct="1"/>
            <a:r>
              <a:rPr lang="es-ES" altLang="en-US" sz="2800" b="1" dirty="0">
                <a:latin typeface="Arial" panose="020B0604020202020204" pitchFamily="34" charset="0"/>
              </a:rPr>
              <a:t>4-1.   Condición clave de saneamiento n.º 4:</a:t>
            </a:r>
          </a:p>
          <a:p>
            <a:pPr>
              <a:spcBef>
                <a:spcPct val="50000"/>
              </a:spcBef>
            </a:pPr>
            <a:r>
              <a:rPr lang="en-U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</a:t>
            </a:r>
            <a:r>
              <a:rPr lang="es-E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altLang="en-US" sz="2200" dirty="0">
                <a:latin typeface="Arial" panose="020B0604020202020204" pitchFamily="34" charset="0"/>
                <a:sym typeface="Wingdings" panose="05000000000000000000" pitchFamily="2" charset="2"/>
              </a:rPr>
              <a:t>condición de las instalaciones para el lavado de manos;</a:t>
            </a:r>
          </a:p>
          <a:p>
            <a:pPr>
              <a:spcBef>
                <a:spcPct val="50000"/>
              </a:spcBef>
            </a:pPr>
            <a:r>
              <a:rPr lang="en-US" altLang="en-US" sz="2400" dirty="0">
                <a:latin typeface="Arial" panose="020B0604020202020204" pitchFamily="34" charset="0"/>
                <a:sym typeface="Wingdings" panose="05000000000000000000" pitchFamily="2" charset="2"/>
              </a:rPr>
              <a:t></a:t>
            </a:r>
            <a:r>
              <a:rPr lang="es-ES" altLang="en-US" sz="2200" dirty="0">
                <a:latin typeface="Arial" panose="020B0604020202020204" pitchFamily="34" charset="0"/>
                <a:sym typeface="Wingdings" panose="05000000000000000000" pitchFamily="2" charset="2"/>
              </a:rPr>
              <a:t>  condición de las instalaciones para la desinfección de manos; y</a:t>
            </a:r>
          </a:p>
          <a:p>
            <a:pPr marL="97200" indent="0">
              <a:spcBef>
                <a:spcPts val="1000"/>
              </a:spcBef>
            </a:pPr>
            <a:r>
              <a:rPr lang="en-US" altLang="en-US" sz="2400" dirty="0">
                <a:latin typeface="Arial" panose="020B0604020202020204" pitchFamily="34" charset="0"/>
                <a:sym typeface="Wingdings" panose="05000000000000000000" pitchFamily="2" charset="2"/>
              </a:rPr>
              <a:t> </a:t>
            </a:r>
            <a:r>
              <a:rPr lang="es-ES" altLang="en-US" sz="2200" dirty="0">
                <a:latin typeface="Arial" panose="020B0604020202020204" pitchFamily="34" charset="0"/>
                <a:sym typeface="Wingdings" panose="05000000000000000000" pitchFamily="2" charset="2"/>
              </a:rPr>
              <a:t>condición de los baños</a:t>
            </a:r>
            <a:r>
              <a:rPr lang="es-E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.</a:t>
            </a:r>
            <a:endParaRPr lang="es-ES" altLang="en-US" sz="2800" dirty="0">
              <a:latin typeface="Arial" panose="020B0604020202020204" pitchFamily="34" charset="0"/>
            </a:endParaRPr>
          </a:p>
        </p:txBody>
      </p:sp>
      <p:sp>
        <p:nvSpPr>
          <p:cNvPr id="4099" name="Text Box 3">
            <a:extLst>
              <a:ext uri="{FF2B5EF4-FFF2-40B4-BE49-F238E27FC236}">
                <a16:creationId xmlns:a16="http://schemas.microsoft.com/office/drawing/2014/main" id="{C1860AFE-4C46-4448-8A7A-6CF7814FF2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990975"/>
            <a:ext cx="7924800" cy="2430463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ES" altLang="en-US" sz="1600" b="1" dirty="0">
              <a:latin typeface="Arial" panose="020B0604020202020204" pitchFamily="34" charset="0"/>
            </a:endParaRPr>
          </a:p>
          <a:p>
            <a:pPr eaLnBrk="1" hangingPunct="1"/>
            <a:r>
              <a:rPr lang="es-ES" altLang="en-US" b="1" dirty="0">
                <a:latin typeface="Arial" panose="020B0604020202020204" pitchFamily="34" charset="0"/>
              </a:rPr>
              <a:t>4-2.    Objetivo:</a:t>
            </a:r>
          </a:p>
          <a:p>
            <a:pPr eaLnBrk="1" hangingPunct="1"/>
            <a:endParaRPr lang="es-ES" altLang="en-US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eaLnBrk="1" hangingPunct="1"/>
            <a:r>
              <a:rPr lang="es-ES" altLang="en-US" sz="2300" dirty="0">
                <a:latin typeface="Arial" panose="020B0604020202020204" pitchFamily="34" charset="0"/>
                <a:sym typeface="Wingdings" panose="05000000000000000000" pitchFamily="2" charset="2"/>
              </a:rPr>
              <a:t>      Respaldar un programa de lavado de manos necesario para evitar la propagación de suciedad y posibles organismos patógenos en las proximidades del área de procesamiento o a los alimentos.</a:t>
            </a:r>
            <a:endParaRPr lang="es-ES" altLang="en-US" sz="2300" dirty="0">
              <a:latin typeface="Arial" panose="020B0604020202020204" pitchFamily="34" charset="0"/>
            </a:endParaRPr>
          </a:p>
        </p:txBody>
      </p:sp>
      <p:pic>
        <p:nvPicPr>
          <p:cNvPr id="4100" name="Picture 4" descr="E:\PFiles\MSOffice\Clipart\standard\stddir3\hh01688_.wmf">
            <a:extLst>
              <a:ext uri="{FF2B5EF4-FFF2-40B4-BE49-F238E27FC236}">
                <a16:creationId xmlns:a16="http://schemas.microsoft.com/office/drawing/2014/main" id="{C8A5D700-53CA-4784-814C-C839D321F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538" y="2884488"/>
            <a:ext cx="1892300" cy="168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E:\PFiles\MSOffice\Clipart\standard\stddir1\bd06603_.wmf">
            <a:extLst>
              <a:ext uri="{FF2B5EF4-FFF2-40B4-BE49-F238E27FC236}">
                <a16:creationId xmlns:a16="http://schemas.microsoft.com/office/drawing/2014/main" id="{A9CBD4FE-3DB6-4BFD-9338-251FBC144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429000"/>
            <a:ext cx="2233612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>
            <a:extLst>
              <a:ext uri="{FF2B5EF4-FFF2-40B4-BE49-F238E27FC236}">
                <a16:creationId xmlns:a16="http://schemas.microsoft.com/office/drawing/2014/main" id="{848086AF-78D5-4989-A5AC-898C2E9E4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701674"/>
            <a:ext cx="7772400" cy="3717925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s-ES" altLang="en-US" sz="2800" b="1" dirty="0">
                <a:latin typeface="Arial" panose="020B0604020202020204" pitchFamily="34" charset="0"/>
              </a:rPr>
              <a:t>4-3.  Monitoreo recomendado de los baños y </a:t>
            </a:r>
          </a:p>
          <a:p>
            <a:pPr eaLnBrk="1" hangingPunct="1"/>
            <a:r>
              <a:rPr lang="es-ES" altLang="en-US" sz="2800" b="1" dirty="0">
                <a:latin typeface="Arial" panose="020B0604020202020204" pitchFamily="34" charset="0"/>
              </a:rPr>
              <a:t>        las instalaciones de lavado y </a:t>
            </a:r>
          </a:p>
          <a:p>
            <a:pPr eaLnBrk="1" hangingPunct="1"/>
            <a:r>
              <a:rPr lang="es-ES" altLang="en-US" sz="2800" b="1" dirty="0">
                <a:latin typeface="Arial" panose="020B0604020202020204" pitchFamily="34" charset="0"/>
              </a:rPr>
              <a:t>        desinfección de manos:</a:t>
            </a:r>
          </a:p>
          <a:p>
            <a:pPr eaLnBrk="1" hangingPunct="1"/>
            <a:endParaRPr lang="es-ES" altLang="en-US" sz="1000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eaLnBrk="1" hangingPunct="1"/>
            <a:r>
              <a:rPr lang="en-U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</a:t>
            </a:r>
            <a:r>
              <a:rPr lang="es-E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altLang="en-US" sz="2200" dirty="0">
                <a:latin typeface="Arial" panose="020B0604020202020204" pitchFamily="34" charset="0"/>
                <a:sym typeface="Wingdings" panose="05000000000000000000" pitchFamily="2" charset="2"/>
              </a:rPr>
              <a:t>condición de las instalaciones para el lavado de manos;</a:t>
            </a:r>
          </a:p>
          <a:p>
            <a:pPr marL="0" indent="0">
              <a:spcBef>
                <a:spcPct val="50000"/>
              </a:spcBef>
            </a:pPr>
            <a:r>
              <a:rPr lang="en-U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 </a:t>
            </a:r>
            <a:r>
              <a:rPr lang="es-ES" altLang="en-US" sz="2200" dirty="0">
                <a:latin typeface="Arial" panose="020B0604020202020204" pitchFamily="34" charset="0"/>
                <a:sym typeface="Wingdings" panose="05000000000000000000" pitchFamily="2" charset="2"/>
              </a:rPr>
              <a:t>condición de las instalaciones para la desinfección de   manos; y</a:t>
            </a:r>
          </a:p>
          <a:p>
            <a:pPr marL="0" indent="0">
              <a:spcBef>
                <a:spcPct val="50000"/>
              </a:spcBef>
            </a:pPr>
            <a:r>
              <a:rPr lang="en-U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</a:t>
            </a:r>
            <a:r>
              <a:rPr lang="en-US" altLang="en-US" sz="2000" dirty="0"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altLang="en-US" sz="2200" dirty="0">
                <a:latin typeface="Arial" panose="020B0604020202020204" pitchFamily="34" charset="0"/>
                <a:sym typeface="Wingdings" panose="05000000000000000000" pitchFamily="2" charset="2"/>
              </a:rPr>
              <a:t>condición de los baños.</a:t>
            </a:r>
            <a:endParaRPr lang="es-ES" altLang="en-US" sz="2200" dirty="0">
              <a:latin typeface="Arial" panose="020B0604020202020204" pitchFamily="34" charset="0"/>
            </a:endParaRPr>
          </a:p>
        </p:txBody>
      </p:sp>
      <p:pic>
        <p:nvPicPr>
          <p:cNvPr id="5123" name="Picture 3">
            <a:extLst>
              <a:ext uri="{FF2B5EF4-FFF2-40B4-BE49-F238E27FC236}">
                <a16:creationId xmlns:a16="http://schemas.microsoft.com/office/drawing/2014/main" id="{89AFABD9-28DA-44E3-AF7C-BFC887F90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675" y="3886200"/>
            <a:ext cx="2422525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>
            <a:extLst>
              <a:ext uri="{FF2B5EF4-FFF2-40B4-BE49-F238E27FC236}">
                <a16:creationId xmlns:a16="http://schemas.microsoft.com/office/drawing/2014/main" id="{0EF28D0D-1256-4A0A-8E4D-5806CDFFB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09600"/>
            <a:ext cx="7924800" cy="548640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s-ES" altLang="en-US" sz="2800" b="1" dirty="0">
                <a:latin typeface="Arial" panose="020B0604020202020204" pitchFamily="34" charset="0"/>
              </a:rPr>
              <a:t>4-4.   Correcciones:</a:t>
            </a:r>
          </a:p>
          <a:p>
            <a:pPr eaLnBrk="1" hangingPunct="1"/>
            <a:endParaRPr lang="es-ES" altLang="en-US" sz="1050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</a:t>
            </a:r>
            <a:r>
              <a:rPr lang="es-E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altLang="en-US" sz="2600" dirty="0">
                <a:latin typeface="Arial" panose="020B0604020202020204" pitchFamily="34" charset="0"/>
                <a:sym typeface="Wingdings" panose="05000000000000000000" pitchFamily="2" charset="2"/>
              </a:rPr>
              <a:t>Arreglar o reponer insumos en los baños y estaciones de lavado de manos;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600" dirty="0">
                <a:latin typeface="Arial" panose="020B0604020202020204" pitchFamily="34" charset="0"/>
                <a:sym typeface="Wingdings" panose="05000000000000000000" pitchFamily="2" charset="2"/>
              </a:rPr>
              <a:t>Desechar y elaborar nuevas soluciones para la desinfección de manos si la concentración no es la correcta;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600" dirty="0">
                <a:latin typeface="Arial" panose="020B0604020202020204" pitchFamily="34" charset="0"/>
                <a:sym typeface="Wingdings" panose="05000000000000000000" pitchFamily="2" charset="2"/>
              </a:rPr>
              <a:t>Registrar observaciones sobre las correcciones realizadas cuando se detecten condiciones insatisfactorias; y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600" dirty="0">
                <a:latin typeface="Arial" panose="020B0604020202020204" pitchFamily="34" charset="0"/>
                <a:sym typeface="Wingdings" panose="05000000000000000000" pitchFamily="2" charset="2"/>
              </a:rPr>
              <a:t></a:t>
            </a:r>
            <a:r>
              <a:rPr lang="es-ES" altLang="en-US" sz="2600" dirty="0">
                <a:latin typeface="Arial" panose="020B0604020202020204" pitchFamily="34" charset="0"/>
                <a:sym typeface="Wingdings" panose="05000000000000000000" pitchFamily="2" charset="2"/>
              </a:rPr>
              <a:t> Reparar los baños que no funcionen adecuadamente.</a:t>
            </a:r>
            <a:endParaRPr lang="es-ES" altLang="en-US" sz="26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>
            <a:extLst>
              <a:ext uri="{FF2B5EF4-FFF2-40B4-BE49-F238E27FC236}">
                <a16:creationId xmlns:a16="http://schemas.microsoft.com/office/drawing/2014/main" id="{797CDFCB-E5C7-4F55-8298-A31F73EA6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800100"/>
            <a:ext cx="7620000" cy="525780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s-ES" altLang="en-US" sz="2800" b="1" dirty="0">
                <a:latin typeface="Arial" panose="020B0604020202020204" pitchFamily="34" charset="0"/>
              </a:rPr>
              <a:t>4-5.  Registros de la condición de las instalaciones para limpiar y desinfectar manos y de los baños:</a:t>
            </a:r>
          </a:p>
          <a:p>
            <a:pPr eaLnBrk="1" hangingPunct="1"/>
            <a:endParaRPr lang="es-ES" altLang="en-US" sz="1050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300" dirty="0">
                <a:latin typeface="Arial" panose="020B0604020202020204" pitchFamily="34" charset="0"/>
                <a:sym typeface="Wingdings" panose="05000000000000000000" pitchFamily="2" charset="2"/>
              </a:rPr>
              <a:t>condición y ubicación de estaciones de lavado de manos o fregaderos y de baños;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300" dirty="0">
                <a:latin typeface="Arial" panose="020B0604020202020204" pitchFamily="34" charset="0"/>
                <a:sym typeface="Wingdings" panose="05000000000000000000" pitchFamily="2" charset="2"/>
              </a:rPr>
              <a:t>condición y disponibilidad de estaciones para la desinfección de manos, fregaderos o recipientes para inmersión;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300" dirty="0">
                <a:latin typeface="Arial" panose="020B0604020202020204" pitchFamily="34" charset="0"/>
                <a:sym typeface="Wingdings" panose="05000000000000000000" pitchFamily="2" charset="2"/>
              </a:rPr>
              <a:t>concentración de las soluciones desinfectantes para manos; y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300" dirty="0">
                <a:latin typeface="Arial" panose="020B0604020202020204" pitchFamily="34" charset="0"/>
                <a:sym typeface="Wingdings" panose="05000000000000000000" pitchFamily="2" charset="2"/>
              </a:rPr>
              <a:t>correcciones realizadas cuando se detecten condiciones insatisfactorias.</a:t>
            </a:r>
            <a:endParaRPr lang="es-ES" altLang="en-US" sz="23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2E0AE498-4710-4B0E-9CF2-7323AC107766}"/>
              </a:ext>
            </a:extLst>
          </p:cNvPr>
          <p:cNvSpPr txBox="1"/>
          <p:nvPr/>
        </p:nvSpPr>
        <p:spPr>
          <a:xfrm>
            <a:off x="152400" y="1714297"/>
            <a:ext cx="4419600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dirty="0">
                <a:latin typeface="Calibri" panose="020F0502020204030204" pitchFamily="34" charset="0"/>
              </a:rPr>
              <a:t>Los registros de capacitación OBLIGATORIOS simplemente documentan:</a:t>
            </a:r>
            <a:br>
              <a:rPr lang="es-ES" sz="2600" dirty="0">
                <a:latin typeface="Calibri" panose="020F0502020204030204" pitchFamily="34" charset="0"/>
              </a:rPr>
            </a:br>
            <a:endParaRPr lang="es-ES" sz="1050" dirty="0">
              <a:latin typeface="Calibri" panose="020F0502020204030204" pitchFamily="34" charset="0"/>
            </a:endParaRPr>
          </a:p>
          <a:p>
            <a:pPr marL="398463" indent="-233363">
              <a:buFont typeface="Arial" panose="020B0604020202020204" pitchFamily="34" charset="0"/>
              <a:buChar char="•"/>
            </a:pPr>
            <a:r>
              <a:rPr lang="es-ES" sz="2500" dirty="0">
                <a:latin typeface="Calibri" panose="020F0502020204030204" pitchFamily="34" charset="0"/>
              </a:rPr>
              <a:t>Quién capacitó</a:t>
            </a:r>
          </a:p>
          <a:p>
            <a:pPr marL="398463" indent="-233363">
              <a:buFont typeface="Arial" panose="020B0604020202020204" pitchFamily="34" charset="0"/>
              <a:buChar char="•"/>
            </a:pPr>
            <a:r>
              <a:rPr lang="es-ES" sz="2500" dirty="0">
                <a:latin typeface="Calibri" panose="020F0502020204030204" pitchFamily="34" charset="0"/>
              </a:rPr>
              <a:t>Cuándo ocurrió la capacitación</a:t>
            </a:r>
          </a:p>
          <a:p>
            <a:pPr marL="398463" indent="-233363">
              <a:buFont typeface="Arial" panose="020B0604020202020204" pitchFamily="34" charset="0"/>
              <a:buChar char="•"/>
            </a:pPr>
            <a:r>
              <a:rPr lang="es-ES" sz="2500" dirty="0">
                <a:latin typeface="Calibri" panose="020F0502020204030204" pitchFamily="34" charset="0"/>
              </a:rPr>
              <a:t>Dónde ocurrió la capacitación</a:t>
            </a:r>
          </a:p>
          <a:p>
            <a:pPr marL="398463" indent="-233363">
              <a:buFont typeface="Arial" panose="020B0604020202020204" pitchFamily="34" charset="0"/>
              <a:buChar char="•"/>
            </a:pPr>
            <a:r>
              <a:rPr lang="es-ES" sz="2500" dirty="0">
                <a:latin typeface="Calibri" panose="020F0502020204030204" pitchFamily="34" charset="0"/>
              </a:rPr>
              <a:t>El tipo o la naturaleza del curso o actividad de capacitación</a:t>
            </a:r>
          </a:p>
          <a:p>
            <a:pPr marL="398463" indent="-233363">
              <a:buFont typeface="Arial" panose="020B0604020202020204" pitchFamily="34" charset="0"/>
              <a:buChar char="•"/>
            </a:pPr>
            <a:r>
              <a:rPr lang="es-ES" sz="2500" dirty="0">
                <a:latin typeface="Calibri" panose="020F0502020204030204" pitchFamily="34" charset="0"/>
              </a:rPr>
              <a:t>Firma de la persona responsable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B9DAB9-6B31-46D9-85C3-745BD5A8A722}"/>
              </a:ext>
            </a:extLst>
          </p:cNvPr>
          <p:cNvSpPr txBox="1"/>
          <p:nvPr/>
        </p:nvSpPr>
        <p:spPr>
          <a:xfrm>
            <a:off x="1372085" y="492358"/>
            <a:ext cx="7162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rgbClr val="00B489"/>
                </a:solidFill>
                <a:latin typeface="Calibri" panose="020F0502020204030204" pitchFamily="34" charset="0"/>
              </a:rPr>
              <a:t>Procedimientos de control sanitario</a:t>
            </a:r>
          </a:p>
        </p:txBody>
      </p:sp>
      <p:pic>
        <p:nvPicPr>
          <p:cNvPr id="4" name="Picture 3" descr="Graphical user interface, text, application, table, email&#10;&#10;Description automatically generated">
            <a:extLst>
              <a:ext uri="{FF2B5EF4-FFF2-40B4-BE49-F238E27FC236}">
                <a16:creationId xmlns:a16="http://schemas.microsoft.com/office/drawing/2014/main" id="{07D857E7-22BC-E128-1810-EB273A45BD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379" y="1528560"/>
            <a:ext cx="4354003" cy="4939814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CA72807B-D57A-5134-F4A6-963AD1488D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6412">
            <a:off x="126521" y="153959"/>
            <a:ext cx="1128623" cy="145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8982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3">
            <a:extLst>
              <a:ext uri="{FF2B5EF4-FFF2-40B4-BE49-F238E27FC236}">
                <a16:creationId xmlns:a16="http://schemas.microsoft.com/office/drawing/2014/main" id="{DAD9BEDD-BEE0-48F9-850C-AB3E53F8A8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81000"/>
            <a:ext cx="7924800" cy="954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n-US" b="1" dirty="0">
                <a:solidFill>
                  <a:schemeClr val="accent1"/>
                </a:solidFill>
                <a:latin typeface="Arial" panose="020B0604020202020204" pitchFamily="34" charset="0"/>
              </a:rPr>
              <a:t>Explique: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n-US" sz="2400" b="1" dirty="0">
                <a:solidFill>
                  <a:schemeClr val="accent1"/>
                </a:solidFill>
                <a:latin typeface="Arial" panose="020B0604020202020204" pitchFamily="34" charset="0"/>
              </a:rPr>
              <a:t>Registros de control sanitario diario </a:t>
            </a:r>
            <a:r>
              <a:rPr lang="es-ES" alt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(página 4-5) </a:t>
            </a:r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45A8AB46-9343-956B-AE3C-9CC96926F7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24000"/>
            <a:ext cx="7286625" cy="5076825"/>
          </a:xfrm>
          <a:prstGeom prst="rect">
            <a:avLst/>
          </a:prstGeom>
        </p:spPr>
      </p:pic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>
            <a:extLst>
              <a:ext uri="{FF2B5EF4-FFF2-40B4-BE49-F238E27FC236}">
                <a16:creationId xmlns:a16="http://schemas.microsoft.com/office/drawing/2014/main" id="{CC9B1A17-12AF-4BF6-9670-6A7DC9E62F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95300"/>
            <a:ext cx="8001000" cy="586740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ES" altLang="en-US" sz="1600" b="1" dirty="0">
              <a:latin typeface="Arial" panose="020B0604020202020204" pitchFamily="34" charset="0"/>
            </a:endParaRPr>
          </a:p>
          <a:p>
            <a:pPr eaLnBrk="1" hangingPunct="1"/>
            <a:r>
              <a:rPr lang="es-ES" altLang="en-US" sz="2800" b="1" dirty="0">
                <a:latin typeface="Arial" panose="020B0604020202020204" pitchFamily="34" charset="0"/>
              </a:rPr>
              <a:t>4-7.  Recomendaciones para las instalaciones de lavado de manos:</a:t>
            </a:r>
          </a:p>
          <a:p>
            <a:pPr eaLnBrk="1" hangingPunct="1"/>
            <a:endParaRPr lang="es-ES" altLang="en-US" sz="1600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eaLnBrk="1" hangingPunct="1"/>
            <a:r>
              <a:rPr lang="en-US" altLang="en-US" sz="2000" dirty="0">
                <a:latin typeface="Arial" panose="020B0604020202020204" pitchFamily="34" charset="0"/>
                <a:sym typeface="Wingdings" panose="05000000000000000000" pitchFamily="2" charset="2"/>
              </a:rPr>
              <a:t></a:t>
            </a:r>
            <a:r>
              <a:rPr lang="es-ES" dirty="0"/>
              <a:t>    </a:t>
            </a:r>
            <a:r>
              <a:rPr lang="es-ES" altLang="en-US" sz="2300" dirty="0">
                <a:latin typeface="Arial" panose="020B0604020202020204" pitchFamily="34" charset="0"/>
                <a:sym typeface="Wingdings" panose="05000000000000000000" pitchFamily="2" charset="2"/>
              </a:rPr>
              <a:t>Mantener limpias en todo momento;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300" dirty="0">
                <a:latin typeface="Arial" panose="020B0604020202020204" pitchFamily="34" charset="0"/>
                <a:sym typeface="Wingdings" panose="05000000000000000000" pitchFamily="2" charset="2"/>
              </a:rPr>
              <a:t>ubicación estratégica, según las normas, cerca de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s-ES" altLang="en-US" sz="2300" dirty="0">
                <a:latin typeface="Arial" panose="020B0604020202020204" pitchFamily="34" charset="0"/>
                <a:sym typeface="Wingdings" panose="05000000000000000000" pitchFamily="2" charset="2"/>
              </a:rPr>
              <a:t>     baños y entradas al área de procesamiento;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300" dirty="0">
                <a:latin typeface="Arial" panose="020B0604020202020204" pitchFamily="34" charset="0"/>
                <a:sym typeface="Wingdings" panose="05000000000000000000" pitchFamily="2" charset="2"/>
              </a:rPr>
              <a:t>uso exclusivo al lavado de manos;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300" dirty="0">
                <a:latin typeface="Arial" panose="020B0604020202020204" pitchFamily="34" charset="0"/>
                <a:sym typeface="Wingdings" panose="05000000000000000000" pitchFamily="2" charset="2"/>
              </a:rPr>
              <a:t>dispensador con jabón líquido;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300" dirty="0">
                <a:latin typeface="Arial" panose="020B0604020202020204" pitchFamily="34" charset="0"/>
                <a:sym typeface="Wingdings" panose="05000000000000000000" pitchFamily="2" charset="2"/>
              </a:rPr>
              <a:t>agua caliente (43 °C/110 °F);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300" dirty="0">
                <a:latin typeface="Arial" panose="020B0604020202020204" pitchFamily="34" charset="0"/>
                <a:sym typeface="Wingdings" panose="05000000000000000000" pitchFamily="2" charset="2"/>
              </a:rPr>
              <a:t>uso de toallas desechables de papel o secadores; e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300" dirty="0">
                <a:latin typeface="Arial" panose="020B0604020202020204" pitchFamily="34" charset="0"/>
                <a:sym typeface="Wingdings" panose="05000000000000000000" pitchFamily="2" charset="2"/>
              </a:rPr>
              <a:t>instalaciones para la desinfección de manos adyacentes.</a:t>
            </a:r>
            <a:endParaRPr lang="es-ES" altLang="en-US" sz="2300" dirty="0">
              <a:latin typeface="Arial" panose="020B0604020202020204" pitchFamily="34" charset="0"/>
            </a:endParaRPr>
          </a:p>
        </p:txBody>
      </p:sp>
      <p:pic>
        <p:nvPicPr>
          <p:cNvPr id="9219" name="Picture 3">
            <a:extLst>
              <a:ext uri="{FF2B5EF4-FFF2-40B4-BE49-F238E27FC236}">
                <a16:creationId xmlns:a16="http://schemas.microsoft.com/office/drawing/2014/main" id="{DA9ADF20-5955-4689-BACB-32B93A74F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352800"/>
            <a:ext cx="1524000" cy="149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>
            <a:extLst>
              <a:ext uri="{FF2B5EF4-FFF2-40B4-BE49-F238E27FC236}">
                <a16:creationId xmlns:a16="http://schemas.microsoft.com/office/drawing/2014/main" id="{A2A35AA6-A558-465C-94C6-8CB3FC038A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2375" y="609600"/>
            <a:ext cx="6934200" cy="464820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ES" altLang="en-US" sz="1600" b="1" dirty="0">
              <a:latin typeface="Arial" panose="020B0604020202020204" pitchFamily="34" charset="0"/>
            </a:endParaRPr>
          </a:p>
          <a:p>
            <a:pPr eaLnBrk="1" hangingPunct="1"/>
            <a:r>
              <a:rPr lang="es-ES" altLang="en-US" sz="2800" b="1" dirty="0">
                <a:latin typeface="Arial" panose="020B0604020202020204" pitchFamily="34" charset="0"/>
              </a:rPr>
              <a:t>4-8.   Instalaciones para la desinfección </a:t>
            </a:r>
          </a:p>
          <a:p>
            <a:pPr eaLnBrk="1" hangingPunct="1"/>
            <a:r>
              <a:rPr lang="es-ES" altLang="en-US" sz="2800" b="1" dirty="0">
                <a:latin typeface="Arial" panose="020B0604020202020204" pitchFamily="34" charset="0"/>
              </a:rPr>
              <a:t>         de manos:</a:t>
            </a:r>
          </a:p>
          <a:p>
            <a:pPr eaLnBrk="1" hangingPunct="1"/>
            <a:endParaRPr lang="es-ES" altLang="en-US" sz="1100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300" dirty="0">
                <a:latin typeface="Arial" panose="020B0604020202020204" pitchFamily="34" charset="0"/>
                <a:sym typeface="Wingdings" panose="05000000000000000000" pitchFamily="2" charset="2"/>
              </a:rPr>
              <a:t>Concentraciones correctas de desinfectante: cloro de 100-200 ppm o yodo de 12.5-25 ppm;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300" dirty="0">
                <a:latin typeface="Arial" panose="020B0604020202020204" pitchFamily="34" charset="0"/>
                <a:sym typeface="Wingdings" panose="05000000000000000000" pitchFamily="2" charset="2"/>
              </a:rPr>
              <a:t>monitoreo frecuente y cambios para mantener las concentraciones correctas; y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300" dirty="0">
                <a:latin typeface="Arial" panose="020B0604020202020204" pitchFamily="34" charset="0"/>
                <a:sym typeface="Wingdings" panose="05000000000000000000" pitchFamily="2" charset="2"/>
              </a:rPr>
              <a:t>ubicación conveniente para motivar el uso por parte de los empleados y a la vez evitar el contacto con los alimentos.</a:t>
            </a:r>
          </a:p>
        </p:txBody>
      </p:sp>
      <p:pic>
        <p:nvPicPr>
          <p:cNvPr id="10243" name="Picture 3">
            <a:extLst>
              <a:ext uri="{FF2B5EF4-FFF2-40B4-BE49-F238E27FC236}">
                <a16:creationId xmlns:a16="http://schemas.microsoft.com/office/drawing/2014/main" id="{5C7FEC6A-51C6-4999-817D-0874BBB68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450" y="5029200"/>
            <a:ext cx="3921125" cy="95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3">
            <a:extLst>
              <a:ext uri="{FF2B5EF4-FFF2-40B4-BE49-F238E27FC236}">
                <a16:creationId xmlns:a16="http://schemas.microsoft.com/office/drawing/2014/main" id="{1AD35C44-6270-4FEE-A04F-B10E5628A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85067"/>
            <a:ext cx="6835526" cy="95410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n-US" sz="2800" b="1" dirty="0">
                <a:solidFill>
                  <a:schemeClr val="accent1"/>
                </a:solidFill>
                <a:latin typeface="Arial" panose="020B0604020202020204" pitchFamily="34" charset="0"/>
              </a:rPr>
              <a:t>Explique: Guía de controles sanitarios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(página 4-9)</a:t>
            </a:r>
          </a:p>
        </p:txBody>
      </p:sp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445EAAB4-878F-A0B3-D855-02253AC1B3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066800"/>
            <a:ext cx="4953000" cy="5679574"/>
          </a:xfrm>
          <a:prstGeom prst="rect">
            <a:avLst/>
          </a:prstGeom>
        </p:spPr>
      </p:pic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219358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E3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3075" name="Picture 10">
            <a:extLst>
              <a:ext uri="{FF2B5EF4-FFF2-40B4-BE49-F238E27FC236}">
                <a16:creationId xmlns:a16="http://schemas.microsoft.com/office/drawing/2014/main" id="{377F62E2-4377-427D-B3CC-8AFDB652E9F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55410" y="-3970"/>
            <a:ext cx="7748362" cy="6874811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ADB8DB5A-FA44-C436-95D5-1D4A0E6F6B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209800"/>
            <a:ext cx="6191918" cy="1976438"/>
          </a:xfrm>
          <a:prstGeom prst="rect">
            <a:avLst/>
          </a:prstGeom>
        </p:spPr>
      </p:pic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2AE55763-7BDF-498E-B778-D25BD4EB7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914400"/>
            <a:ext cx="8229600" cy="434340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ES" altLang="en-US" b="1" dirty="0">
              <a:latin typeface="Arial" panose="020B0604020202020204" pitchFamily="34" charset="0"/>
            </a:endParaRPr>
          </a:p>
          <a:p>
            <a:pPr eaLnBrk="1" hangingPunct="1"/>
            <a:r>
              <a:rPr lang="es-ES" altLang="en-US" sz="2800" b="1" dirty="0">
                <a:latin typeface="Arial" panose="020B0604020202020204" pitchFamily="34" charset="0"/>
              </a:rPr>
              <a:t>5-1.   </a:t>
            </a:r>
            <a:r>
              <a:rPr lang="es-GT" altLang="en-US" sz="2800" b="1" dirty="0">
                <a:latin typeface="Arial" panose="020B0604020202020204" pitchFamily="34" charset="0"/>
              </a:rPr>
              <a:t>Condición</a:t>
            </a:r>
            <a:r>
              <a:rPr lang="es-ES" altLang="en-US" sz="2800" b="1" dirty="0">
                <a:latin typeface="Arial" panose="020B0604020202020204" pitchFamily="34" charset="0"/>
              </a:rPr>
              <a:t> clave de saneamiento n.º 5:</a:t>
            </a:r>
          </a:p>
          <a:p>
            <a:pPr eaLnBrk="1" hangingPunct="1"/>
            <a:endParaRPr lang="es-ES" altLang="en-US" sz="800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50000"/>
              </a:spcBef>
            </a:pPr>
            <a:r>
              <a:rPr lang="es-E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    </a:t>
            </a:r>
            <a:r>
              <a:rPr lang="es-ES" altLang="en-US" sz="2600" dirty="0">
                <a:latin typeface="Arial" panose="020B0604020202020204" pitchFamily="34" charset="0"/>
                <a:sym typeface="Wingdings" panose="05000000000000000000" pitchFamily="2" charset="2"/>
              </a:rPr>
              <a:t>Garantizar que los alimentos, los materiales de envasado de alimentos y las superficies que tienen contacto con los alimentos estén protegidos de contaminantes microbiológicos, químicos y físicos, tales como lubricantes, combustibles, pesticidas, compuestos de limpieza, desinfectantes, condensación y salpicaduras del suelo.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3">
            <a:extLst>
              <a:ext uri="{FF2B5EF4-FFF2-40B4-BE49-F238E27FC236}">
                <a16:creationId xmlns:a16="http://schemas.microsoft.com/office/drawing/2014/main" id="{62D60B49-407C-4F39-AAED-C72100C248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685800"/>
            <a:ext cx="7721600" cy="518160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ES" altLang="en-US" b="1" dirty="0">
              <a:latin typeface="Arial" panose="020B0604020202020204" pitchFamily="34" charset="0"/>
            </a:endParaRPr>
          </a:p>
          <a:p>
            <a:pPr eaLnBrk="1" hangingPunct="1"/>
            <a:r>
              <a:rPr lang="es-ES" altLang="en-US" sz="2800" b="1" dirty="0">
                <a:latin typeface="Arial" panose="020B0604020202020204" pitchFamily="34" charset="0"/>
              </a:rPr>
              <a:t>5-2.  Definición: Alimentos adulterados:</a:t>
            </a:r>
          </a:p>
          <a:p>
            <a:pPr eaLnBrk="1" hangingPunct="1"/>
            <a:endParaRPr lang="es-ES" altLang="en-US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sym typeface="Wingdings" panose="05000000000000000000" pitchFamily="2" charset="2"/>
              </a:rPr>
              <a:t></a:t>
            </a:r>
            <a:r>
              <a:rPr lang="es-ES" altLang="en-US" dirty="0">
                <a:latin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es-ES" altLang="en-US" sz="2300" dirty="0">
                <a:latin typeface="Arial" panose="020B0604020202020204" pitchFamily="34" charset="0"/>
                <a:sym typeface="Wingdings" panose="05000000000000000000" pitchFamily="2" charset="2"/>
              </a:rPr>
              <a:t>Si (el alimento) porta o contiene una sustancia venenosa o nociva que puede provocar que un alimento sea perjudicial para la salud; . . .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300" dirty="0">
                <a:latin typeface="Arial" panose="020B0604020202020204" pitchFamily="34" charset="0"/>
                <a:sym typeface="Wingdings" panose="05000000000000000000" pitchFamily="2" charset="2"/>
              </a:rPr>
              <a:t>Si (el alimento) se ha preparado, envasado o almacenado en condiciones insalubres, en las cuales pudo haberse contaminado con suciedad o vuelto perjudicial para la salud.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s-ES" altLang="en-US" sz="2300" dirty="0">
                <a:latin typeface="Arial" panose="020B0604020202020204" pitchFamily="34" charset="0"/>
                <a:sym typeface="Wingdings" panose="05000000000000000000" pitchFamily="2" charset="2"/>
              </a:rPr>
              <a:t>     Fuente:  Sección 402 de la Ley Federal de Alimentos, Medicamentos y Cosméticos, puntos (a) 1 y (a) 4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Title 1">
            <a:extLst>
              <a:ext uri="{FF2B5EF4-FFF2-40B4-BE49-F238E27FC236}">
                <a16:creationId xmlns:a16="http://schemas.microsoft.com/office/drawing/2014/main" id="{9DB70539-E5D5-44E8-8A8F-CEE9716EDC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0" y="1354138"/>
            <a:ext cx="4800600" cy="623887"/>
          </a:xfrm>
        </p:spPr>
        <p:txBody>
          <a:bodyPr/>
          <a:lstStyle/>
          <a:p>
            <a:r>
              <a:rPr lang="es-ES" altLang="en-US" sz="3600">
                <a:latin typeface="Arial" panose="020B0604020202020204" pitchFamily="34" charset="0"/>
              </a:rPr>
              <a:t>Tipos de adulterantes</a:t>
            </a:r>
          </a:p>
        </p:txBody>
      </p:sp>
      <p:sp>
        <p:nvSpPr>
          <p:cNvPr id="6146" name="Content Placeholder 2">
            <a:extLst>
              <a:ext uri="{FF2B5EF4-FFF2-40B4-BE49-F238E27FC236}">
                <a16:creationId xmlns:a16="http://schemas.microsoft.com/office/drawing/2014/main" id="{26D2ECAE-7FC2-466E-9233-8CA221266CB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48200" y="2590800"/>
            <a:ext cx="4038600" cy="2362200"/>
          </a:xfrm>
        </p:spPr>
        <p:txBody>
          <a:bodyPr/>
          <a:lstStyle/>
          <a:p>
            <a:r>
              <a:rPr lang="es-ES" altLang="en-US" sz="2600">
                <a:solidFill>
                  <a:srgbClr val="C00000"/>
                </a:solidFill>
              </a:rPr>
              <a:t>condensación </a:t>
            </a:r>
          </a:p>
          <a:p>
            <a:r>
              <a:rPr lang="es-ES" altLang="en-US" sz="2600">
                <a:solidFill>
                  <a:srgbClr val="303030"/>
                </a:solidFill>
              </a:rPr>
              <a:t>agua encharcada o estancada</a:t>
            </a:r>
          </a:p>
          <a:p>
            <a:r>
              <a:rPr lang="es-ES" altLang="en-US" sz="2600">
                <a:solidFill>
                  <a:srgbClr val="303030"/>
                </a:solidFill>
              </a:rPr>
              <a:t>pintura descascarada</a:t>
            </a:r>
          </a:p>
          <a:p>
            <a:r>
              <a:rPr lang="es-ES" altLang="en-US" sz="2600">
                <a:solidFill>
                  <a:srgbClr val="303030"/>
                </a:solidFill>
              </a:rPr>
              <a:t>óxido</a:t>
            </a:r>
          </a:p>
          <a:p>
            <a:r>
              <a:rPr lang="es-ES" altLang="en-US" sz="2600">
                <a:solidFill>
                  <a:srgbClr val="303030"/>
                </a:solidFill>
              </a:rPr>
              <a:t>vidrio</a:t>
            </a:r>
          </a:p>
        </p:txBody>
      </p:sp>
      <p:sp>
        <p:nvSpPr>
          <p:cNvPr id="6147" name="Text Box 3">
            <a:extLst>
              <a:ext uri="{FF2B5EF4-FFF2-40B4-BE49-F238E27FC236}">
                <a16:creationId xmlns:a16="http://schemas.microsoft.com/office/drawing/2014/main" id="{5419CAB8-3F19-4E61-8006-9337167A30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0" y="838200"/>
            <a:ext cx="7721600" cy="518160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b="1">
              <a:latin typeface="Arial" panose="020B0604020202020204" pitchFamily="34" charset="0"/>
            </a:endParaRPr>
          </a:p>
        </p:txBody>
      </p:sp>
      <p:sp>
        <p:nvSpPr>
          <p:cNvPr id="6148" name="Text Placeholder 3">
            <a:extLst>
              <a:ext uri="{FF2B5EF4-FFF2-40B4-BE49-F238E27FC236}">
                <a16:creationId xmlns:a16="http://schemas.microsoft.com/office/drawing/2014/main" id="{ADCD0D5F-062A-40E0-B0CE-5C39F160727A}"/>
              </a:ext>
            </a:extLst>
          </p:cNvPr>
          <p:cNvSpPr txBox="1">
            <a:spLocks/>
          </p:cNvSpPr>
          <p:nvPr/>
        </p:nvSpPr>
        <p:spPr bwMode="auto">
          <a:xfrm>
            <a:off x="1485900" y="2879725"/>
            <a:ext cx="6705600" cy="213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7747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>
                <a:srgbClr val="AD0101"/>
              </a:buClr>
            </a:pPr>
            <a:r>
              <a:rPr lang="es-ES" altLang="en-US" sz="2800" dirty="0">
                <a:solidFill>
                  <a:srgbClr val="303030"/>
                </a:solidFill>
                <a:latin typeface="Arial" panose="020B0604020202020204" pitchFamily="34" charset="0"/>
              </a:rPr>
              <a:t>compuestos de limpieza y desinfección </a:t>
            </a:r>
          </a:p>
          <a:p>
            <a:pPr eaLnBrk="1" hangingPunct="1">
              <a:buClr>
                <a:srgbClr val="AD0101"/>
              </a:buClr>
            </a:pPr>
            <a:r>
              <a:rPr lang="es-ES" altLang="en-US" sz="2800" dirty="0">
                <a:solidFill>
                  <a:srgbClr val="303030"/>
                </a:solidFill>
                <a:latin typeface="Arial" panose="020B0604020202020204" pitchFamily="34" charset="0"/>
              </a:rPr>
              <a:t>lubricantes, grasa</a:t>
            </a:r>
          </a:p>
          <a:p>
            <a:pPr eaLnBrk="1" hangingPunct="1">
              <a:buClr>
                <a:srgbClr val="AD0101"/>
              </a:buClr>
            </a:pPr>
            <a:r>
              <a:rPr lang="es-ES" altLang="en-US" sz="2800" dirty="0">
                <a:solidFill>
                  <a:srgbClr val="303030"/>
                </a:solidFill>
                <a:latin typeface="Arial" panose="020B0604020202020204" pitchFamily="34" charset="0"/>
              </a:rPr>
              <a:t>combustibles </a:t>
            </a:r>
          </a:p>
          <a:p>
            <a:pPr eaLnBrk="1" hangingPunct="1">
              <a:buClr>
                <a:srgbClr val="AD0101"/>
              </a:buClr>
            </a:pPr>
            <a:r>
              <a:rPr lang="es-ES" altLang="en-US" sz="2800" dirty="0">
                <a:solidFill>
                  <a:srgbClr val="303030"/>
                </a:solidFill>
                <a:latin typeface="Arial" panose="020B0604020202020204" pitchFamily="34" charset="0"/>
              </a:rPr>
              <a:t>pesticidas </a:t>
            </a:r>
          </a:p>
          <a:p>
            <a:pPr eaLnBrk="1" hangingPunct="1">
              <a:buClr>
                <a:srgbClr val="AD0101"/>
              </a:buClr>
            </a:pPr>
            <a:endParaRPr lang="es-ES" altLang="en-US" dirty="0"/>
          </a:p>
        </p:txBody>
      </p:sp>
      <p:sp>
        <p:nvSpPr>
          <p:cNvPr id="6149" name="Rectangle 6">
            <a:extLst>
              <a:ext uri="{FF2B5EF4-FFF2-40B4-BE49-F238E27FC236}">
                <a16:creationId xmlns:a16="http://schemas.microsoft.com/office/drawing/2014/main" id="{552062CB-59C1-4E3A-A482-6058D0AFC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4925" y="2273299"/>
            <a:ext cx="7067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n-US" sz="2400" dirty="0">
                <a:latin typeface="Arial" panose="020B0604020202020204" pitchFamily="34" charset="0"/>
                <a:sym typeface="Wingdings" panose="05000000000000000000" pitchFamily="2" charset="2"/>
              </a:rPr>
              <a:t>Contaminantes microbiológicos, químicos y físicos</a:t>
            </a:r>
            <a:endParaRPr lang="es-ES" alt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038CE7-E803-CF47-BB15-D970F6F5E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000" y="1256144"/>
            <a:ext cx="4800600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r>
              <a:rPr lang="es-GT" altLang="en-US" sz="3600" kern="0" dirty="0">
                <a:latin typeface="Arial" panose="020B0604020202020204" pitchFamily="34" charset="0"/>
                <a:cs typeface="Arial" panose="020B0604020202020204" pitchFamily="34" charset="0"/>
              </a:rPr>
              <a:t>Tipos de Adulterantes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>
            <a:extLst>
              <a:ext uri="{FF2B5EF4-FFF2-40B4-BE49-F238E27FC236}">
                <a16:creationId xmlns:a16="http://schemas.microsoft.com/office/drawing/2014/main" id="{A8557420-CDAA-42EA-9864-059B1119E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622300"/>
            <a:ext cx="7315200" cy="297180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ES" altLang="en-US" b="1" dirty="0">
              <a:latin typeface="Arial" panose="020B0604020202020204" pitchFamily="34" charset="0"/>
            </a:endParaRPr>
          </a:p>
          <a:p>
            <a:pPr eaLnBrk="1" hangingPunct="1"/>
            <a:r>
              <a:rPr lang="es-ES" altLang="en-US" b="1" dirty="0">
                <a:latin typeface="Arial" panose="020B0604020202020204" pitchFamily="34" charset="0"/>
              </a:rPr>
              <a:t>5-3.      Objetivo:</a:t>
            </a:r>
          </a:p>
          <a:p>
            <a:pPr eaLnBrk="1" hangingPunct="1"/>
            <a:endParaRPr lang="es-ES" altLang="en-US" sz="800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50000"/>
              </a:spcBef>
            </a:pPr>
            <a:r>
              <a:rPr lang="es-ES" altLang="en-US" dirty="0">
                <a:latin typeface="Arial" panose="020B0604020202020204" pitchFamily="34" charset="0"/>
                <a:sym typeface="Wingdings" panose="05000000000000000000" pitchFamily="2" charset="2"/>
              </a:rPr>
              <a:t>     Garantizar que los alimentos, los materiales de envasado de alimentos y las superficies que tienen contacto con los alimentos estén protegidos de diversos contaminantes microbiológicos, químicos y físicos.</a:t>
            </a:r>
          </a:p>
        </p:txBody>
      </p:sp>
      <p:pic>
        <p:nvPicPr>
          <p:cNvPr id="7171" name="Picture 3" descr="F:\PFiles\MSOffice\Clipart\standard\stddir3\hm00365_.wmf">
            <a:extLst>
              <a:ext uri="{FF2B5EF4-FFF2-40B4-BE49-F238E27FC236}">
                <a16:creationId xmlns:a16="http://schemas.microsoft.com/office/drawing/2014/main" id="{DB4B352F-8908-4EDF-AE74-F5427869F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0600" y="4244975"/>
            <a:ext cx="2895600" cy="184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F:\PFiles\MSOffice\Clipart\standard\stddir3\in00413_.wmf">
            <a:extLst>
              <a:ext uri="{FF2B5EF4-FFF2-40B4-BE49-F238E27FC236}">
                <a16:creationId xmlns:a16="http://schemas.microsoft.com/office/drawing/2014/main" id="{5AE7C994-16E6-4346-8BA5-2CDF1B12C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14800"/>
            <a:ext cx="3429000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51009D1-DBEE-4432-8403-8ACB324D7B0C}"/>
              </a:ext>
            </a:extLst>
          </p:cNvPr>
          <p:cNvSpPr txBox="1"/>
          <p:nvPr/>
        </p:nvSpPr>
        <p:spPr>
          <a:xfrm>
            <a:off x="1752600" y="294515"/>
            <a:ext cx="708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000" b="1" dirty="0">
                <a:solidFill>
                  <a:srgbClr val="00B489"/>
                </a:solidFill>
                <a:latin typeface="Calibri" panose="020F0502020204030204" pitchFamily="34" charset="0"/>
              </a:rPr>
              <a:t>8 condiciones clave de los SCP</a:t>
            </a: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AFE8A920-48D2-44B1-BAAD-F6CBADC98D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60178"/>
            <a:ext cx="8538666" cy="480060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</a:sp3d>
        </p:spPr>
        <p:txBody>
          <a:bodyPr>
            <a:flatTx/>
          </a:bodyPr>
          <a:lstStyle/>
          <a:p>
            <a:pPr eaLnBrk="0" hangingPunct="0"/>
            <a:endParaRPr lang="es-ES" dirty="0">
              <a:latin typeface="Calibri" panose="020F0502020204030204" pitchFamily="34" charset="0"/>
              <a:sym typeface="Wingdings" pitchFamily="2" charset="2"/>
            </a:endParaRPr>
          </a:p>
          <a:p>
            <a:pPr marL="563562" indent="-514350" eaLnBrk="0" hangingPunct="0">
              <a:buFont typeface="+mj-lt"/>
              <a:buAutoNum type="arabicPeriod"/>
            </a:pPr>
            <a:r>
              <a:rPr lang="es-ES" dirty="0">
                <a:latin typeface="Calibri" panose="020F0502020204030204" pitchFamily="34" charset="0"/>
                <a:sym typeface="Wingdings" pitchFamily="2" charset="2"/>
              </a:rPr>
              <a:t>inocuidad del agua (incluye el hielo);</a:t>
            </a:r>
          </a:p>
          <a:p>
            <a:pPr marL="563562" indent="-514350" eaLnBrk="0" hangingPunct="0">
              <a:buFont typeface="+mj-lt"/>
              <a:buAutoNum type="arabicPeriod"/>
            </a:pPr>
            <a:r>
              <a:rPr lang="es-ES" dirty="0">
                <a:latin typeface="Calibri" panose="020F0502020204030204" pitchFamily="34" charset="0"/>
                <a:sym typeface="Wingdings" pitchFamily="2" charset="2"/>
              </a:rPr>
              <a:t>condición e higiene de las superficies en contacto con alimentos</a:t>
            </a:r>
          </a:p>
          <a:p>
            <a:pPr marL="563562" indent="-514350" eaLnBrk="0" hangingPunct="0">
              <a:buFont typeface="+mj-lt"/>
              <a:buAutoNum type="arabicPeriod"/>
            </a:pPr>
            <a:r>
              <a:rPr lang="es-ES" dirty="0">
                <a:latin typeface="Calibri" panose="020F0502020204030204" pitchFamily="34" charset="0"/>
                <a:sym typeface="Wingdings" pitchFamily="2" charset="2"/>
              </a:rPr>
              <a:t>prevención de la contaminación cruzada </a:t>
            </a:r>
            <a:r>
              <a:rPr lang="es-ES" b="1" u="sng" dirty="0">
                <a:latin typeface="Calibri" panose="020F0502020204030204" pitchFamily="34" charset="0"/>
                <a:sym typeface="Wingdings" pitchFamily="2" charset="2"/>
              </a:rPr>
              <a:t>(y contacto cruzado)</a:t>
            </a:r>
            <a:r>
              <a:rPr lang="es-ES" dirty="0"/>
              <a:t>;</a:t>
            </a:r>
            <a:endParaRPr lang="es-ES" b="1" u="sng" dirty="0">
              <a:latin typeface="Calibri" panose="020F0502020204030204" pitchFamily="34" charset="0"/>
              <a:sym typeface="Wingdings" pitchFamily="2" charset="2"/>
            </a:endParaRPr>
          </a:p>
          <a:p>
            <a:pPr marL="563562" indent="-514350" eaLnBrk="0" hangingPunct="0">
              <a:buFont typeface="+mj-lt"/>
              <a:buAutoNum type="arabicPeriod"/>
            </a:pPr>
            <a:r>
              <a:rPr lang="es-ES" dirty="0">
                <a:latin typeface="Calibri" panose="020F0502020204030204" pitchFamily="34" charset="0"/>
                <a:sym typeface="Wingdings" pitchFamily="2" charset="2"/>
              </a:rPr>
              <a:t>mantenimiento de baños e instalaciones de lavado y desinfección de manos;</a:t>
            </a:r>
          </a:p>
          <a:p>
            <a:pPr marL="563562" indent="-514350" eaLnBrk="0" hangingPunct="0">
              <a:buFont typeface="+mj-lt"/>
              <a:buAutoNum type="arabicPeriod"/>
            </a:pPr>
            <a:r>
              <a:rPr lang="es-ES" dirty="0">
                <a:latin typeface="Calibri" panose="020F0502020204030204" pitchFamily="34" charset="0"/>
                <a:sym typeface="Wingdings" pitchFamily="2" charset="2"/>
              </a:rPr>
              <a:t>protección contra adulterantes;</a:t>
            </a:r>
          </a:p>
          <a:p>
            <a:pPr marL="563562" indent="-514350" eaLnBrk="0" hangingPunct="0">
              <a:buFont typeface="+mj-lt"/>
              <a:buAutoNum type="arabicPeriod"/>
            </a:pPr>
            <a:r>
              <a:rPr lang="es-ES" dirty="0">
                <a:latin typeface="Calibri" panose="020F0502020204030204" pitchFamily="34" charset="0"/>
                <a:sym typeface="Wingdings" pitchFamily="2" charset="2"/>
              </a:rPr>
              <a:t>etiquetado, almacenamiento y uso de compuestos tóxicos</a:t>
            </a:r>
            <a:r>
              <a:rPr lang="es-ES" sz="2800" dirty="0">
                <a:latin typeface="Calibri" panose="020F0502020204030204" pitchFamily="34" charset="0"/>
                <a:sym typeface="Wingdings" pitchFamily="2" charset="2"/>
              </a:rPr>
              <a:t>;</a:t>
            </a:r>
          </a:p>
          <a:p>
            <a:pPr marL="563562" indent="-514350" eaLnBrk="0" hangingPunct="0">
              <a:buFont typeface="+mj-lt"/>
              <a:buAutoNum type="arabicPeriod"/>
            </a:pPr>
            <a:r>
              <a:rPr lang="es-ES" dirty="0">
                <a:latin typeface="Calibri" panose="020F0502020204030204" pitchFamily="34" charset="0"/>
                <a:sym typeface="Wingdings" pitchFamily="2" charset="2"/>
              </a:rPr>
              <a:t>salud del empleado;</a:t>
            </a:r>
          </a:p>
          <a:p>
            <a:pPr marL="563562" indent="-514350" eaLnBrk="0" hangingPunct="0">
              <a:buFont typeface="+mj-lt"/>
              <a:buAutoNum type="arabicPeriod"/>
            </a:pPr>
            <a:r>
              <a:rPr lang="es-ES" dirty="0">
                <a:latin typeface="Calibri" panose="020F0502020204030204" pitchFamily="34" charset="0"/>
                <a:sym typeface="Wingdings" pitchFamily="2" charset="2"/>
              </a:rPr>
              <a:t>exclusión de plagas.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7DE7BD-1E1E-46DC-891B-4AF8871EA143}"/>
              </a:ext>
            </a:extLst>
          </p:cNvPr>
          <p:cNvSpPr txBox="1"/>
          <p:nvPr/>
        </p:nvSpPr>
        <p:spPr>
          <a:xfrm>
            <a:off x="592149" y="1002401"/>
            <a:ext cx="811636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b="1" dirty="0">
                <a:solidFill>
                  <a:srgbClr val="C00000"/>
                </a:solidFill>
                <a:latin typeface="Calibri" panose="020F0502020204030204" pitchFamily="34" charset="0"/>
              </a:rPr>
              <a:t>Registros obligatorios </a:t>
            </a:r>
            <a:r>
              <a:rPr lang="es-ES" dirty="0">
                <a:solidFill>
                  <a:srgbClr val="C00000"/>
                </a:solidFill>
                <a:latin typeface="Calibri" panose="020F0502020204030204" pitchFamily="34" charset="0"/>
              </a:rPr>
              <a:t>para monitoreo y correcciones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81BBF072-95AD-476C-F8AB-1FC7DA7551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6412">
            <a:off x="126521" y="153959"/>
            <a:ext cx="1128623" cy="145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90420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>
            <a:extLst>
              <a:ext uri="{FF2B5EF4-FFF2-40B4-BE49-F238E27FC236}">
                <a16:creationId xmlns:a16="http://schemas.microsoft.com/office/drawing/2014/main" id="{0E594441-3E25-4BF0-92BA-7A6EA83E4D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295400"/>
            <a:ext cx="8305800" cy="426720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es-ES" altLang="en-US" sz="2800" b="1" dirty="0">
              <a:latin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s-ES" altLang="en-US" sz="2800" b="1" dirty="0">
                <a:latin typeface="Arial" panose="020B0604020202020204" pitchFamily="34" charset="0"/>
              </a:rPr>
              <a:t>5-4.    Qué se debe monitorear:</a:t>
            </a:r>
          </a:p>
          <a:p>
            <a:pPr eaLnBrk="1" hangingPunct="1">
              <a:defRPr/>
            </a:pPr>
            <a:endParaRPr lang="es-ES" altLang="en-US" sz="1400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marL="57150" indent="-57150" eaLnBrk="1" hangingPunct="1">
              <a:defRPr/>
            </a:pPr>
            <a:r>
              <a:rPr lang="es-E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altLang="en-US" sz="2600" dirty="0">
                <a:latin typeface="Arial" panose="020B0604020202020204" pitchFamily="34" charset="0"/>
                <a:sym typeface="Wingdings" panose="05000000000000000000" pitchFamily="2" charset="2"/>
              </a:rPr>
              <a:t>Cualquier adulterante posible que pueda contaminar los alimentos o las superficies que tienen contacto con los alimentos, por ejemplo: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u"/>
              <a:defRPr/>
            </a:pPr>
            <a:r>
              <a:rPr lang="es-ES" altLang="en-US" sz="2600" dirty="0">
                <a:latin typeface="Arial" panose="020B0604020202020204" pitchFamily="34" charset="0"/>
                <a:sym typeface="Wingdings" panose="05000000000000000000" pitchFamily="2" charset="2"/>
              </a:rPr>
              <a:t>compuestos potencialmente tóxicos; y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u"/>
              <a:defRPr/>
            </a:pPr>
            <a:r>
              <a:rPr lang="es-ES" altLang="en-US" sz="2600" dirty="0">
                <a:latin typeface="Arial" panose="020B0604020202020204" pitchFamily="34" charset="0"/>
                <a:sym typeface="Wingdings" panose="05000000000000000000" pitchFamily="2" charset="2"/>
              </a:rPr>
              <a:t>agua en condiciones insalubres (por ejemplo, condensación que se forma en superficies antihigiénicas y charcos de agua estancada).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3">
            <a:extLst>
              <a:ext uri="{FF2B5EF4-FFF2-40B4-BE49-F238E27FC236}">
                <a16:creationId xmlns:a16="http://schemas.microsoft.com/office/drawing/2014/main" id="{29F9BF3D-1E83-4CEE-83AA-329B1C5E69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447800"/>
            <a:ext cx="7924800" cy="373380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ES" altLang="en-US" b="1" dirty="0">
              <a:latin typeface="Arial" panose="020B0604020202020204" pitchFamily="34" charset="0"/>
            </a:endParaRPr>
          </a:p>
          <a:p>
            <a:pPr eaLnBrk="1" hangingPunct="1"/>
            <a:r>
              <a:rPr lang="es-ES" altLang="en-US" b="1" dirty="0">
                <a:latin typeface="Arial" panose="020B0604020202020204" pitchFamily="34" charset="0"/>
              </a:rPr>
              <a:t>5-5.    Cuándo se debe monitorear:</a:t>
            </a:r>
          </a:p>
          <a:p>
            <a:pPr eaLnBrk="1" hangingPunct="1"/>
            <a:endParaRPr lang="es-ES" altLang="en-US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300" dirty="0">
                <a:latin typeface="Arial" panose="020B0604020202020204" pitchFamily="34" charset="0"/>
                <a:sym typeface="Wingdings" panose="05000000000000000000" pitchFamily="2" charset="2"/>
              </a:rPr>
              <a:t>con suficiente frecuencia para garantizar el cumplimiento;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300" dirty="0">
                <a:latin typeface="Arial" panose="020B0604020202020204" pitchFamily="34" charset="0"/>
                <a:sym typeface="Wingdings" panose="05000000000000000000" pitchFamily="2" charset="2"/>
              </a:rPr>
              <a:t>recomendado al inicio y cada cuatro horas durante el horario de trabajo; y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300" dirty="0">
                <a:latin typeface="Arial" panose="020B0604020202020204" pitchFamily="34" charset="0"/>
                <a:sym typeface="Wingdings" panose="05000000000000000000" pitchFamily="2" charset="2"/>
              </a:rPr>
              <a:t></a:t>
            </a:r>
            <a:r>
              <a:rPr lang="es-ES" altLang="en-US" sz="2300" dirty="0">
                <a:latin typeface="Arial" panose="020B0604020202020204" pitchFamily="34" charset="0"/>
                <a:sym typeface="Wingdings" panose="05000000000000000000" pitchFamily="2" charset="2"/>
              </a:rPr>
              <a:t>  observar condiciones y actividades durante el día.</a:t>
            </a:r>
          </a:p>
        </p:txBody>
      </p:sp>
      <p:pic>
        <p:nvPicPr>
          <p:cNvPr id="9219" name="Picture 4" descr="F:\PFiles\MSOffice\Clipart\smbusbas\bd09200_.wmf">
            <a:extLst>
              <a:ext uri="{FF2B5EF4-FFF2-40B4-BE49-F238E27FC236}">
                <a16:creationId xmlns:a16="http://schemas.microsoft.com/office/drawing/2014/main" id="{F9CFB20E-495B-4B7C-A08F-E9D712D6E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950" y="838200"/>
            <a:ext cx="312261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>
            <a:extLst>
              <a:ext uri="{FF2B5EF4-FFF2-40B4-BE49-F238E27FC236}">
                <a16:creationId xmlns:a16="http://schemas.microsoft.com/office/drawing/2014/main" id="{557CC930-EC85-4145-9732-4F9F67FC6C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514350"/>
            <a:ext cx="7721600" cy="535305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s-ES" altLang="en-US" sz="2800" b="1" dirty="0">
                <a:latin typeface="Arial" panose="020B0604020202020204" pitchFamily="34" charset="0"/>
              </a:rPr>
              <a:t>5-6. Correcciones posibles:</a:t>
            </a:r>
          </a:p>
          <a:p>
            <a:pPr eaLnBrk="1" hangingPunct="1"/>
            <a:endParaRPr lang="es-ES" altLang="en-US" sz="1600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1500" dirty="0">
                <a:latin typeface="Arial" panose="020B0604020202020204" pitchFamily="34" charset="0"/>
                <a:sym typeface="Wingdings" panose="05000000000000000000" pitchFamily="2" charset="2"/>
              </a:rPr>
              <a:t>Eliminar la condensación de las superficies antihigiénicas.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1500" dirty="0">
                <a:latin typeface="Arial" panose="020B0604020202020204" pitchFamily="34" charset="0"/>
                <a:sym typeface="Wingdings" panose="05000000000000000000" pitchFamily="2" charset="2"/>
              </a:rPr>
              <a:t>Corregir el flujo de aire y la temperatura ambiental para disminuir la condensación. 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1500" dirty="0">
                <a:latin typeface="Arial" panose="020B0604020202020204" pitchFamily="34" charset="0"/>
                <a:sym typeface="Wingdings" panose="05000000000000000000" pitchFamily="2" charset="2"/>
              </a:rPr>
              <a:t>Instalar cubiertas para evitar que la condensación caiga sobre los alimentos, los materiales de envasado o las superficies que tienen contacto con los alimentos. 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1500" dirty="0">
                <a:latin typeface="Arial" panose="020B0604020202020204" pitchFamily="34" charset="0"/>
                <a:sym typeface="Wingdings" panose="05000000000000000000" pitchFamily="2" charset="2"/>
              </a:rPr>
              <a:t>Utilizar un secador de pisos para eliminar el agua estancada.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1500" dirty="0">
                <a:latin typeface="Arial" panose="020B0604020202020204" pitchFamily="34" charset="0"/>
                <a:sym typeface="Wingdings" panose="05000000000000000000" pitchFamily="2" charset="2"/>
              </a:rPr>
              <a:t>Evitar el paso por los charcos de agua estancada ya sea de peatones o vehículos.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1500" dirty="0">
                <a:latin typeface="Arial" panose="020B0604020202020204" pitchFamily="34" charset="0"/>
                <a:sym typeface="Wingdings" panose="05000000000000000000" pitchFamily="2" charset="2"/>
              </a:rPr>
              <a:t>Limpiar las superficies que tienen contacto con los alimentos si se expusieron accidentalmente a adulterantes químicos,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1500" dirty="0">
                <a:latin typeface="Arial" panose="020B0604020202020204" pitchFamily="34" charset="0"/>
                <a:sym typeface="Wingdings" panose="05000000000000000000" pitchFamily="2" charset="2"/>
              </a:rPr>
              <a:t>Instalar barreras para proteger los artículos cuando trabaje con un compuesto tóxico en un área donde no haya productos.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1500" dirty="0">
                <a:latin typeface="Arial" panose="020B0604020202020204" pitchFamily="34" charset="0"/>
                <a:sym typeface="Wingdings" panose="05000000000000000000" pitchFamily="2" charset="2"/>
              </a:rPr>
              <a:t>Evaluar el efecto de usar compuestos tóxicos no adecuados a fin de constatar si los alimentos se han contaminado o no.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1500" dirty="0">
                <a:latin typeface="Arial" panose="020B0604020202020204" pitchFamily="34" charset="0"/>
                <a:sym typeface="Wingdings" panose="05000000000000000000" pitchFamily="2" charset="2"/>
              </a:rPr>
              <a:t>Reforzar la capacitación de los empleados para corregir las actividades inapropiadas.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1500" dirty="0">
                <a:latin typeface="Arial" panose="020B0604020202020204" pitchFamily="34" charset="0"/>
                <a:sym typeface="Wingdings" panose="05000000000000000000" pitchFamily="2" charset="2"/>
              </a:rPr>
              <a:t>Desechar los productos químicos no etiquetados.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endParaRPr lang="es-ES" altLang="en-US" sz="1600" dirty="0">
              <a:latin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10243" name="Picture 5" descr="E:\IMAGES.WMF\NATURE\SEASONS\NATSN002.WMF">
            <a:extLst>
              <a:ext uri="{FF2B5EF4-FFF2-40B4-BE49-F238E27FC236}">
                <a16:creationId xmlns:a16="http://schemas.microsoft.com/office/drawing/2014/main" id="{5BA67648-2E09-4F48-8C06-FE86E9036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81000"/>
            <a:ext cx="1782763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 descr="unshielded light fixture.jpg">
            <a:extLst>
              <a:ext uri="{FF2B5EF4-FFF2-40B4-BE49-F238E27FC236}">
                <a16:creationId xmlns:a16="http://schemas.microsoft.com/office/drawing/2014/main" id="{1B45B84E-7A89-473E-A62F-CAB4FF6ED6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49413"/>
            <a:ext cx="5181600" cy="247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itle 1">
            <a:extLst>
              <a:ext uri="{FF2B5EF4-FFF2-40B4-BE49-F238E27FC236}">
                <a16:creationId xmlns:a16="http://schemas.microsoft.com/office/drawing/2014/main" id="{8251995B-6040-465B-BBE2-C6CA131BE249}"/>
              </a:ext>
            </a:extLst>
          </p:cNvPr>
          <p:cNvSpPr txBox="1">
            <a:spLocks/>
          </p:cNvSpPr>
          <p:nvPr/>
        </p:nvSpPr>
        <p:spPr bwMode="auto">
          <a:xfrm>
            <a:off x="1283493" y="472231"/>
            <a:ext cx="657701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n-US" sz="4400" b="1" dirty="0">
                <a:solidFill>
                  <a:schemeClr val="accent1"/>
                </a:solidFill>
                <a:latin typeface="Arial" panose="020B0604020202020204" pitchFamily="34" charset="0"/>
              </a:rPr>
              <a:t>Ejemplos de problemas</a:t>
            </a:r>
          </a:p>
        </p:txBody>
      </p:sp>
      <p:sp>
        <p:nvSpPr>
          <p:cNvPr id="11268" name="Text Placeholder 1">
            <a:extLst>
              <a:ext uri="{FF2B5EF4-FFF2-40B4-BE49-F238E27FC236}">
                <a16:creationId xmlns:a16="http://schemas.microsoft.com/office/drawing/2014/main" id="{9E86204D-1A8F-4E0F-9AD1-50229B7153C4}"/>
              </a:ext>
            </a:extLst>
          </p:cNvPr>
          <p:cNvSpPr txBox="1">
            <a:spLocks/>
          </p:cNvSpPr>
          <p:nvPr/>
        </p:nvSpPr>
        <p:spPr bwMode="auto">
          <a:xfrm>
            <a:off x="1905000" y="4419600"/>
            <a:ext cx="657701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s-ES" altLang="en-US" sz="2800">
                <a:latin typeface="Arial" panose="020B0604020202020204" pitchFamily="34" charset="0"/>
              </a:rPr>
              <a:t>¿Dónde están los problemas?</a:t>
            </a:r>
          </a:p>
          <a:p>
            <a:pPr>
              <a:lnSpc>
                <a:spcPct val="80000"/>
              </a:lnSpc>
            </a:pPr>
            <a:r>
              <a:rPr lang="es-ES" altLang="en-US" sz="2800">
                <a:latin typeface="Arial" panose="020B0604020202020204" pitchFamily="34" charset="0"/>
              </a:rPr>
              <a:t>¿Qué se debe monitorear?</a:t>
            </a:r>
          </a:p>
          <a:p>
            <a:pPr>
              <a:lnSpc>
                <a:spcPct val="80000"/>
              </a:lnSpc>
            </a:pPr>
            <a:r>
              <a:rPr lang="es-ES" altLang="en-US" sz="2800">
                <a:latin typeface="Arial" panose="020B0604020202020204" pitchFamily="34" charset="0"/>
              </a:rPr>
              <a:t>Cómo corregir deficiencias; y </a:t>
            </a:r>
          </a:p>
          <a:p>
            <a:pPr>
              <a:lnSpc>
                <a:spcPct val="80000"/>
              </a:lnSpc>
            </a:pPr>
            <a:r>
              <a:rPr lang="es-ES" altLang="en-US" sz="2800">
                <a:latin typeface="Arial" panose="020B0604020202020204" pitchFamily="34" charset="0"/>
              </a:rPr>
              <a:t>Documentar 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60D89048-7EDB-4710-B3A0-24BDC9997B3B}"/>
              </a:ext>
            </a:extLst>
          </p:cNvPr>
          <p:cNvSpPr txBox="1">
            <a:spLocks/>
          </p:cNvSpPr>
          <p:nvPr/>
        </p:nvSpPr>
        <p:spPr bwMode="auto">
          <a:xfrm>
            <a:off x="800100" y="457200"/>
            <a:ext cx="75438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altLang="en-US" sz="4400" b="1" dirty="0">
                <a:solidFill>
                  <a:schemeClr val="accent1"/>
                </a:solidFill>
                <a:latin typeface="Arial" panose="020B0604020202020204" pitchFamily="34" charset="0"/>
              </a:rPr>
              <a:t>Registros de monitoreo y corrección </a:t>
            </a:r>
          </a:p>
        </p:txBody>
      </p:sp>
      <p:sp>
        <p:nvSpPr>
          <p:cNvPr id="12291" name="Text Placeholder 4">
            <a:extLst>
              <a:ext uri="{FF2B5EF4-FFF2-40B4-BE49-F238E27FC236}">
                <a16:creationId xmlns:a16="http://schemas.microsoft.com/office/drawing/2014/main" id="{85B3426A-4523-4482-B58B-FB7D61DB23C8}"/>
              </a:ext>
            </a:extLst>
          </p:cNvPr>
          <p:cNvSpPr txBox="1">
            <a:spLocks/>
          </p:cNvSpPr>
          <p:nvPr/>
        </p:nvSpPr>
        <p:spPr bwMode="auto">
          <a:xfrm>
            <a:off x="296863" y="2789238"/>
            <a:ext cx="85502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s-ES" altLang="en-US" dirty="0">
                <a:latin typeface="Arial" panose="020B0604020202020204" pitchFamily="34" charset="0"/>
              </a:rPr>
              <a:t>Se deben documentar el monitoreo y las correcciones de las deficiencias sanitarias.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ES" altLang="en-US" dirty="0">
                <a:latin typeface="Arial" panose="020B0604020202020204" pitchFamily="34" charset="0"/>
              </a:rPr>
              <a:t>Registros deben de estar disponibles para inspecciones federales y estatales.</a:t>
            </a:r>
          </a:p>
          <a:p>
            <a:endParaRPr lang="es-ES" altLang="en-US" dirty="0"/>
          </a:p>
        </p:txBody>
      </p:sp>
      <p:sp>
        <p:nvSpPr>
          <p:cNvPr id="12292" name="Rectangle 1">
            <a:extLst>
              <a:ext uri="{FF2B5EF4-FFF2-40B4-BE49-F238E27FC236}">
                <a16:creationId xmlns:a16="http://schemas.microsoft.com/office/drawing/2014/main" id="{D972F6DF-0D6E-483E-B72B-DFDCA6FD5C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4800600"/>
            <a:ext cx="7924800" cy="8302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lvl="1" eaLnBrk="1" hangingPunct="1">
              <a:spcBef>
                <a:spcPct val="0"/>
              </a:spcBef>
              <a:buFontTx/>
              <a:buNone/>
            </a:pPr>
            <a:r>
              <a:rPr lang="es-ES" altLang="en-US" sz="2400" dirty="0">
                <a:latin typeface="Arial" panose="020B0604020202020204" pitchFamily="34" charset="0"/>
              </a:rPr>
              <a:t>Nombre, ubicación, fecha y hora de la actividad, firma de la persona que realiza el monitoreo, otros datos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16457048-9947-4EBD-ACD8-410B43CEFCE4}"/>
              </a:ext>
            </a:extLst>
          </p:cNvPr>
          <p:cNvSpPr txBox="1">
            <a:spLocks/>
          </p:cNvSpPr>
          <p:nvPr/>
        </p:nvSpPr>
        <p:spPr bwMode="auto">
          <a:xfrm>
            <a:off x="495300" y="579807"/>
            <a:ext cx="8153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altLang="en-US" sz="3600" dirty="0">
                <a:solidFill>
                  <a:schemeClr val="accent1"/>
                </a:solidFill>
                <a:latin typeface="Arial" panose="020B0604020202020204" pitchFamily="34" charset="0"/>
              </a:rPr>
              <a:t>  </a:t>
            </a:r>
            <a:r>
              <a:rPr lang="es-ES" altLang="en-US" sz="3600" b="1" dirty="0">
                <a:solidFill>
                  <a:schemeClr val="accent1"/>
                </a:solidFill>
                <a:latin typeface="Arial" panose="020B0604020202020204" pitchFamily="34" charset="0"/>
              </a:rPr>
              <a:t>Si se detecta la presencia de condensación,</a:t>
            </a:r>
            <a:r>
              <a:rPr lang="en-US" dirty="0"/>
              <a:t>	</a:t>
            </a:r>
            <a:br>
              <a:rPr dirty="0"/>
            </a:br>
            <a:r>
              <a:rPr lang="es-ES" altLang="en-US" sz="3600" dirty="0">
                <a:solidFill>
                  <a:srgbClr val="0070C0"/>
                </a:solidFill>
                <a:latin typeface="Arial" panose="020B0604020202020204" pitchFamily="34" charset="0"/>
              </a:rPr>
              <a:t>¿cuáles son las correcciones posibles?</a:t>
            </a:r>
            <a:br>
              <a:rPr dirty="0"/>
            </a:br>
            <a:endParaRPr lang="es-ES" altLang="en-US" sz="2800" dirty="0">
              <a:solidFill>
                <a:schemeClr val="accent1"/>
              </a:solidFill>
            </a:endParaRPr>
          </a:p>
        </p:txBody>
      </p:sp>
      <p:pic>
        <p:nvPicPr>
          <p:cNvPr id="13315" name="Picture 8" descr="ice room with condensation">
            <a:extLst>
              <a:ext uri="{FF2B5EF4-FFF2-40B4-BE49-F238E27FC236}">
                <a16:creationId xmlns:a16="http://schemas.microsoft.com/office/drawing/2014/main" id="{59485EED-4983-48DD-A4A1-D67551FCF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176463"/>
            <a:ext cx="7775575" cy="411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Slide Number Placeholder 5">
            <a:extLst>
              <a:ext uri="{FF2B5EF4-FFF2-40B4-BE49-F238E27FC236}">
                <a16:creationId xmlns:a16="http://schemas.microsoft.com/office/drawing/2014/main" id="{4A0D47BB-AA0F-498C-8B2D-F1C10494CB75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7620000" y="5688013"/>
            <a:ext cx="7620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BAF8758-FAA4-41BD-A15B-5026D5BEC903}" type="slidenum">
              <a:rPr lang="en-US" alt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126</a:t>
            </a:fld>
            <a:endParaRPr lang="es-ES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D797382-3ED7-44AA-BC65-B29F22953211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06139" y="4108450"/>
            <a:ext cx="3657600" cy="2559050"/>
          </a:xfrm>
          <a:prstGeom prst="rect">
            <a:avLst/>
          </a:prstGeom>
          <a:solidFill>
            <a:schemeClr val="bg2"/>
          </a:solidFill>
        </p:spPr>
        <p:txBody>
          <a:bodyPr t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Tx/>
              <a:buNone/>
              <a:defRPr/>
            </a:pPr>
            <a:endParaRPr lang="es-ES" sz="2400" dirty="0">
              <a:solidFill>
                <a:schemeClr val="bg2">
                  <a:lumMod val="10000"/>
                </a:schemeClr>
              </a:solidFill>
            </a:endParaRPr>
          </a:p>
          <a:p>
            <a:pPr lvl="1">
              <a:defRPr/>
            </a:pPr>
            <a:r>
              <a:rPr lang="es-ES" sz="2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Monitoreo de observaciones sanitarias</a:t>
            </a:r>
          </a:p>
          <a:p>
            <a:pPr lvl="1">
              <a:defRPr/>
            </a:pPr>
            <a:r>
              <a:rPr lang="es-ES" sz="2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Frecuencias</a:t>
            </a:r>
          </a:p>
          <a:p>
            <a:pPr lvl="1">
              <a:defRPr/>
            </a:pPr>
            <a:r>
              <a:rPr lang="es-ES" sz="2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Correcciones realizadas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0675" lvl="1" indent="0">
              <a:buFontTx/>
              <a:buNone/>
              <a:defRPr/>
            </a:pPr>
            <a:endParaRPr lang="es-ES" altLang="en-US" sz="2400" dirty="0"/>
          </a:p>
          <a:p>
            <a:pPr>
              <a:defRPr/>
            </a:pPr>
            <a:endParaRPr lang="es-ES" altLang="en-US" sz="2800" dirty="0"/>
          </a:p>
          <a:p>
            <a:pPr>
              <a:defRPr/>
            </a:pPr>
            <a:endParaRPr lang="es-ES" altLang="en-US" sz="2800" dirty="0"/>
          </a:p>
          <a:p>
            <a:pPr>
              <a:defRPr/>
            </a:pPr>
            <a:endParaRPr lang="es-ES" altLang="en-US" sz="2800" dirty="0"/>
          </a:p>
          <a:p>
            <a:pPr>
              <a:defRPr/>
            </a:pPr>
            <a:endParaRPr lang="es-ES" altLang="en-US" sz="2800" dirty="0"/>
          </a:p>
        </p:txBody>
      </p:sp>
      <p:grpSp>
        <p:nvGrpSpPr>
          <p:cNvPr id="15366" name="Group 7">
            <a:extLst>
              <a:ext uri="{FF2B5EF4-FFF2-40B4-BE49-F238E27FC236}">
                <a16:creationId xmlns:a16="http://schemas.microsoft.com/office/drawing/2014/main" id="{727D1E1F-CF2A-42D4-A1F2-F6A5B8DBA64D}"/>
              </a:ext>
            </a:extLst>
          </p:cNvPr>
          <p:cNvGrpSpPr>
            <a:grpSpLocks/>
          </p:cNvGrpSpPr>
          <p:nvPr/>
        </p:nvGrpSpPr>
        <p:grpSpPr bwMode="auto">
          <a:xfrm>
            <a:off x="3962400" y="4081282"/>
            <a:ext cx="4994275" cy="2659063"/>
            <a:chOff x="1752600" y="4800600"/>
            <a:chExt cx="4753922" cy="2659822"/>
          </a:xfrm>
        </p:grpSpPr>
        <p:grpSp>
          <p:nvGrpSpPr>
            <p:cNvPr id="15367" name="Group 8">
              <a:extLst>
                <a:ext uri="{FF2B5EF4-FFF2-40B4-BE49-F238E27FC236}">
                  <a16:creationId xmlns:a16="http://schemas.microsoft.com/office/drawing/2014/main" id="{E88E33DA-21C3-4151-B276-91F743BC9E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52600" y="4800600"/>
              <a:ext cx="4753922" cy="2659822"/>
              <a:chOff x="1752600" y="4800600"/>
              <a:chExt cx="4753922" cy="2659822"/>
            </a:xfrm>
          </p:grpSpPr>
          <p:sp>
            <p:nvSpPr>
              <p:cNvPr id="15369" name="Content Placeholder 2">
                <a:extLst>
                  <a:ext uri="{FF2B5EF4-FFF2-40B4-BE49-F238E27FC236}">
                    <a16:creationId xmlns:a16="http://schemas.microsoft.com/office/drawing/2014/main" id="{13668AD9-C3F1-4FFD-91FB-2FC239789968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752600" y="4800600"/>
                <a:ext cx="4753922" cy="265982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marL="273050" indent="-27305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593725" indent="-2730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6397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1430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13716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1828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286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2743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2004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lvl="1" eaLnBrk="1" hangingPunct="1"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r>
                  <a:rPr lang="es-ES" altLang="en-US" sz="2000" dirty="0">
                    <a:solidFill>
                      <a:schemeClr val="tx2"/>
                    </a:solidFill>
                    <a:latin typeface="Arial Rounded MT Bold" panose="020F0704030504030204" pitchFamily="34" charset="0"/>
                  </a:rPr>
                  <a:t>Satisfactorio</a:t>
                </a:r>
              </a:p>
              <a:p>
                <a:pPr lvl="1" eaLnBrk="1" hangingPunct="1">
                  <a:buClr>
                    <a:schemeClr val="accent1"/>
                  </a:buClr>
                  <a:buFont typeface="Arial" panose="020B0604020202020204" pitchFamily="34" charset="0"/>
                  <a:buNone/>
                </a:pPr>
                <a:r>
                  <a:rPr lang="en-US" dirty="0"/>
                  <a:t>	</a:t>
                </a:r>
                <a:r>
                  <a:rPr lang="es-ES" altLang="en-US" sz="2000" dirty="0">
                    <a:solidFill>
                      <a:srgbClr val="C00000"/>
                    </a:solidFill>
                    <a:latin typeface="Arial Rounded MT Bold" panose="020F0704030504030204" pitchFamily="34" charset="0"/>
                  </a:rPr>
                  <a:t> S, Aprobado, Sí </a:t>
                </a:r>
              </a:p>
              <a:p>
                <a:pPr lvl="1" eaLnBrk="1" hangingPunct="1"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r>
                  <a:rPr lang="es-ES" altLang="en-US" sz="2000" dirty="0">
                    <a:latin typeface="Arial Rounded MT Bold" panose="020F0704030504030204" pitchFamily="34" charset="0"/>
                  </a:rPr>
                  <a:t>Insatisfactorio</a:t>
                </a:r>
              </a:p>
              <a:p>
                <a:pPr lvl="2" eaLnBrk="1" hangingPunct="1">
                  <a:buClr>
                    <a:schemeClr val="accent1"/>
                  </a:buClr>
                  <a:buFontTx/>
                  <a:buNone/>
                </a:pPr>
                <a:r>
                  <a:rPr lang="es-ES" dirty="0"/>
                  <a:t>      </a:t>
                </a:r>
                <a:r>
                  <a:rPr lang="es-ES" altLang="en-US" sz="2000" dirty="0">
                    <a:solidFill>
                      <a:schemeClr val="accent1"/>
                    </a:solidFill>
                    <a:latin typeface="Arial Rounded MT Bold" panose="020F0704030504030204" pitchFamily="34" charset="0"/>
                  </a:rPr>
                  <a:t>I, Rechazado, No  </a:t>
                </a:r>
              </a:p>
              <a:p>
                <a:pPr lvl="3" eaLnBrk="1" hangingPunct="1"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r>
                  <a:rPr lang="es-ES" altLang="en-US" dirty="0">
                    <a:solidFill>
                      <a:schemeClr val="tx2"/>
                    </a:solidFill>
                    <a:latin typeface="Arial Rounded MT Bold" panose="020F0704030504030204" pitchFamily="34" charset="0"/>
                  </a:rPr>
                  <a:t>Debe haber una corrección escrita en los registros</a:t>
                </a:r>
              </a:p>
            </p:txBody>
          </p:sp>
          <p:pic>
            <p:nvPicPr>
              <p:cNvPr id="15370" name="Picture 4" descr="C:\Users\villalba\AppData\Local\Microsoft\Windows\Temporary Internet Files\Content.IE5\QI8RYU6N\check-mark[1].png">
                <a:extLst>
                  <a:ext uri="{FF2B5EF4-FFF2-40B4-BE49-F238E27FC236}">
                    <a16:creationId xmlns:a16="http://schemas.microsoft.com/office/drawing/2014/main" id="{5199842E-9AE8-455D-AE4F-748CFB9A93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65775" y="5410200"/>
                <a:ext cx="230898" cy="2261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5368" name="Picture 5" descr="C:\Users\villalba\AppData\Local\Microsoft\Windows\Temporary Internet Files\Content.IE5\CYJZ4JFP\525px-X_mark.svg[1].png">
              <a:extLst>
                <a:ext uri="{FF2B5EF4-FFF2-40B4-BE49-F238E27FC236}">
                  <a16:creationId xmlns:a16="http://schemas.microsoft.com/office/drawing/2014/main" id="{9DAFBBA9-6BFC-4E4E-9105-9822EC9BA9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62051" y="6355211"/>
              <a:ext cx="191737" cy="219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3">
            <a:extLst>
              <a:ext uri="{FF2B5EF4-FFF2-40B4-BE49-F238E27FC236}">
                <a16:creationId xmlns:a16="http://schemas.microsoft.com/office/drawing/2014/main" id="{F632D4F3-E48C-C9E1-109F-CECBB3FBC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90500"/>
            <a:ext cx="7924800" cy="954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n-US" b="1" dirty="0">
                <a:solidFill>
                  <a:schemeClr val="accent1"/>
                </a:solidFill>
                <a:latin typeface="Arial" panose="020B0604020202020204" pitchFamily="34" charset="0"/>
              </a:rPr>
              <a:t>Explique: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n-US" sz="2400" b="1" dirty="0">
                <a:solidFill>
                  <a:schemeClr val="accent1"/>
                </a:solidFill>
                <a:latin typeface="Arial" panose="020B0604020202020204" pitchFamily="34" charset="0"/>
              </a:rPr>
              <a:t>Registros de control sanitario diario </a:t>
            </a:r>
            <a:r>
              <a:rPr lang="es-ES" alt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(página 5-8) </a:t>
            </a:r>
          </a:p>
        </p:txBody>
      </p:sp>
      <p:pic>
        <p:nvPicPr>
          <p:cNvPr id="4" name="Picture 3" descr="Calendar&#10;&#10;Description automatically generated with low confidence">
            <a:extLst>
              <a:ext uri="{FF2B5EF4-FFF2-40B4-BE49-F238E27FC236}">
                <a16:creationId xmlns:a16="http://schemas.microsoft.com/office/drawing/2014/main" id="{90421602-4152-6225-0886-1A02762EA0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01" y="1295400"/>
            <a:ext cx="8881035" cy="2659062"/>
          </a:xfrm>
          <a:prstGeom prst="rect">
            <a:avLst/>
          </a:prstGeom>
        </p:spPr>
      </p:pic>
    </p:spTree>
  </p:cSld>
  <p:clrMapOvr>
    <a:masterClrMapping/>
  </p:clrMapOvr>
  <p:extLst>
    <p:ext uri="{6950BFC3-D8DA-4A85-94F7-54DA5524770B}">
      <p188:commentRel xmlns:p188="http://schemas.microsoft.com/office/powerpoint/2018/8/main" r:id="rId4"/>
    </p:ext>
  </p:extLs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5">
            <a:extLst>
              <a:ext uri="{FF2B5EF4-FFF2-40B4-BE49-F238E27FC236}">
                <a16:creationId xmlns:a16="http://schemas.microsoft.com/office/drawing/2014/main" id="{6160DB2C-BF0A-469E-BE90-2BCBE68854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8513" y="1558925"/>
            <a:ext cx="2520950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93725" indent="-2730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68363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1430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3716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828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286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743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2004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chemeClr val="accent1"/>
              </a:buClr>
              <a:buFontTx/>
              <a:buNone/>
            </a:pPr>
            <a:r>
              <a:rPr lang="es-ES" altLang="en-US" sz="2800" dirty="0">
                <a:solidFill>
                  <a:schemeClr val="tx2"/>
                </a:solidFill>
                <a:latin typeface="Arial" panose="020B0604020202020204" pitchFamily="34" charset="0"/>
              </a:rPr>
              <a:t>Monitoreo </a:t>
            </a:r>
          </a:p>
          <a:p>
            <a:pPr>
              <a:buClr>
                <a:schemeClr val="accent1"/>
              </a:buClr>
            </a:pPr>
            <a:r>
              <a:rPr lang="es-ES" altLang="en-US" sz="2400" dirty="0">
                <a:solidFill>
                  <a:schemeClr val="tx2"/>
                </a:solidFill>
                <a:latin typeface="Arial" panose="020B0604020202020204" pitchFamily="34" charset="0"/>
              </a:rPr>
              <a:t> Qué </a:t>
            </a:r>
          </a:p>
          <a:p>
            <a:pPr>
              <a:buClr>
                <a:schemeClr val="accent1"/>
              </a:buClr>
            </a:pPr>
            <a:r>
              <a:rPr lang="es-ES" altLang="en-US" sz="2400" dirty="0">
                <a:solidFill>
                  <a:schemeClr val="tx2"/>
                </a:solidFill>
                <a:latin typeface="Arial" panose="020B0604020202020204" pitchFamily="34" charset="0"/>
              </a:rPr>
              <a:t> Cómo</a:t>
            </a:r>
          </a:p>
          <a:p>
            <a:pPr>
              <a:buClr>
                <a:schemeClr val="accent1"/>
              </a:buClr>
            </a:pPr>
            <a:r>
              <a:rPr lang="es-ES" altLang="en-US" sz="2400" dirty="0">
                <a:solidFill>
                  <a:schemeClr val="tx2"/>
                </a:solidFill>
                <a:latin typeface="Arial" panose="020B0604020202020204" pitchFamily="34" charset="0"/>
              </a:rPr>
              <a:t> Frecuencia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956DA2-9830-4A30-9301-82AB74EB18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4506913"/>
            <a:ext cx="28956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n-US" sz="2400" dirty="0">
                <a:latin typeface="Arial" panose="020B0604020202020204" pitchFamily="34" charset="0"/>
              </a:rPr>
              <a:t>Correcciones</a:t>
            </a:r>
            <a:r>
              <a:rPr lang="es-ES" altLang="en-US" sz="2800" dirty="0">
                <a:latin typeface="Arial" panose="020B0604020202020204" pitchFamily="34" charset="0"/>
              </a:rPr>
              <a:t> recomendadas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1CB8B4BB-4D29-AC68-1E15-721DE92FD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85067"/>
            <a:ext cx="6835526" cy="95410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n-US" sz="2800" b="1" dirty="0">
                <a:solidFill>
                  <a:schemeClr val="accent1"/>
                </a:solidFill>
                <a:latin typeface="Arial" panose="020B0604020202020204" pitchFamily="34" charset="0"/>
              </a:rPr>
              <a:t>Explique: Guía de controles sanitarios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(página 5-9)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CD867677-3D8B-6F12-3E1A-0BF60BE6BB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52"/>
          <a:stretch/>
        </p:blipFill>
        <p:spPr>
          <a:xfrm>
            <a:off x="111878" y="1478815"/>
            <a:ext cx="5707077" cy="2635985"/>
          </a:xfrm>
          <a:prstGeom prst="rect">
            <a:avLst/>
          </a:prstGeom>
        </p:spPr>
      </p:pic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A788FAC-F890-2062-5101-5CD8AEE1A7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4" y="4114800"/>
            <a:ext cx="5718201" cy="26359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  <p:extLst>
    <p:ext uri="{6950BFC3-D8DA-4A85-94F7-54DA5524770B}">
      <p188:commentRel xmlns:p188="http://schemas.microsoft.com/office/powerpoint/2018/8/main" r:id="rId2"/>
    </p:ext>
  </p:extLs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B5B4C4C7-AA77-4B34-8B85-9D175A16F291}"/>
              </a:ext>
            </a:extLst>
          </p:cNvPr>
          <p:cNvSpPr txBox="1">
            <a:spLocks/>
          </p:cNvSpPr>
          <p:nvPr/>
        </p:nvSpPr>
        <p:spPr bwMode="auto">
          <a:xfrm>
            <a:off x="3886200" y="838200"/>
            <a:ext cx="5181600" cy="570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 fontScale="70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4914" indent="-457200">
              <a:lnSpc>
                <a:spcPct val="150000"/>
              </a:lnSpc>
              <a:buFont typeface="+mj-lt"/>
              <a:buAutoNum type="alphaUcPeriod"/>
              <a:defRPr/>
            </a:pPr>
            <a:r>
              <a:rPr lang="es-ES" dirty="0">
                <a:latin typeface="Arial" panose="020B0604020202020204" pitchFamily="34" charset="0"/>
              </a:rPr>
              <a:t>Eliminar la condensación del área afectada y luego desechar el producto dañado.   </a:t>
            </a:r>
          </a:p>
          <a:p>
            <a:pPr marL="454914" indent="-457200">
              <a:lnSpc>
                <a:spcPct val="150000"/>
              </a:lnSpc>
              <a:buFont typeface="+mj-lt"/>
              <a:buAutoNum type="alphaUcPeriod"/>
              <a:defRPr/>
            </a:pPr>
            <a:r>
              <a:rPr lang="es-ES" dirty="0">
                <a:latin typeface="Arial" panose="020B0604020202020204" pitchFamily="34" charset="0"/>
              </a:rPr>
              <a:t>Eliminar la condensación del área afectada y anotar los resultados en el registro de monitoreo.</a:t>
            </a:r>
          </a:p>
          <a:p>
            <a:pPr marL="454914" indent="-457200">
              <a:lnSpc>
                <a:spcPct val="150000"/>
              </a:lnSpc>
              <a:buFont typeface="+mj-lt"/>
              <a:buAutoNum type="alphaUcPeriod"/>
              <a:defRPr/>
            </a:pPr>
            <a:r>
              <a:rPr lang="es-ES" dirty="0">
                <a:latin typeface="Arial" panose="020B0604020202020204" pitchFamily="34" charset="0"/>
              </a:rPr>
              <a:t>Eliminar el producto, eliminar la condensación del área afectada, evaluar el producto afectado y anotar los resultados en el registro de monitoreo. </a:t>
            </a:r>
          </a:p>
        </p:txBody>
      </p:sp>
      <p:sp>
        <p:nvSpPr>
          <p:cNvPr id="16387" name="Text Placeholder 4">
            <a:extLst>
              <a:ext uri="{FF2B5EF4-FFF2-40B4-BE49-F238E27FC236}">
                <a16:creationId xmlns:a16="http://schemas.microsoft.com/office/drawing/2014/main" id="{4EE19C88-D0D4-4C7A-A0CA-5136C1C84B15}"/>
              </a:ext>
            </a:extLst>
          </p:cNvPr>
          <p:cNvSpPr txBox="1">
            <a:spLocks/>
          </p:cNvSpPr>
          <p:nvPr/>
        </p:nvSpPr>
        <p:spPr bwMode="auto">
          <a:xfrm>
            <a:off x="152400" y="2133600"/>
            <a:ext cx="3490913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s-ES" altLang="en-US" sz="2800">
                <a:latin typeface="Arial" panose="020B0604020202020204" pitchFamily="34" charset="0"/>
              </a:rPr>
              <a:t>Se detecta condensación sobre el área de procesamiento de alimentos. Debe hacer lo siguiente: </a:t>
            </a:r>
          </a:p>
        </p:txBody>
      </p:sp>
      <p:pic>
        <p:nvPicPr>
          <p:cNvPr id="16388" name="Picture 4">
            <a:extLst>
              <a:ext uri="{FF2B5EF4-FFF2-40B4-BE49-F238E27FC236}">
                <a16:creationId xmlns:a16="http://schemas.microsoft.com/office/drawing/2014/main" id="{B24A3740-2B3C-4966-919C-5301C49F7D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457200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A6A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3075" name="Picture 10">
            <a:extLst>
              <a:ext uri="{FF2B5EF4-FFF2-40B4-BE49-F238E27FC236}">
                <a16:creationId xmlns:a16="http://schemas.microsoft.com/office/drawing/2014/main" id="{3AD2CB70-38AE-4FD8-B6A0-12BE92F5E0D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55410" y="-3970"/>
            <a:ext cx="7748362" cy="6874811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3D722BA-341A-0140-13DC-9971ED43DF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133600"/>
            <a:ext cx="6644640" cy="2133600"/>
          </a:xfrm>
          <a:prstGeom prst="rect">
            <a:avLst/>
          </a:prstGeom>
        </p:spPr>
      </p:pic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55465FD1-2250-457D-A183-8A659A4D300F}"/>
              </a:ext>
            </a:extLst>
          </p:cNvPr>
          <p:cNvSpPr txBox="1"/>
          <p:nvPr/>
        </p:nvSpPr>
        <p:spPr>
          <a:xfrm>
            <a:off x="836309" y="2362200"/>
            <a:ext cx="7772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latin typeface="Calibri" panose="020F0502020204030204" pitchFamily="34" charset="0"/>
              </a:rPr>
              <a:t>Los requisitos nuevos para evaluar y monitorear las operaciones de procesamiento para ‘contacto cruzado’ de alérgenos alimentarios potenciales se puede incorporar simplemente como parte de los SCP de rutina, como se enseña en este curso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0AE498-4710-4B0E-9CF2-7323AC107766}"/>
              </a:ext>
            </a:extLst>
          </p:cNvPr>
          <p:cNvSpPr txBox="1"/>
          <p:nvPr/>
        </p:nvSpPr>
        <p:spPr>
          <a:xfrm>
            <a:off x="617706" y="1600200"/>
            <a:ext cx="7078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latin typeface="Calibri" panose="020F0502020204030204" pitchFamily="34" charset="0"/>
              </a:rPr>
              <a:t>Monitoreo de </a:t>
            </a:r>
            <a:r>
              <a:rPr lang="es-ES" sz="3600" b="1" dirty="0">
                <a:latin typeface="Calibri" panose="020F0502020204030204" pitchFamily="34" charset="0"/>
              </a:rPr>
              <a:t>contacto cruzado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C5A6E8-4F55-4B4D-8774-5993290210F4}"/>
              </a:ext>
            </a:extLst>
          </p:cNvPr>
          <p:cNvSpPr txBox="1"/>
          <p:nvPr/>
        </p:nvSpPr>
        <p:spPr>
          <a:xfrm>
            <a:off x="721063" y="4622161"/>
            <a:ext cx="800289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Calibri" panose="020F0502020204030204" pitchFamily="34" charset="0"/>
              </a:rPr>
              <a:t>Ocho alérgenos alimentarios comunes:</a:t>
            </a:r>
          </a:p>
          <a:p>
            <a:pPr lvl="1"/>
            <a:r>
              <a:rPr lang="es-ES" sz="2800" dirty="0">
                <a:latin typeface="Calibri" panose="020F0502020204030204" pitchFamily="34" charset="0"/>
              </a:rPr>
              <a:t>leche, huevos, pescado, crustáceos, nueces, maní, trigo y porotos de soya </a:t>
            </a:r>
            <a:endParaRPr lang="es-ES" sz="3600" dirty="0">
              <a:latin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1009D1-DBEE-4432-8403-8ACB324D7B0C}"/>
              </a:ext>
            </a:extLst>
          </p:cNvPr>
          <p:cNvSpPr txBox="1"/>
          <p:nvPr/>
        </p:nvSpPr>
        <p:spPr>
          <a:xfrm>
            <a:off x="1372085" y="492358"/>
            <a:ext cx="7467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rgbClr val="00B489"/>
                </a:solidFill>
                <a:latin typeface="Calibri" panose="020F0502020204030204" pitchFamily="34" charset="0"/>
              </a:rPr>
              <a:t>Procedimientos de control sanitario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F20D8A4B-3103-5856-7585-FC50CC0447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6412">
            <a:off x="126521" y="153959"/>
            <a:ext cx="1128623" cy="145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58572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D74057FA-A271-432A-A0A5-A05B4ACFC4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4900" y="457200"/>
            <a:ext cx="7581900" cy="205740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ES" altLang="en-US" b="1" dirty="0">
              <a:latin typeface="Arial" panose="020B0604020202020204" pitchFamily="34" charset="0"/>
            </a:endParaRPr>
          </a:p>
          <a:p>
            <a:pPr eaLnBrk="1" hangingPunct="1"/>
            <a:r>
              <a:rPr lang="es-ES" altLang="en-US" sz="2800" b="1" dirty="0">
                <a:latin typeface="Arial" panose="020B0604020202020204" pitchFamily="34" charset="0"/>
              </a:rPr>
              <a:t>6-1.   Condición clave de saneamiento n.º 6:</a:t>
            </a:r>
          </a:p>
          <a:p>
            <a:pPr eaLnBrk="1" hangingPunct="1"/>
            <a:endParaRPr lang="es-ES" altLang="en-US" sz="100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eaLnBrk="1" hangingPunct="1"/>
            <a:r>
              <a:rPr lang="es-ES" dirty="0"/>
              <a:t>      </a:t>
            </a:r>
            <a:r>
              <a:rPr lang="es-ES" altLang="en-US" sz="2600" dirty="0">
                <a:latin typeface="Arial" panose="020B0604020202020204" pitchFamily="34" charset="0"/>
                <a:sym typeface="Wingdings" panose="05000000000000000000" pitchFamily="2" charset="2"/>
              </a:rPr>
              <a:t>Etiquetado, almacenamiento y uso apropiados de compuestos posiblemente tóxicos.</a:t>
            </a:r>
          </a:p>
        </p:txBody>
      </p:sp>
      <p:sp>
        <p:nvSpPr>
          <p:cNvPr id="4099" name="Text Box 2">
            <a:extLst>
              <a:ext uri="{FF2B5EF4-FFF2-40B4-BE49-F238E27FC236}">
                <a16:creationId xmlns:a16="http://schemas.microsoft.com/office/drawing/2014/main" id="{6498FFE0-70F1-4756-9BB0-135FC729C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50" y="3886200"/>
            <a:ext cx="8229600" cy="236220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ES" altLang="en-US" sz="2800" b="1" dirty="0">
              <a:latin typeface="Arial" panose="020B0604020202020204" pitchFamily="34" charset="0"/>
            </a:endParaRPr>
          </a:p>
          <a:p>
            <a:pPr eaLnBrk="1" hangingPunct="1"/>
            <a:r>
              <a:rPr lang="es-ES" altLang="en-US" sz="2800" b="1" dirty="0">
                <a:latin typeface="Arial" panose="020B0604020202020204" pitchFamily="34" charset="0"/>
              </a:rPr>
              <a:t>6-2.   Objetivo:</a:t>
            </a:r>
          </a:p>
          <a:p>
            <a:pPr eaLnBrk="1" hangingPunct="1"/>
            <a:r>
              <a:rPr lang="es-E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    </a:t>
            </a:r>
            <a:r>
              <a:rPr lang="es-ES" altLang="en-US" sz="2600" dirty="0">
                <a:latin typeface="Arial" panose="020B0604020202020204" pitchFamily="34" charset="0"/>
                <a:sym typeface="Wingdings" panose="05000000000000000000" pitchFamily="2" charset="2"/>
              </a:rPr>
              <a:t>Garantizar que el etiquetado, almacenamiento y uso de compuestos tóxicos sea adecuado para proteger los alimentos de la contaminación.</a:t>
            </a:r>
          </a:p>
        </p:txBody>
      </p:sp>
      <p:pic>
        <p:nvPicPr>
          <p:cNvPr id="4100" name="Picture 3">
            <a:extLst>
              <a:ext uri="{FF2B5EF4-FFF2-40B4-BE49-F238E27FC236}">
                <a16:creationId xmlns:a16="http://schemas.microsoft.com/office/drawing/2014/main" id="{DEAC553B-CE82-4FD0-A98C-75A8436D8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819400"/>
            <a:ext cx="245745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3">
            <a:extLst>
              <a:ext uri="{FF2B5EF4-FFF2-40B4-BE49-F238E27FC236}">
                <a16:creationId xmlns:a16="http://schemas.microsoft.com/office/drawing/2014/main" id="{57B910C8-4872-429C-A247-EB606C2ED9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6900" y="1295400"/>
            <a:ext cx="5410200" cy="403860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ES" altLang="en-US" b="1" dirty="0">
              <a:latin typeface="Arial" panose="020B0604020202020204" pitchFamily="34" charset="0"/>
            </a:endParaRPr>
          </a:p>
          <a:p>
            <a:pPr eaLnBrk="1" hangingPunct="1"/>
            <a:r>
              <a:rPr lang="es-ES" altLang="en-US" sz="2800" b="1" dirty="0">
                <a:latin typeface="Arial" panose="020B0604020202020204" pitchFamily="34" charset="0"/>
              </a:rPr>
              <a:t>6-3.   “Qué” se debe </a:t>
            </a:r>
          </a:p>
          <a:p>
            <a:pPr eaLnBrk="1" hangingPunct="1"/>
            <a:r>
              <a:rPr lang="es-ES" altLang="en-US" sz="2800" b="1" dirty="0">
                <a:latin typeface="Arial" panose="020B0604020202020204" pitchFamily="34" charset="0"/>
              </a:rPr>
              <a:t>          monitorear:</a:t>
            </a:r>
          </a:p>
          <a:p>
            <a:pPr eaLnBrk="1" hangingPunct="1"/>
            <a:endParaRPr lang="es-ES" altLang="en-US" sz="1200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eaLnBrk="1" hangingPunct="1"/>
            <a:r>
              <a:rPr lang="es-ES" altLang="en-US" sz="2600" dirty="0">
                <a:latin typeface="Arial" panose="020B0604020202020204" pitchFamily="34" charset="0"/>
                <a:sym typeface="Wingdings" panose="05000000000000000000" pitchFamily="2" charset="2"/>
              </a:rPr>
              <a:t>Los compuestos tóxicos: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600" dirty="0">
                <a:latin typeface="Arial" panose="020B0604020202020204" pitchFamily="34" charset="0"/>
                <a:sym typeface="Wingdings" panose="05000000000000000000" pitchFamily="2" charset="2"/>
              </a:rPr>
              <a:t>¿Están etiquetados correctamente?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600" dirty="0">
                <a:latin typeface="Arial" panose="020B0604020202020204" pitchFamily="34" charset="0"/>
                <a:sym typeface="Wingdings" panose="05000000000000000000" pitchFamily="2" charset="2"/>
              </a:rPr>
              <a:t>¿Se almacenan correctamente?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600" dirty="0">
                <a:latin typeface="Arial" panose="020B0604020202020204" pitchFamily="34" charset="0"/>
                <a:sym typeface="Wingdings" panose="05000000000000000000" pitchFamily="2" charset="2"/>
              </a:rPr>
              <a:t>¿Se utilizan correctamente?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3">
            <a:extLst>
              <a:ext uri="{FF2B5EF4-FFF2-40B4-BE49-F238E27FC236}">
                <a16:creationId xmlns:a16="http://schemas.microsoft.com/office/drawing/2014/main" id="{BCC7B3A0-FA95-4402-AB2F-360264B22F91}"/>
              </a:ext>
            </a:extLst>
          </p:cNvPr>
          <p:cNvSpPr txBox="1">
            <a:spLocks/>
          </p:cNvSpPr>
          <p:nvPr/>
        </p:nvSpPr>
        <p:spPr bwMode="auto">
          <a:xfrm>
            <a:off x="800100" y="368319"/>
            <a:ext cx="75438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altLang="en-US" sz="4000" b="1" dirty="0">
                <a:solidFill>
                  <a:schemeClr val="accent1"/>
                </a:solidFill>
                <a:latin typeface="Arial" panose="020B0604020202020204" pitchFamily="34" charset="0"/>
              </a:rPr>
              <a:t>Tipos de compuestos tóxicos</a:t>
            </a:r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7663B0D8-E206-4556-8B8C-F52C9E66E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511301"/>
            <a:ext cx="3186112" cy="318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56BDC536-058E-437D-9716-418E45D1A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697413"/>
            <a:ext cx="2133600" cy="202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D53550-6239-40BB-8974-EF65957E1A52}"/>
              </a:ext>
            </a:extLst>
          </p:cNvPr>
          <p:cNvSpPr txBox="1">
            <a:spLocks/>
          </p:cNvSpPr>
          <p:nvPr/>
        </p:nvSpPr>
        <p:spPr>
          <a:xfrm>
            <a:off x="484188" y="1676400"/>
            <a:ext cx="5029200" cy="44116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S" sz="2800" dirty="0">
                <a:latin typeface="Arial" panose="020B0604020202020204" pitchFamily="34" charset="0"/>
              </a:rPr>
              <a:t>limpiadores</a:t>
            </a:r>
          </a:p>
          <a:p>
            <a:pPr lvl="1">
              <a:defRPr/>
            </a:pPr>
            <a:r>
              <a:rPr lang="es-ES" dirty="0">
                <a:latin typeface="Arial" panose="020B0604020202020204" pitchFamily="34" charset="0"/>
              </a:rPr>
              <a:t>jabones, limpiadores ácidos, limpiadores para piso y pared </a:t>
            </a:r>
          </a:p>
          <a:p>
            <a:pPr>
              <a:defRPr/>
            </a:pPr>
            <a:r>
              <a:rPr lang="es-ES" sz="2800" dirty="0">
                <a:latin typeface="Arial" panose="020B0604020202020204" pitchFamily="34" charset="0"/>
              </a:rPr>
              <a:t>desinfectantes </a:t>
            </a:r>
          </a:p>
          <a:p>
            <a:pPr>
              <a:defRPr/>
            </a:pPr>
            <a:r>
              <a:rPr lang="es-ES" sz="2800" dirty="0">
                <a:latin typeface="Arial" panose="020B0604020202020204" pitchFamily="34" charset="0"/>
              </a:rPr>
              <a:t>lubricantes para maquinaria</a:t>
            </a:r>
          </a:p>
          <a:p>
            <a:pPr>
              <a:defRPr/>
            </a:pPr>
            <a:r>
              <a:rPr lang="es-ES" sz="2800" dirty="0">
                <a:latin typeface="Arial" panose="020B0604020202020204" pitchFamily="34" charset="0"/>
              </a:rPr>
              <a:t>desengrasantes</a:t>
            </a:r>
          </a:p>
          <a:p>
            <a:pPr>
              <a:defRPr/>
            </a:pPr>
            <a:r>
              <a:rPr lang="es-ES" sz="2800" dirty="0">
                <a:latin typeface="Arial" panose="020B0604020202020204" pitchFamily="34" charset="0"/>
              </a:rPr>
              <a:t>pesticidas</a:t>
            </a:r>
          </a:p>
          <a:p>
            <a:pPr>
              <a:defRPr/>
            </a:pPr>
            <a:r>
              <a:rPr lang="es-ES" sz="2800" dirty="0">
                <a:latin typeface="Arial" panose="020B0604020202020204" pitchFamily="34" charset="0"/>
              </a:rPr>
              <a:t>productos químicos no aptos para alimentos</a:t>
            </a:r>
          </a:p>
          <a:p>
            <a:pPr>
              <a:defRPr/>
            </a:pPr>
            <a:endParaRPr lang="es-ES" dirty="0"/>
          </a:p>
          <a:p>
            <a:pPr marL="0" indent="0">
              <a:buFontTx/>
              <a:buNone/>
              <a:defRPr/>
            </a:pPr>
            <a:endParaRPr lang="es-ES" dirty="0"/>
          </a:p>
          <a:p>
            <a:pPr>
              <a:defRPr/>
            </a:pPr>
            <a:endParaRPr lang="es-ES" dirty="0"/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>
            <a:extLst>
              <a:ext uri="{FF2B5EF4-FFF2-40B4-BE49-F238E27FC236}">
                <a16:creationId xmlns:a16="http://schemas.microsoft.com/office/drawing/2014/main" id="{F141E3D5-C793-4612-A824-CBB2E049D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4300" y="419100"/>
            <a:ext cx="6248400" cy="601980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ES" altLang="en-US" sz="1800" b="1" dirty="0">
              <a:latin typeface="Arial" panose="020B0604020202020204" pitchFamily="34" charset="0"/>
            </a:endParaRPr>
          </a:p>
          <a:p>
            <a:pPr eaLnBrk="1" hangingPunct="1"/>
            <a:r>
              <a:rPr lang="es-ES" altLang="en-US" sz="2800" b="1" dirty="0">
                <a:latin typeface="Arial" panose="020B0604020202020204" pitchFamily="34" charset="0"/>
              </a:rPr>
              <a:t>6-4. Etiquetado correcto de los envases:</a:t>
            </a:r>
          </a:p>
          <a:p>
            <a:pPr eaLnBrk="1" hangingPunct="1"/>
            <a:endParaRPr lang="es-ES" altLang="en-US" b="1" dirty="0"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s-ES" altLang="en-US" sz="2000" dirty="0">
                <a:latin typeface="Arial" panose="020B0604020202020204" pitchFamily="34" charset="0"/>
                <a:sym typeface="Wingdings" panose="05000000000000000000" pitchFamily="2" charset="2"/>
              </a:rPr>
              <a:t>Las etiquetas de los envases originales deben incluir:</a:t>
            </a:r>
          </a:p>
          <a:p>
            <a:pPr>
              <a:buFont typeface="Wingdings" panose="05000000000000000000" pitchFamily="2" charset="2"/>
              <a:buNone/>
            </a:pPr>
            <a:r>
              <a:rPr lang="es-ES" altLang="en-US" sz="2000" dirty="0">
                <a:latin typeface="Arial" panose="020B0604020202020204" pitchFamily="34" charset="0"/>
                <a:sym typeface="Wingdings" panose="05000000000000000000" pitchFamily="2" charset="2"/>
              </a:rPr>
              <a:t>         - nombre del compuesto o solución que contiene el envase;</a:t>
            </a:r>
          </a:p>
          <a:p>
            <a:pPr>
              <a:buFont typeface="Wingdings" panose="05000000000000000000" pitchFamily="2" charset="2"/>
              <a:buNone/>
            </a:pPr>
            <a:r>
              <a:rPr lang="es-ES" altLang="en-US" sz="2000" dirty="0">
                <a:latin typeface="Arial" panose="020B0604020202020204" pitchFamily="34" charset="0"/>
                <a:sym typeface="Wingdings" panose="05000000000000000000" pitchFamily="2" charset="2"/>
              </a:rPr>
              <a:t>         - nombre y dirección de los fabricantes, “Fabricado para”, “Envasado para” o “Distribuido por” y las correspondientes autorizaciones; e</a:t>
            </a:r>
          </a:p>
          <a:p>
            <a:pPr>
              <a:buFont typeface="Wingdings" panose="05000000000000000000" pitchFamily="2" charset="2"/>
              <a:buNone/>
            </a:pPr>
            <a:r>
              <a:rPr lang="es-ES" altLang="en-US" sz="2000" dirty="0">
                <a:latin typeface="Arial" panose="020B0604020202020204" pitchFamily="34" charset="0"/>
                <a:sym typeface="Wingdings" panose="05000000000000000000" pitchFamily="2" charset="2"/>
              </a:rPr>
              <a:t>         - instrucciones de uso correcto.</a:t>
            </a:r>
          </a:p>
          <a:p>
            <a:pPr>
              <a:buFont typeface="Wingdings" panose="05000000000000000000" pitchFamily="2" charset="2"/>
              <a:buNone/>
            </a:pPr>
            <a:endParaRPr lang="es-ES" altLang="en-US" sz="2000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s-ES" altLang="en-US" sz="2000" dirty="0">
                <a:latin typeface="Arial" panose="020B0604020202020204" pitchFamily="34" charset="0"/>
                <a:sym typeface="Wingdings" panose="05000000000000000000" pitchFamily="2" charset="2"/>
              </a:rPr>
              <a:t>Las etiquetas de los envases de trabajo deben incluir:</a:t>
            </a:r>
          </a:p>
          <a:p>
            <a:pPr>
              <a:buFont typeface="Wingdings" panose="05000000000000000000" pitchFamily="2" charset="2"/>
              <a:buNone/>
            </a:pPr>
            <a:r>
              <a:rPr lang="es-ES" altLang="en-US" sz="2000" dirty="0">
                <a:latin typeface="Arial" panose="020B0604020202020204" pitchFamily="34" charset="0"/>
                <a:sym typeface="Wingdings" panose="05000000000000000000" pitchFamily="2" charset="2"/>
              </a:rPr>
              <a:t>         - nombre del compuesto o solución que contiene el envase; e</a:t>
            </a:r>
          </a:p>
          <a:p>
            <a:pPr>
              <a:buFont typeface="Wingdings" panose="05000000000000000000" pitchFamily="2" charset="2"/>
              <a:buNone/>
            </a:pPr>
            <a:r>
              <a:rPr lang="es-ES" altLang="en-US" sz="2000" dirty="0">
                <a:latin typeface="Arial" panose="020B0604020202020204" pitchFamily="34" charset="0"/>
                <a:sym typeface="Wingdings" panose="05000000000000000000" pitchFamily="2" charset="2"/>
              </a:rPr>
              <a:t>         - instrucciones de uso correcto.</a:t>
            </a:r>
          </a:p>
        </p:txBody>
      </p:sp>
      <p:pic>
        <p:nvPicPr>
          <p:cNvPr id="7171" name="Picture 5">
            <a:extLst>
              <a:ext uri="{FF2B5EF4-FFF2-40B4-BE49-F238E27FC236}">
                <a16:creationId xmlns:a16="http://schemas.microsoft.com/office/drawing/2014/main" id="{616D0DAD-E003-46A8-8560-0B028FE14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57600"/>
            <a:ext cx="2095500" cy="25908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2" name="Picture 6">
            <a:extLst>
              <a:ext uri="{FF2B5EF4-FFF2-40B4-BE49-F238E27FC236}">
                <a16:creationId xmlns:a16="http://schemas.microsoft.com/office/drawing/2014/main" id="{7D1E92E2-C0E2-450B-BD5F-780A79959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609600"/>
            <a:ext cx="2109788" cy="243205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>
            <a:extLst>
              <a:ext uri="{FF2B5EF4-FFF2-40B4-BE49-F238E27FC236}">
                <a16:creationId xmlns:a16="http://schemas.microsoft.com/office/drawing/2014/main" id="{C2A3D843-9AC6-4A85-BECB-DE667D43A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" y="609600"/>
            <a:ext cx="7543800" cy="342900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ES" altLang="en-US" sz="1800" b="1" dirty="0">
              <a:latin typeface="Arial" panose="020B0604020202020204" pitchFamily="34" charset="0"/>
            </a:endParaRPr>
          </a:p>
          <a:p>
            <a:pPr eaLnBrk="1" hangingPunct="1"/>
            <a:r>
              <a:rPr lang="es-ES" altLang="en-US" sz="2800" b="1" dirty="0">
                <a:latin typeface="Arial" panose="020B0604020202020204" pitchFamily="34" charset="0"/>
              </a:rPr>
              <a:t>6-5.  Almacenamiento adecuado de los compuestos tóxicos:</a:t>
            </a:r>
          </a:p>
          <a:p>
            <a:pPr eaLnBrk="1" hangingPunct="1"/>
            <a:endParaRPr lang="es-ES" altLang="en-US" sz="800" b="1" dirty="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200" dirty="0">
                <a:latin typeface="Arial" panose="020B0604020202020204" pitchFamily="34" charset="0"/>
                <a:sym typeface="Wingdings" panose="05000000000000000000" pitchFamily="2" charset="2"/>
              </a:rPr>
              <a:t>sala con acceso restringido;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200" dirty="0">
                <a:latin typeface="Arial" panose="020B0604020202020204" pitchFamily="34" charset="0"/>
                <a:sym typeface="Wingdings" panose="05000000000000000000" pitchFamily="2" charset="2"/>
              </a:rPr>
              <a:t>separación de compuestos aptos y no aptos para alimentos; y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200" dirty="0">
                <a:latin typeface="Arial" panose="020B0604020202020204" pitchFamily="34" charset="0"/>
                <a:sym typeface="Wingdings" panose="05000000000000000000" pitchFamily="2" charset="2"/>
              </a:rPr>
              <a:t>alejamiento del equipo, los utensilios y otros artículos en contacto con alimentos.</a:t>
            </a:r>
          </a:p>
        </p:txBody>
      </p:sp>
      <p:pic>
        <p:nvPicPr>
          <p:cNvPr id="8195" name="Picture 3" descr="F:\PFiles\MSOffice\Clipart\standard\stddir3\in00384_.wmf">
            <a:extLst>
              <a:ext uri="{FF2B5EF4-FFF2-40B4-BE49-F238E27FC236}">
                <a16:creationId xmlns:a16="http://schemas.microsoft.com/office/drawing/2014/main" id="{7A00B316-4F44-4572-9763-F7B8892F0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702175"/>
            <a:ext cx="3962400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3">
            <a:extLst>
              <a:ext uri="{FF2B5EF4-FFF2-40B4-BE49-F238E27FC236}">
                <a16:creationId xmlns:a16="http://schemas.microsoft.com/office/drawing/2014/main" id="{0EDC5F64-9D4E-4815-A7A8-339646337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376738"/>
            <a:ext cx="3687763" cy="2309812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1">
            <a:extLst>
              <a:ext uri="{FF2B5EF4-FFF2-40B4-BE49-F238E27FC236}">
                <a16:creationId xmlns:a16="http://schemas.microsoft.com/office/drawing/2014/main" id="{E9B8946C-F9B6-4ADD-9020-EF393171B566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1219200"/>
            <a:ext cx="5867400" cy="3657600"/>
            <a:chOff x="1524000" y="1219200"/>
            <a:chExt cx="5867400" cy="3657600"/>
          </a:xfrm>
        </p:grpSpPr>
        <p:sp>
          <p:nvSpPr>
            <p:cNvPr id="9219" name="Text Box 2">
              <a:extLst>
                <a:ext uri="{FF2B5EF4-FFF2-40B4-BE49-F238E27FC236}">
                  <a16:creationId xmlns:a16="http://schemas.microsoft.com/office/drawing/2014/main" id="{0ACBCD83-3311-4378-B574-B5336CB1C6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0" y="1219200"/>
              <a:ext cx="5867400" cy="3657600"/>
            </a:xfrm>
            <a:prstGeom prst="rect">
              <a:avLst/>
            </a:prstGeom>
            <a:solidFill>
              <a:srgbClr val="99FFCC"/>
            </a:solidFill>
            <a:ln w="9525">
              <a:miter lim="800000"/>
              <a:headEnd/>
              <a:tailEnd/>
            </a:ln>
            <a:effectLst/>
            <a:scene3d>
              <a:camera prst="legacyPerspectiveBottomLeft"/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99FFCC"/>
              </a:extrusionClr>
              <a:contourClr>
                <a:srgbClr val="99FFCC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>
              <a:lvl1pPr marL="457200" indent="-4572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914400" indent="-4572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371600" indent="-4572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828800" indent="-4572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286000" indent="-4572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7432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32004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6576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41148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s-ES" altLang="en-US" sz="1800" b="1" dirty="0">
                <a:latin typeface="Arial" panose="020B0604020202020204" pitchFamily="34" charset="0"/>
              </a:endParaRPr>
            </a:p>
            <a:p>
              <a:pPr eaLnBrk="1" hangingPunct="1"/>
              <a:r>
                <a:rPr lang="es-ES" altLang="en-US" b="1" dirty="0">
                  <a:latin typeface="Arial" panose="020B0604020202020204" pitchFamily="34" charset="0"/>
                </a:rPr>
                <a:t>6-6.                  </a:t>
              </a:r>
              <a:endParaRPr lang="es-ES" altLang="en-US" dirty="0">
                <a:latin typeface="Arial" panose="020B0604020202020204" pitchFamily="34" charset="0"/>
                <a:sym typeface="Wingdings" panose="05000000000000000000" pitchFamily="2" charset="2"/>
              </a:endParaRPr>
            </a:p>
            <a:p>
              <a:pPr eaLnBrk="1" hangingPunct="1"/>
              <a:endParaRPr lang="es-ES" altLang="en-US" dirty="0">
                <a:latin typeface="Arial" panose="020B0604020202020204" pitchFamily="34" charset="0"/>
                <a:sym typeface="Wingdings" panose="05000000000000000000" pitchFamily="2" charset="2"/>
              </a:endParaRPr>
            </a:p>
            <a:p>
              <a:pPr eaLnBrk="1" hangingPunct="1"/>
              <a:r>
                <a:rPr lang="es-ES" altLang="en-US" dirty="0">
                  <a:latin typeface="Arial" panose="020B0604020202020204" pitchFamily="34" charset="0"/>
                  <a:sym typeface="Wingdings" panose="05000000000000000000" pitchFamily="2" charset="2"/>
                </a:rPr>
                <a:t>     Los envases que para almacenar limpiadores y desinfectantes </a:t>
              </a:r>
              <a:r>
                <a:rPr lang="es-ES" altLang="en-US" u="sng" dirty="0">
                  <a:latin typeface="Arial" panose="020B0604020202020204" pitchFamily="34" charset="0"/>
                  <a:sym typeface="Wingdings" panose="05000000000000000000" pitchFamily="2" charset="2"/>
                </a:rPr>
                <a:t>no</a:t>
              </a:r>
              <a:r>
                <a:rPr lang="es-ES" altLang="en-US" dirty="0">
                  <a:latin typeface="Arial" panose="020B0604020202020204" pitchFamily="34" charset="0"/>
                  <a:sym typeface="Wingdings" panose="05000000000000000000" pitchFamily="2" charset="2"/>
                </a:rPr>
                <a:t> deben ser envases para alimentos, ya que podrían utilizarse por error para guardar productos alimentarios.</a:t>
              </a:r>
            </a:p>
          </p:txBody>
        </p:sp>
        <p:sp>
          <p:nvSpPr>
            <p:cNvPr id="9220" name="Text Box 4">
              <a:extLst>
                <a:ext uri="{FF2B5EF4-FFF2-40B4-BE49-F238E27FC236}">
                  <a16:creationId xmlns:a16="http://schemas.microsoft.com/office/drawing/2014/main" id="{A10EE8DE-0504-4485-9834-7EC84A9596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62200" y="1371600"/>
              <a:ext cx="2438400" cy="701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s-ES" altLang="en-US" sz="4000" b="1">
                  <a:solidFill>
                    <a:srgbClr val="C00000"/>
                  </a:solidFill>
                  <a:latin typeface="Arial" panose="020B0604020202020204" pitchFamily="34" charset="0"/>
                </a:rPr>
                <a:t>¡NUNCA!</a:t>
              </a:r>
            </a:p>
          </p:txBody>
        </p:sp>
      </p:grp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>
            <a:extLst>
              <a:ext uri="{FF2B5EF4-FFF2-40B4-BE49-F238E27FC236}">
                <a16:creationId xmlns:a16="http://schemas.microsoft.com/office/drawing/2014/main" id="{FA929B8F-078F-48D4-B669-B1570D1458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614363"/>
            <a:ext cx="7467600" cy="314325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s-ES" altLang="en-US" sz="2800" b="1">
                <a:latin typeface="Arial" panose="020B0604020202020204" pitchFamily="34" charset="0"/>
              </a:rPr>
              <a:t>6-7.   Uso adecuado de los compuestos:</a:t>
            </a:r>
          </a:p>
          <a:p>
            <a:pPr eaLnBrk="1" hangingPunct="1"/>
            <a:endParaRPr lang="es-ES" altLang="en-US" sz="280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eaLnBrk="1" hangingPunct="1"/>
            <a:r>
              <a:rPr lang="en-US" altLang="en-US">
                <a:latin typeface="Arial" panose="020B0604020202020204" pitchFamily="34" charset="0"/>
                <a:sym typeface="Wingdings" panose="05000000000000000000" pitchFamily="2" charset="2"/>
              </a:rPr>
              <a:t></a:t>
            </a:r>
            <a:r>
              <a:rPr lang="es-ES"/>
              <a:t>   </a:t>
            </a:r>
            <a:r>
              <a:rPr lang="es-ES" altLang="en-US" sz="2800">
                <a:latin typeface="Arial" panose="020B0604020202020204" pitchFamily="34" charset="0"/>
                <a:sym typeface="Wingdings" panose="05000000000000000000" pitchFamily="2" charset="2"/>
              </a:rPr>
              <a:t>En conformidad con las instrucciones del fabricante; y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800">
                <a:latin typeface="Arial" panose="020B0604020202020204" pitchFamily="34" charset="0"/>
                <a:sym typeface="Wingdings" panose="05000000000000000000" pitchFamily="2" charset="2"/>
              </a:rPr>
              <a:t>Procedimiento que no genere la adulteración de los productos.</a:t>
            </a:r>
          </a:p>
        </p:txBody>
      </p:sp>
      <p:pic>
        <p:nvPicPr>
          <p:cNvPr id="10243" name="Picture 3">
            <a:extLst>
              <a:ext uri="{FF2B5EF4-FFF2-40B4-BE49-F238E27FC236}">
                <a16:creationId xmlns:a16="http://schemas.microsoft.com/office/drawing/2014/main" id="{DF417930-85DF-4CC4-AA1F-562BE3793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4264025"/>
            <a:ext cx="1651000" cy="236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4" name="Rectangle 4">
            <a:extLst>
              <a:ext uri="{FF2B5EF4-FFF2-40B4-BE49-F238E27FC236}">
                <a16:creationId xmlns:a16="http://schemas.microsoft.com/office/drawing/2014/main" id="{849E18C4-D9A8-4FFF-BF9F-2C1009370C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4540250"/>
            <a:ext cx="3352800" cy="116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ES" altLang="en-US" sz="2800" b="1" dirty="0">
                <a:solidFill>
                  <a:schemeClr val="accent2"/>
                </a:solidFill>
                <a:latin typeface="Arial" panose="020B0604020202020204" pitchFamily="34" charset="0"/>
              </a:rPr>
              <a:t>Instrucciones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ES" altLang="en-US" sz="2800" b="1" dirty="0">
                <a:solidFill>
                  <a:schemeClr val="accent2"/>
                </a:solidFill>
                <a:latin typeface="Arial" panose="020B0604020202020204" pitchFamily="34" charset="0"/>
              </a:rPr>
              <a:t>del fabricante</a:t>
            </a:r>
          </a:p>
        </p:txBody>
      </p:sp>
      <p:sp>
        <p:nvSpPr>
          <p:cNvPr id="10245" name="Line 5">
            <a:extLst>
              <a:ext uri="{FF2B5EF4-FFF2-40B4-BE49-F238E27FC236}">
                <a16:creationId xmlns:a16="http://schemas.microsoft.com/office/drawing/2014/main" id="{4508E6FA-D391-44DA-849B-A8F99425ABF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57600" y="4997450"/>
            <a:ext cx="13208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>
            <a:extLst>
              <a:ext uri="{FF2B5EF4-FFF2-40B4-BE49-F238E27FC236}">
                <a16:creationId xmlns:a16="http://schemas.microsoft.com/office/drawing/2014/main" id="{F9A9393D-1D76-4FEE-85F2-ECC2A17A3B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371600"/>
            <a:ext cx="7772400" cy="320040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s-ES" altLang="en-US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s-ES" altLang="en-US" sz="2800" b="1" dirty="0">
                <a:latin typeface="Arial" panose="020B0604020202020204" pitchFamily="34" charset="0"/>
              </a:rPr>
              <a:t>6-8.  “Cuándo” se debe monitorear: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latin typeface="Arial" panose="020B0604020202020204" pitchFamily="34" charset="0"/>
                <a:sym typeface="Wingdings" panose="05000000000000000000" pitchFamily="2" charset="2"/>
              </a:rPr>
              <a:t></a:t>
            </a:r>
            <a:r>
              <a:rPr lang="es-ES" dirty="0"/>
              <a:t>  </a:t>
            </a:r>
            <a:r>
              <a:rPr lang="es-ES" altLang="en-US" sz="2000" dirty="0">
                <a:latin typeface="Arial" panose="020B0604020202020204" pitchFamily="34" charset="0"/>
                <a:sym typeface="Wingdings" panose="05000000000000000000" pitchFamily="2" charset="2"/>
              </a:rPr>
              <a:t>con suficiente frecuencia para garantizar el cumplimiento;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000" dirty="0">
                <a:latin typeface="Arial" panose="020B0604020202020204" pitchFamily="34" charset="0"/>
                <a:sym typeface="Wingdings" panose="05000000000000000000" pitchFamily="2" charset="2"/>
              </a:rPr>
              <a:t>se recomienda al menos una vez por cada día laboral; y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000" dirty="0">
                <a:latin typeface="Arial" panose="020B0604020202020204" pitchFamily="34" charset="0"/>
                <a:sym typeface="Wingdings" panose="05000000000000000000" pitchFamily="2" charset="2"/>
              </a:rPr>
              <a:t>observar condiciones y actividades durante el día.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3">
            <a:extLst>
              <a:ext uri="{FF2B5EF4-FFF2-40B4-BE49-F238E27FC236}">
                <a16:creationId xmlns:a16="http://schemas.microsoft.com/office/drawing/2014/main" id="{1309F2D3-9E2B-4C42-B96F-03A0900E48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914400"/>
            <a:ext cx="7010400" cy="487680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s-ES" altLang="en-US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s-ES" altLang="en-US" sz="2800" b="1" dirty="0">
                <a:latin typeface="Arial" panose="020B0604020202020204" pitchFamily="34" charset="0"/>
              </a:rPr>
              <a:t>6-9.   Correcciones posibles: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latin typeface="Arial" panose="020B0604020202020204" pitchFamily="34" charset="0"/>
                <a:sym typeface="Wingdings" panose="05000000000000000000" pitchFamily="2" charset="2"/>
              </a:rPr>
              <a:t></a:t>
            </a:r>
            <a:r>
              <a:rPr lang="es-ES" dirty="0"/>
              <a:t>  </a:t>
            </a:r>
            <a:r>
              <a:rPr lang="es-ES" altLang="en-US" sz="2200" dirty="0">
                <a:latin typeface="Arial" panose="020B0604020202020204" pitchFamily="34" charset="0"/>
                <a:sym typeface="Wingdings" panose="05000000000000000000" pitchFamily="2" charset="2"/>
              </a:rPr>
              <a:t>trasladar los compuestos tóxicos almacenados de manera inapropiada;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200" dirty="0">
                <a:latin typeface="Arial" panose="020B0604020202020204" pitchFamily="34" charset="0"/>
                <a:sym typeface="Wingdings" panose="05000000000000000000" pitchFamily="2" charset="2"/>
              </a:rPr>
              <a:t>devolver al proveedor en caso de que el etiquetado sea incorrecto;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200" dirty="0">
                <a:latin typeface="Arial" panose="020B0604020202020204" pitchFamily="34" charset="0"/>
                <a:sym typeface="Wingdings" panose="05000000000000000000" pitchFamily="2" charset="2"/>
              </a:rPr>
              <a:t>corregir el etiquetado;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200" dirty="0">
                <a:latin typeface="Arial" panose="020B0604020202020204" pitchFamily="34" charset="0"/>
                <a:sym typeface="Wingdings" panose="05000000000000000000" pitchFamily="2" charset="2"/>
              </a:rPr>
              <a:t>destruir los envases dañados;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200" dirty="0">
                <a:latin typeface="Arial" panose="020B0604020202020204" pitchFamily="34" charset="0"/>
                <a:sym typeface="Wingdings" panose="05000000000000000000" pitchFamily="2" charset="2"/>
              </a:rPr>
              <a:t>evaluar la inocuidad de los alimentos; y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200" dirty="0">
                <a:latin typeface="Arial" panose="020B0604020202020204" pitchFamily="34" charset="0"/>
                <a:sym typeface="Wingdings" panose="05000000000000000000" pitchFamily="2" charset="2"/>
              </a:rPr>
              <a:t>reforzar la capacitación</a:t>
            </a:r>
            <a:r>
              <a:rPr lang="es-ES" altLang="en-US" sz="2200" b="1" dirty="0"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altLang="en-US" sz="2200" dirty="0">
                <a:latin typeface="Arial" panose="020B0604020202020204" pitchFamily="34" charset="0"/>
                <a:sym typeface="Wingdings" panose="05000000000000000000" pitchFamily="2" charset="2"/>
              </a:rPr>
              <a:t>de los empleados.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DB9E85AF-C422-49C4-813B-6500CBFF891A}"/>
              </a:ext>
            </a:extLst>
          </p:cNvPr>
          <p:cNvSpPr txBox="1">
            <a:spLocks/>
          </p:cNvSpPr>
          <p:nvPr/>
        </p:nvSpPr>
        <p:spPr bwMode="auto">
          <a:xfrm>
            <a:off x="800100" y="685800"/>
            <a:ext cx="7543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altLang="en-US" sz="4400" b="1" dirty="0">
                <a:solidFill>
                  <a:schemeClr val="accent1"/>
                </a:solidFill>
                <a:latin typeface="Arial" panose="020B0604020202020204" pitchFamily="34" charset="0"/>
              </a:rPr>
              <a:t>Registros de monitoreo y corrección 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0872EBA8-BF29-4E27-8410-3507186A6BC4}"/>
              </a:ext>
            </a:extLst>
          </p:cNvPr>
          <p:cNvSpPr txBox="1">
            <a:spLocks/>
          </p:cNvSpPr>
          <p:nvPr/>
        </p:nvSpPr>
        <p:spPr>
          <a:xfrm>
            <a:off x="304800" y="2819400"/>
            <a:ext cx="8915400" cy="213360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s-ES" altLang="en-US" sz="3600" dirty="0">
                <a:latin typeface="Arial" panose="020B0604020202020204" pitchFamily="34" charset="0"/>
              </a:rPr>
              <a:t>Se deben documentar el monitoreo y las correcciones de las deficiencias sanitarias.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endParaRPr lang="es-E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s-ES" altLang="en-US" sz="3600" dirty="0">
                <a:latin typeface="Arial" panose="020B0604020202020204" pitchFamily="34" charset="0"/>
              </a:rPr>
              <a:t>Hay registros disponibles para inspecciones federales y estatales.</a:t>
            </a:r>
          </a:p>
          <a:p>
            <a:pPr>
              <a:defRPr/>
            </a:pPr>
            <a:endParaRPr lang="es-E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2E0AE498-4710-4B0E-9CF2-7323AC107766}"/>
              </a:ext>
            </a:extLst>
          </p:cNvPr>
          <p:cNvSpPr txBox="1"/>
          <p:nvPr/>
        </p:nvSpPr>
        <p:spPr>
          <a:xfrm>
            <a:off x="1276350" y="1638939"/>
            <a:ext cx="6705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>
                <a:latin typeface="Calibri" panose="020F0502020204030204" pitchFamily="34" charset="0"/>
              </a:rPr>
              <a:t>Ahora que comprende </a:t>
            </a:r>
            <a:r>
              <a:rPr lang="es-ES" sz="4000" b="1" dirty="0">
                <a:latin typeface="Calibri" panose="020F0502020204030204" pitchFamily="34" charset="0"/>
              </a:rPr>
              <a:t>POR QUÉ </a:t>
            </a:r>
            <a:r>
              <a:rPr lang="es-ES" sz="4000" dirty="0">
                <a:latin typeface="Calibri" panose="020F0502020204030204" pitchFamily="34" charset="0"/>
              </a:rPr>
              <a:t>los procesadores deben mantener los SCP</a:t>
            </a:r>
          </a:p>
          <a:p>
            <a:pPr algn="ctr"/>
            <a:endParaRPr lang="es-ES" sz="4000" b="1" dirty="0">
              <a:latin typeface="Calibri" panose="020F0502020204030204" pitchFamily="34" charset="0"/>
            </a:endParaRPr>
          </a:p>
          <a:p>
            <a:pPr algn="ctr"/>
            <a:r>
              <a:rPr lang="es-ES" sz="4000" dirty="0">
                <a:latin typeface="Calibri" panose="020F0502020204030204" pitchFamily="34" charset="0"/>
              </a:rPr>
              <a:t>¿Sabe </a:t>
            </a:r>
            <a:r>
              <a:rPr lang="es-ES" sz="4000" b="1" dirty="0">
                <a:latin typeface="Calibri" panose="020F0502020204030204" pitchFamily="34" charset="0"/>
              </a:rPr>
              <a:t>CÓMO?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1009D1-DBEE-4432-8403-8ACB324D7B0C}"/>
              </a:ext>
            </a:extLst>
          </p:cNvPr>
          <p:cNvSpPr txBox="1"/>
          <p:nvPr/>
        </p:nvSpPr>
        <p:spPr>
          <a:xfrm>
            <a:off x="1524000" y="523306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rgbClr val="00B489"/>
                </a:solidFill>
                <a:latin typeface="Calibri" panose="020F0502020204030204" pitchFamily="34" charset="0"/>
              </a:rPr>
              <a:t>Procedimientos de control sanitario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A4FE06-1FDD-42A4-8AD8-4A4C7B6798AA}"/>
              </a:ext>
            </a:extLst>
          </p:cNvPr>
          <p:cNvSpPr txBox="1"/>
          <p:nvPr/>
        </p:nvSpPr>
        <p:spPr>
          <a:xfrm>
            <a:off x="2247900" y="51816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>
                <a:latin typeface="Calibri" panose="020F0502020204030204" pitchFamily="34" charset="0"/>
              </a:rPr>
              <a:t>¡No hay solo una manera!</a:t>
            </a:r>
            <a:endParaRPr lang="es-ES" sz="4000" b="1" dirty="0">
              <a:latin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091C1C8-8D33-4DAD-A5F1-631C9A62D166}"/>
              </a:ext>
            </a:extLst>
          </p:cNvPr>
          <p:cNvGrpSpPr/>
          <p:nvPr/>
        </p:nvGrpSpPr>
        <p:grpSpPr>
          <a:xfrm>
            <a:off x="300534" y="4495800"/>
            <a:ext cx="2442666" cy="1458843"/>
            <a:chOff x="1104900" y="4876483"/>
            <a:chExt cx="1143000" cy="1295400"/>
          </a:xfrm>
        </p:grpSpPr>
        <p:sp>
          <p:nvSpPr>
            <p:cNvPr id="3" name="Explosion: 8 Points 2">
              <a:extLst>
                <a:ext uri="{FF2B5EF4-FFF2-40B4-BE49-F238E27FC236}">
                  <a16:creationId xmlns:a16="http://schemas.microsoft.com/office/drawing/2014/main" id="{AC8D5108-0494-4D37-B6CA-CB8D403DB864}"/>
                </a:ext>
              </a:extLst>
            </p:cNvPr>
            <p:cNvSpPr/>
            <p:nvPr/>
          </p:nvSpPr>
          <p:spPr>
            <a:xfrm>
              <a:off x="1104900" y="4876483"/>
              <a:ext cx="1143000" cy="1295400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C6D77DA-0CBB-4846-82EA-1A7EDC7E1531}"/>
                </a:ext>
              </a:extLst>
            </p:cNvPr>
            <p:cNvSpPr txBox="1"/>
            <p:nvPr/>
          </p:nvSpPr>
          <p:spPr>
            <a:xfrm>
              <a:off x="1276350" y="5333154"/>
              <a:ext cx="800100" cy="3552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rgbClr val="C00000"/>
                  </a:solidFill>
                  <a:latin typeface="Calibri" panose="020F0502020204030204" pitchFamily="34" charset="0"/>
                </a:rPr>
                <a:t>SUGERENCIA</a:t>
              </a:r>
            </a:p>
          </p:txBody>
        </p:sp>
      </p:grp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0B1D2B03-9BAF-52F0-F31F-D294D1B624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6412">
            <a:off x="126521" y="153959"/>
            <a:ext cx="1128623" cy="145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819938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82C4C-2844-4C2A-999D-DED920CC2D2E}"/>
              </a:ext>
            </a:extLst>
          </p:cNvPr>
          <p:cNvSpPr txBox="1">
            <a:spLocks/>
          </p:cNvSpPr>
          <p:nvPr/>
        </p:nvSpPr>
        <p:spPr>
          <a:xfrm>
            <a:off x="304800" y="1447800"/>
            <a:ext cx="3810000" cy="4876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defRPr/>
            </a:pPr>
            <a:endParaRPr lang="en-US" altLang="en-US" sz="2000"/>
          </a:p>
          <a:p>
            <a:pPr marL="457200" indent="-457200">
              <a:defRPr/>
            </a:pPr>
            <a:endParaRPr lang="en-US" altLang="en-US" sz="2000"/>
          </a:p>
          <a:p>
            <a:pPr marL="857250" lvl="1" indent="-457200">
              <a:defRPr/>
            </a:pPr>
            <a:endParaRPr lang="en-US" altLang="en-US" sz="1600"/>
          </a:p>
          <a:p>
            <a:pPr marL="457200" indent="-457200">
              <a:defRPr/>
            </a:pPr>
            <a:endParaRPr lang="en-US" altLang="en-US" sz="2000"/>
          </a:p>
          <a:p>
            <a:pPr>
              <a:defRPr/>
            </a:pPr>
            <a:endParaRPr lang="en-US" altLang="en-US" sz="1000"/>
          </a:p>
          <a:p>
            <a:pPr>
              <a:defRPr/>
            </a:pPr>
            <a:endParaRPr lang="en-US" altLang="en-US"/>
          </a:p>
          <a:p>
            <a:pPr>
              <a:defRPr/>
            </a:pPr>
            <a:endParaRPr lang="en-US" dirty="0"/>
          </a:p>
        </p:txBody>
      </p:sp>
      <p:sp>
        <p:nvSpPr>
          <p:cNvPr id="14340" name="Slide Number Placeholder 5">
            <a:extLst>
              <a:ext uri="{FF2B5EF4-FFF2-40B4-BE49-F238E27FC236}">
                <a16:creationId xmlns:a16="http://schemas.microsoft.com/office/drawing/2014/main" id="{EB5C6798-E427-40C5-927D-B29B04544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48400" y="620871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fld id="{1D84A394-FEBB-4D1C-8A20-7B6D1103362A}" type="slidenum">
              <a:rPr lang="en-US" altLang="en-US" sz="1400" smtClean="0">
                <a:solidFill>
                  <a:schemeClr val="bg1"/>
                </a:solidFill>
                <a:latin typeface="Arial" panose="020B0604020202020204" pitchFamily="34" charset="0"/>
              </a:rPr>
              <a:pPr algn="l">
                <a:spcBef>
                  <a:spcPct val="0"/>
                </a:spcBef>
                <a:buFontTx/>
                <a:buNone/>
              </a:pPr>
              <a:t>140</a:t>
            </a:fld>
            <a:endParaRPr lang="es-ES" altLang="en-US" sz="1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902746F9-2E46-E400-8FD2-2E709F2949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90500"/>
            <a:ext cx="7924800" cy="954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n-US" b="1" dirty="0">
                <a:solidFill>
                  <a:schemeClr val="accent1"/>
                </a:solidFill>
                <a:latin typeface="Arial" panose="020B0604020202020204" pitchFamily="34" charset="0"/>
              </a:rPr>
              <a:t>Explique: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n-US" sz="2400" b="1" dirty="0">
                <a:solidFill>
                  <a:schemeClr val="accent1"/>
                </a:solidFill>
                <a:latin typeface="Arial" panose="020B0604020202020204" pitchFamily="34" charset="0"/>
              </a:rPr>
              <a:t>Registros de control sanitario diario </a:t>
            </a:r>
            <a:r>
              <a:rPr lang="es-ES" alt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(página 6-8) </a:t>
            </a:r>
          </a:p>
        </p:txBody>
      </p:sp>
      <p:pic>
        <p:nvPicPr>
          <p:cNvPr id="4" name="Picture 3" descr="Calendar&#10;&#10;Description automatically generated">
            <a:extLst>
              <a:ext uri="{FF2B5EF4-FFF2-40B4-BE49-F238E27FC236}">
                <a16:creationId xmlns:a16="http://schemas.microsoft.com/office/drawing/2014/main" id="{1A24AB1C-5A3E-791E-8D01-95F6E05BDC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" r="2040"/>
          <a:stretch/>
        </p:blipFill>
        <p:spPr>
          <a:xfrm>
            <a:off x="304800" y="2057400"/>
            <a:ext cx="8382000" cy="3429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E45D1F28-A423-4B1E-A84F-10634BB2DBF7}"/>
              </a:ext>
            </a:extLst>
          </p:cNvPr>
          <p:cNvSpPr txBox="1">
            <a:spLocks noChangeArrowheads="1"/>
          </p:cNvSpPr>
          <p:nvPr/>
        </p:nvSpPr>
        <p:spPr>
          <a:xfrm>
            <a:off x="239713" y="2338388"/>
            <a:ext cx="2292350" cy="2514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es-ES" altLang="en-US" sz="2400" dirty="0">
                <a:latin typeface="Arial" panose="020B0604020202020204" pitchFamily="34" charset="0"/>
              </a:rPr>
              <a:t>Monitoreo </a:t>
            </a:r>
          </a:p>
          <a:p>
            <a:pPr eaLnBrk="1" hangingPunct="1">
              <a:defRPr/>
            </a:pPr>
            <a:r>
              <a:rPr lang="es-ES" altLang="en-US" sz="2400" dirty="0">
                <a:latin typeface="Arial" panose="020B0604020202020204" pitchFamily="34" charset="0"/>
              </a:rPr>
              <a:t>Qué </a:t>
            </a:r>
          </a:p>
          <a:p>
            <a:pPr eaLnBrk="1" hangingPunct="1">
              <a:defRPr/>
            </a:pPr>
            <a:r>
              <a:rPr lang="es-ES" altLang="en-US" sz="2400" dirty="0">
                <a:latin typeface="Arial" panose="020B0604020202020204" pitchFamily="34" charset="0"/>
              </a:rPr>
              <a:t>Cómo</a:t>
            </a:r>
          </a:p>
          <a:p>
            <a:pPr eaLnBrk="1" hangingPunct="1">
              <a:defRPr/>
            </a:pPr>
            <a:r>
              <a:rPr lang="es-ES" altLang="en-US" sz="2400" dirty="0">
                <a:latin typeface="Arial" panose="020B0604020202020204" pitchFamily="34" charset="0"/>
              </a:rPr>
              <a:t>Frecuencia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CE4CB2-E5B2-409E-A3B7-D3CC9A949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13" y="4343400"/>
            <a:ext cx="24669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n-US" sz="2400">
                <a:latin typeface="Arial" panose="020B0604020202020204" pitchFamily="34" charset="0"/>
              </a:rPr>
              <a:t>Correcciones recomendadas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0D4747-F58E-B953-CE1D-B24B1064D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85067"/>
            <a:ext cx="6835526" cy="95410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n-US" sz="2800" b="1" dirty="0">
                <a:solidFill>
                  <a:schemeClr val="accent1"/>
                </a:solidFill>
                <a:latin typeface="Arial" panose="020B0604020202020204" pitchFamily="34" charset="0"/>
              </a:rPr>
              <a:t>Explique: Guía de controles sanitarios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(página 6-12)</a:t>
            </a:r>
          </a:p>
        </p:txBody>
      </p:sp>
      <p:pic>
        <p:nvPicPr>
          <p:cNvPr id="7" name="Picture 6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C753611F-1982-5347-BCD3-99522234DE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219" y="1682750"/>
            <a:ext cx="6715125" cy="1441450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BE3D6B47-18A8-12DD-1480-AFD27FBE62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558" y="3124200"/>
            <a:ext cx="6431029" cy="3276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  <p:extLst>
    <p:ext uri="{6950BFC3-D8DA-4A85-94F7-54DA5524770B}">
      <p188:commentRel xmlns:p188="http://schemas.microsoft.com/office/powerpoint/2018/8/main" r:id="rId2"/>
    </p:ext>
  </p:extLs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Placeholder 4">
            <a:extLst>
              <a:ext uri="{FF2B5EF4-FFF2-40B4-BE49-F238E27FC236}">
                <a16:creationId xmlns:a16="http://schemas.microsoft.com/office/drawing/2014/main" id="{ED2120F6-E4AA-484C-B761-7F9CCBBCE301}"/>
              </a:ext>
            </a:extLst>
          </p:cNvPr>
          <p:cNvSpPr txBox="1">
            <a:spLocks/>
          </p:cNvSpPr>
          <p:nvPr/>
        </p:nvSpPr>
        <p:spPr bwMode="auto">
          <a:xfrm>
            <a:off x="433388" y="2038350"/>
            <a:ext cx="8329612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s-ES" altLang="en-US" sz="3000" dirty="0">
                <a:latin typeface="Arial" panose="020B0604020202020204" pitchFamily="34" charset="0"/>
              </a:rPr>
              <a:t>El etiquetado de los compuestos de limpieza debe incluir la siguiente información:  </a:t>
            </a:r>
          </a:p>
        </p:txBody>
      </p:sp>
      <p:sp>
        <p:nvSpPr>
          <p:cNvPr id="16387" name="Content Placeholder 5">
            <a:extLst>
              <a:ext uri="{FF2B5EF4-FFF2-40B4-BE49-F238E27FC236}">
                <a16:creationId xmlns:a16="http://schemas.microsoft.com/office/drawing/2014/main" id="{7CAD4A21-5762-419B-9875-E930B4616D0F}"/>
              </a:ext>
            </a:extLst>
          </p:cNvPr>
          <p:cNvSpPr txBox="1">
            <a:spLocks/>
          </p:cNvSpPr>
          <p:nvPr/>
        </p:nvSpPr>
        <p:spPr bwMode="auto">
          <a:xfrm>
            <a:off x="909638" y="3429000"/>
            <a:ext cx="7467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Times New Roman" panose="02020603050405020304" pitchFamily="18" charset="0"/>
              <a:buAutoNum type="alphaUcPeriod"/>
            </a:pPr>
            <a:r>
              <a:rPr lang="es-ES" altLang="en-US" sz="2400" dirty="0">
                <a:latin typeface="Arial" panose="020B0604020202020204" pitchFamily="34" charset="0"/>
              </a:rPr>
              <a:t> nombre del compuesto e instrucciones de uso</a:t>
            </a:r>
          </a:p>
          <a:p>
            <a:pPr>
              <a:spcBef>
                <a:spcPct val="0"/>
              </a:spcBef>
              <a:buFont typeface="Times New Roman" panose="02020603050405020304" pitchFamily="18" charset="0"/>
              <a:buAutoNum type="alphaUcPeriod"/>
            </a:pPr>
            <a:endParaRPr lang="es-E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Times New Roman" panose="02020603050405020304" pitchFamily="18" charset="0"/>
              <a:buAutoNum type="alphaUcPeriod"/>
            </a:pPr>
            <a:r>
              <a:rPr lang="es-ES" altLang="en-US" sz="2400" dirty="0">
                <a:latin typeface="Arial" panose="020B0604020202020204" pitchFamily="34" charset="0"/>
              </a:rPr>
              <a:t>nombre y dirección del fabricante</a:t>
            </a:r>
          </a:p>
          <a:p>
            <a:pPr>
              <a:spcBef>
                <a:spcPct val="0"/>
              </a:spcBef>
              <a:buFont typeface="Times New Roman" panose="02020603050405020304" pitchFamily="18" charset="0"/>
              <a:buAutoNum type="alphaUcPeriod"/>
            </a:pPr>
            <a:endParaRPr lang="es-E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Times New Roman" panose="02020603050405020304" pitchFamily="18" charset="0"/>
              <a:buAutoNum type="alphaUcPeriod"/>
            </a:pPr>
            <a:r>
              <a:rPr lang="es-ES" altLang="en-US" sz="2400" dirty="0">
                <a:latin typeface="Arial" panose="020B0604020202020204" pitchFamily="34" charset="0"/>
              </a:rPr>
              <a:t> todas las anteriores</a:t>
            </a:r>
            <a:r>
              <a:rPr lang="es-ES" altLang="en-US" sz="2800" dirty="0">
                <a:latin typeface="Arial" panose="020B0604020202020204" pitchFamily="34" charset="0"/>
              </a:rPr>
              <a:t>.</a:t>
            </a:r>
          </a:p>
          <a:p>
            <a:pPr>
              <a:spcBef>
                <a:spcPct val="0"/>
              </a:spcBef>
              <a:buFont typeface="Times New Roman" panose="02020603050405020304" pitchFamily="18" charset="0"/>
              <a:buAutoNum type="alphaUcPeriod"/>
            </a:pPr>
            <a:endParaRPr lang="es-ES" altLang="en-US" sz="2800" dirty="0"/>
          </a:p>
          <a:p>
            <a:pPr>
              <a:lnSpc>
                <a:spcPct val="150000"/>
              </a:lnSpc>
              <a:buFont typeface="Times New Roman" panose="02020603050405020304" pitchFamily="18" charset="0"/>
              <a:buAutoNum type="alphaUcPeriod"/>
            </a:pPr>
            <a:endParaRPr lang="es-ES" altLang="en-US" dirty="0"/>
          </a:p>
        </p:txBody>
      </p:sp>
      <p:pic>
        <p:nvPicPr>
          <p:cNvPr id="16388" name="Picture 2">
            <a:extLst>
              <a:ext uri="{FF2B5EF4-FFF2-40B4-BE49-F238E27FC236}">
                <a16:creationId xmlns:a16="http://schemas.microsoft.com/office/drawing/2014/main" id="{1A45F562-6178-45C3-8092-4773CB555B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609600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1">
            <a:extLst>
              <a:ext uri="{FF2B5EF4-FFF2-40B4-BE49-F238E27FC236}">
                <a16:creationId xmlns:a16="http://schemas.microsoft.com/office/drawing/2014/main" id="{DF31780D-1E2C-4358-95EB-E0D75C69CA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572000"/>
            <a:ext cx="4419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altLang="en-US" sz="2800">
                <a:latin typeface="Arial Rounded MT Bold" panose="020F0704030504030204" pitchFamily="34" charset="0"/>
              </a:rPr>
              <a:t>¿Hay algún problema con este producto?</a:t>
            </a:r>
          </a:p>
        </p:txBody>
      </p:sp>
      <p:pic>
        <p:nvPicPr>
          <p:cNvPr id="17411" name="Picture 2">
            <a:extLst>
              <a:ext uri="{FF2B5EF4-FFF2-40B4-BE49-F238E27FC236}">
                <a16:creationId xmlns:a16="http://schemas.microsoft.com/office/drawing/2014/main" id="{8E209A45-6D42-40CF-A106-5912A5C067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04800"/>
            <a:ext cx="3814763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3">
            <a:extLst>
              <a:ext uri="{FF2B5EF4-FFF2-40B4-BE49-F238E27FC236}">
                <a16:creationId xmlns:a16="http://schemas.microsoft.com/office/drawing/2014/main" id="{3FDD24BA-28E0-4058-8E8D-CAD40520C9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371600"/>
            <a:ext cx="4826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6203845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C3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3075" name="Picture 10">
            <a:extLst>
              <a:ext uri="{FF2B5EF4-FFF2-40B4-BE49-F238E27FC236}">
                <a16:creationId xmlns:a16="http://schemas.microsoft.com/office/drawing/2014/main" id="{5DEFE7F3-8F9D-4D71-B76D-6C6B1F551F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55410" y="-3970"/>
            <a:ext cx="7748362" cy="6874811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286DC99F-A6BB-DB80-07A1-804A551E2C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30" y="2057400"/>
            <a:ext cx="6919739" cy="2209800"/>
          </a:xfrm>
          <a:prstGeom prst="rect">
            <a:avLst/>
          </a:prstGeom>
        </p:spPr>
      </p:pic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1313DAA8-8975-4413-AE87-B4180927CF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" y="762000"/>
            <a:ext cx="7543800" cy="304800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ES" altLang="en-US" sz="1800" b="1" dirty="0">
              <a:latin typeface="Arial" panose="020B0604020202020204" pitchFamily="34" charset="0"/>
            </a:endParaRPr>
          </a:p>
          <a:p>
            <a:pPr eaLnBrk="1" hangingPunct="1"/>
            <a:r>
              <a:rPr lang="es-ES" altLang="en-US" sz="2800" b="1" dirty="0">
                <a:latin typeface="Arial" panose="020B0604020202020204" pitchFamily="34" charset="0"/>
              </a:rPr>
              <a:t>7-1.  Condición clave de saneamiento n.º 7:</a:t>
            </a:r>
          </a:p>
          <a:p>
            <a:pPr eaLnBrk="1" hangingPunct="1"/>
            <a:endParaRPr lang="es-ES" altLang="en-US" sz="1100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eaLnBrk="1" hangingPunct="1"/>
            <a:r>
              <a:rPr lang="es-ES" altLang="en-US" sz="2600" dirty="0">
                <a:latin typeface="Arial" panose="020B0604020202020204" pitchFamily="34" charset="0"/>
                <a:sym typeface="Wingdings" panose="05000000000000000000" pitchFamily="2" charset="2"/>
              </a:rPr>
              <a:t>     Control de las personas que han sido diagnosticadas con una enfermedad o que presentan síntomas, heridas u otras afecciones que puedan ser una fuente de contaminación microbiana.</a:t>
            </a:r>
          </a:p>
          <a:p>
            <a:pPr eaLnBrk="1" hangingPunct="1"/>
            <a:endParaRPr lang="es-ES" altLang="en-US" sz="1800" dirty="0">
              <a:latin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4099" name="Picture 3">
            <a:extLst>
              <a:ext uri="{FF2B5EF4-FFF2-40B4-BE49-F238E27FC236}">
                <a16:creationId xmlns:a16="http://schemas.microsoft.com/office/drawing/2014/main" id="{07123357-4709-4D90-B98C-72C7620D4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413" y="4294188"/>
            <a:ext cx="457517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>
            <a:extLst>
              <a:ext uri="{FF2B5EF4-FFF2-40B4-BE49-F238E27FC236}">
                <a16:creationId xmlns:a16="http://schemas.microsoft.com/office/drawing/2014/main" id="{29AE176E-CFCE-4F02-925B-F920863C69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" y="385763"/>
            <a:ext cx="7543800" cy="2524125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s-ES" altLang="en-US" sz="2800" b="1" dirty="0">
                <a:latin typeface="Arial" panose="020B0604020202020204" pitchFamily="34" charset="0"/>
              </a:rPr>
              <a:t>7-2.  Objetivo:</a:t>
            </a:r>
          </a:p>
          <a:p>
            <a:pPr eaLnBrk="1" hangingPunct="1"/>
            <a:endParaRPr lang="es-ES" altLang="en-US" sz="800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eaLnBrk="1" hangingPunct="1"/>
            <a:r>
              <a:rPr lang="es-ES" sz="2200" dirty="0"/>
              <a:t>      </a:t>
            </a:r>
            <a:r>
              <a:rPr lang="es-ES" altLang="en-US" sz="2200" dirty="0">
                <a:latin typeface="Arial" panose="020B0604020202020204" pitchFamily="34" charset="0"/>
                <a:sym typeface="Wingdings" panose="05000000000000000000" pitchFamily="2" charset="2"/>
              </a:rPr>
              <a:t>El objetivo principal de monitorear la salud de los empleados es controlar las condiciones que pueden provocar la contaminación microbiológica de los alimentos, los materiales para el envasado de los alimentos y las superficies que están en contacto con alimentos.</a:t>
            </a:r>
          </a:p>
          <a:p>
            <a:pPr eaLnBrk="1" hangingPunct="1"/>
            <a:endParaRPr lang="es-ES" altLang="en-US" sz="1800" dirty="0">
              <a:latin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5123" name="Text Box 4">
            <a:extLst>
              <a:ext uri="{FF2B5EF4-FFF2-40B4-BE49-F238E27FC236}">
                <a16:creationId xmlns:a16="http://schemas.microsoft.com/office/drawing/2014/main" id="{7B5FE2D1-2248-433F-9C2A-7331B084E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644" y="3393114"/>
            <a:ext cx="7543800" cy="2931485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s-ES" altLang="en-US" b="1" dirty="0">
                <a:latin typeface="Arial" panose="020B0604020202020204" pitchFamily="34" charset="0"/>
              </a:rPr>
              <a:t>7-3.   Síntomas y condiciones comunes que se deben considerar en los empleados de la planta de procesamiento:</a:t>
            </a:r>
          </a:p>
          <a:p>
            <a:pPr eaLnBrk="1" hangingPunct="1">
              <a:spcBef>
                <a:spcPct val="50000"/>
              </a:spcBef>
            </a:pPr>
            <a:r>
              <a:rPr lang="es-ES" dirty="0"/>
              <a:t>         </a:t>
            </a:r>
            <a:r>
              <a:rPr lang="en-US" altLang="en-US" sz="1600" dirty="0">
                <a:latin typeface="Arial" panose="020B0604020202020204" pitchFamily="34" charset="0"/>
                <a:sym typeface="Wingdings" panose="05000000000000000000" pitchFamily="2" charset="2"/>
              </a:rPr>
              <a:t></a:t>
            </a:r>
            <a:r>
              <a:rPr lang="es-ES" sz="1600" dirty="0"/>
              <a:t> </a:t>
            </a:r>
            <a:r>
              <a:rPr lang="es-ES" altLang="en-US" sz="1600" dirty="0">
                <a:latin typeface="Arial" panose="020B0604020202020204" pitchFamily="34" charset="0"/>
                <a:sym typeface="Wingdings" panose="05000000000000000000" pitchFamily="2" charset="2"/>
              </a:rPr>
              <a:t>diarrea          </a:t>
            </a:r>
            <a:r>
              <a:rPr lang="en-US" altLang="en-US" sz="1600" dirty="0">
                <a:latin typeface="Arial" panose="020B0604020202020204" pitchFamily="34" charset="0"/>
                <a:sym typeface="Wingdings" panose="05000000000000000000" pitchFamily="2" charset="2"/>
              </a:rPr>
              <a:t></a:t>
            </a:r>
            <a:r>
              <a:rPr lang="es-ES" altLang="en-US" sz="1600" dirty="0">
                <a:latin typeface="Arial" panose="020B0604020202020204" pitchFamily="34" charset="0"/>
                <a:sym typeface="Wingdings" panose="05000000000000000000" pitchFamily="2" charset="2"/>
              </a:rPr>
              <a:t> dolor de garganta con fiebre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s-ES" sz="1600" dirty="0"/>
              <a:t>             </a:t>
            </a:r>
            <a:r>
              <a:rPr lang="en-US" altLang="en-US" sz="1600" dirty="0">
                <a:latin typeface="Arial" panose="020B0604020202020204" pitchFamily="34" charset="0"/>
                <a:sym typeface="Wingdings" panose="05000000000000000000" pitchFamily="2" charset="2"/>
              </a:rPr>
              <a:t></a:t>
            </a:r>
            <a:r>
              <a:rPr lang="es-ES" altLang="en-US" sz="1600" dirty="0">
                <a:latin typeface="Arial" panose="020B0604020202020204" pitchFamily="34" charset="0"/>
                <a:sym typeface="Wingdings" panose="05000000000000000000" pitchFamily="2" charset="2"/>
              </a:rPr>
              <a:t>  fiebre            </a:t>
            </a:r>
            <a:r>
              <a:rPr lang="en-US" altLang="en-US" sz="1600" dirty="0">
                <a:latin typeface="Arial" panose="020B0604020202020204" pitchFamily="34" charset="0"/>
                <a:sym typeface="Wingdings" panose="05000000000000000000" pitchFamily="2" charset="2"/>
              </a:rPr>
              <a:t></a:t>
            </a:r>
            <a:r>
              <a:rPr lang="es-ES" altLang="en-US" sz="1600" dirty="0">
                <a:latin typeface="Arial" panose="020B0604020202020204" pitchFamily="34" charset="0"/>
                <a:sym typeface="Wingdings" panose="05000000000000000000" pitchFamily="2" charset="2"/>
              </a:rPr>
              <a:t> llagas o cortes abiertos</a:t>
            </a:r>
            <a:br>
              <a:rPr sz="1600" dirty="0"/>
            </a:br>
            <a:r>
              <a:rPr lang="es-ES" sz="1600" dirty="0"/>
              <a:t>    </a:t>
            </a:r>
            <a:r>
              <a:rPr lang="en-US" altLang="en-US" sz="1600" dirty="0">
                <a:latin typeface="Arial" panose="020B0604020202020204" pitchFamily="34" charset="0"/>
                <a:sym typeface="Wingdings" panose="05000000000000000000" pitchFamily="2" charset="2"/>
              </a:rPr>
              <a:t></a:t>
            </a:r>
            <a:r>
              <a:rPr lang="es-ES" altLang="en-US" sz="1600" dirty="0">
                <a:latin typeface="Arial" panose="020B0604020202020204" pitchFamily="34" charset="0"/>
                <a:sym typeface="Wingdings" panose="05000000000000000000" pitchFamily="2" charset="2"/>
              </a:rPr>
              <a:t> vómitos          </a:t>
            </a:r>
            <a:r>
              <a:rPr lang="en-US" altLang="en-US" sz="1600" dirty="0">
                <a:latin typeface="Arial" panose="020B0604020202020204" pitchFamily="34" charset="0"/>
                <a:sym typeface="Wingdings" panose="05000000000000000000" pitchFamily="2" charset="2"/>
              </a:rPr>
              <a:t></a:t>
            </a:r>
            <a:r>
              <a:rPr lang="es-ES" altLang="en-US" sz="1600" dirty="0">
                <a:latin typeface="Arial" panose="020B0604020202020204" pitchFamily="34" charset="0"/>
                <a:sym typeface="Wingdings" panose="05000000000000000000" pitchFamily="2" charset="2"/>
              </a:rPr>
              <a:t> furúnculos     </a:t>
            </a:r>
            <a:r>
              <a:rPr lang="en-US" altLang="en-US" dirty="0">
                <a:latin typeface="Arial" panose="020B0604020202020204" pitchFamily="34" charset="0"/>
                <a:sym typeface="Symbol" panose="05050102010706020507" pitchFamily="18" charset="2"/>
              </a:rPr>
              <a:t></a:t>
            </a:r>
            <a:r>
              <a:rPr lang="es-ES" sz="1600" dirty="0"/>
              <a:t> </a:t>
            </a:r>
            <a:r>
              <a:rPr lang="es-ES" altLang="en-US" sz="1600" dirty="0">
                <a:latin typeface="Arial" panose="020B0604020202020204" pitchFamily="34" charset="0"/>
                <a:sym typeface="Symbol" panose="05050102010706020507" pitchFamily="18" charset="2"/>
              </a:rPr>
              <a:t>orina oscura</a:t>
            </a:r>
            <a:r>
              <a:rPr lang="es-ES" sz="1600" dirty="0"/>
              <a:t>      </a:t>
            </a:r>
            <a:endParaRPr lang="es-ES" altLang="en-US" sz="1600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s-ES" sz="1600" dirty="0"/>
              <a:t>             </a:t>
            </a:r>
            <a:r>
              <a:rPr lang="en-US" altLang="en-US" sz="1600" dirty="0">
                <a:latin typeface="Arial" panose="020B0604020202020204" pitchFamily="34" charset="0"/>
                <a:sym typeface="Wingdings" panose="05000000000000000000" pitchFamily="2" charset="2"/>
              </a:rPr>
              <a:t></a:t>
            </a:r>
            <a:r>
              <a:rPr lang="es-ES" altLang="en-US" sz="1600" dirty="0">
                <a:latin typeface="Arial" panose="020B0604020202020204" pitchFamily="34" charset="0"/>
                <a:sym typeface="Wingdings" panose="05000000000000000000" pitchFamily="2" charset="2"/>
              </a:rPr>
              <a:t>  ictericia (piel u ojos amarillos)   </a:t>
            </a:r>
          </a:p>
        </p:txBody>
      </p:sp>
      <p:pic>
        <p:nvPicPr>
          <p:cNvPr id="5124" name="Picture 3" descr="F:\PFiles\MSOffice\Clipart\standard\stddir3\hm00492_.wmf">
            <a:extLst>
              <a:ext uri="{FF2B5EF4-FFF2-40B4-BE49-F238E27FC236}">
                <a16:creationId xmlns:a16="http://schemas.microsoft.com/office/drawing/2014/main" id="{F6BEB695-A984-4772-AA01-AE8AA6936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800600"/>
            <a:ext cx="1979613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4063EEC-0E6C-5FC7-7B17-BB97C7B86F26}"/>
              </a:ext>
            </a:extLst>
          </p:cNvPr>
          <p:cNvGrpSpPr/>
          <p:nvPr/>
        </p:nvGrpSpPr>
        <p:grpSpPr>
          <a:xfrm>
            <a:off x="237704" y="152400"/>
            <a:ext cx="8668592" cy="6553200"/>
            <a:chOff x="237704" y="152400"/>
            <a:chExt cx="8668592" cy="6553200"/>
          </a:xfrm>
        </p:grpSpPr>
        <p:pic>
          <p:nvPicPr>
            <p:cNvPr id="6146" name="Picture 1">
              <a:extLst>
                <a:ext uri="{FF2B5EF4-FFF2-40B4-BE49-F238E27FC236}">
                  <a16:creationId xmlns:a16="http://schemas.microsoft.com/office/drawing/2014/main" id="{E91A2A03-A309-4037-869A-3DA887B82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52400"/>
              <a:ext cx="8153400" cy="655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3CF3A90-25D9-3D2E-5C25-B06A16A7FCB7}"/>
                </a:ext>
              </a:extLst>
            </p:cNvPr>
            <p:cNvSpPr txBox="1"/>
            <p:nvPr/>
          </p:nvSpPr>
          <p:spPr>
            <a:xfrm>
              <a:off x="237704" y="457200"/>
              <a:ext cx="866859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s-GT" b="1" dirty="0">
                  <a:latin typeface="Arial" panose="020B0604020202020204" pitchFamily="34" charset="0"/>
                  <a:cs typeface="Arial" panose="020B0604020202020204" pitchFamily="34" charset="0"/>
                </a:rPr>
                <a:t>Tiempo de incubación de algunos patógenos alimentarios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4886C04-B250-DBB4-2D28-6DD9359B44D8}"/>
                </a:ext>
              </a:extLst>
            </p:cNvPr>
            <p:cNvSpPr txBox="1"/>
            <p:nvPr/>
          </p:nvSpPr>
          <p:spPr>
            <a:xfrm>
              <a:off x="1371600" y="1676400"/>
              <a:ext cx="1066800" cy="24622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GT" sz="1000" dirty="0">
                  <a:latin typeface="Arial" panose="020B0604020202020204" pitchFamily="34" charset="0"/>
                  <a:cs typeface="Arial" panose="020B0604020202020204" pitchFamily="34" charset="0"/>
                </a:rPr>
                <a:t>Enfermedad GI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BCB37BE-BFFB-0817-5702-1F1F4117755F}"/>
                </a:ext>
              </a:extLst>
            </p:cNvPr>
            <p:cNvSpPr txBox="1"/>
            <p:nvPr/>
          </p:nvSpPr>
          <p:spPr>
            <a:xfrm>
              <a:off x="5105400" y="1676400"/>
              <a:ext cx="1752600" cy="24622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GT" sz="1000" dirty="0">
                  <a:latin typeface="Arial" panose="020B0604020202020204" pitchFamily="34" charset="0"/>
                  <a:cs typeface="Arial" panose="020B0604020202020204" pitchFamily="34" charset="0"/>
                </a:rPr>
                <a:t>Enfermedad Invasiva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A978076-53E6-5C1F-EEBC-9B9FF776CED5}"/>
                </a:ext>
              </a:extLst>
            </p:cNvPr>
            <p:cNvSpPr txBox="1"/>
            <p:nvPr/>
          </p:nvSpPr>
          <p:spPr>
            <a:xfrm>
              <a:off x="915385" y="6096000"/>
              <a:ext cx="91242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s-GT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Horas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34F1FE6-6D6E-85F8-DFB3-12DD350A0563}"/>
                </a:ext>
              </a:extLst>
            </p:cNvPr>
            <p:cNvSpPr txBox="1"/>
            <p:nvPr/>
          </p:nvSpPr>
          <p:spPr>
            <a:xfrm>
              <a:off x="5069271" y="6096000"/>
              <a:ext cx="726481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s-GT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Días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3D1461B-227C-2DC1-5163-EAB729A6979F}"/>
                </a:ext>
              </a:extLst>
            </p:cNvPr>
            <p:cNvSpPr txBox="1"/>
            <p:nvPr/>
          </p:nvSpPr>
          <p:spPr>
            <a:xfrm>
              <a:off x="1772196" y="6308042"/>
              <a:ext cx="109837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s-GT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24 h / 1 día</a:t>
              </a:r>
            </a:p>
          </p:txBody>
        </p:sp>
      </p:grp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4">
            <a:extLst>
              <a:ext uri="{FF2B5EF4-FFF2-40B4-BE49-F238E27FC236}">
                <a16:creationId xmlns:a16="http://schemas.microsoft.com/office/drawing/2014/main" id="{C030A7F2-7F5E-44C5-861F-1BB361CDFA99}"/>
              </a:ext>
            </a:extLst>
          </p:cNvPr>
          <p:cNvSpPr txBox="1">
            <a:spLocks/>
          </p:cNvSpPr>
          <p:nvPr/>
        </p:nvSpPr>
        <p:spPr bwMode="auto">
          <a:xfrm>
            <a:off x="374650" y="685800"/>
            <a:ext cx="839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n-US" sz="4400" b="1" dirty="0">
                <a:solidFill>
                  <a:schemeClr val="accent1"/>
                </a:solidFill>
                <a:latin typeface="Arial" panose="020B0604020202020204" pitchFamily="34" charset="0"/>
              </a:rPr>
              <a:t>Síntomas que se deben informar</a:t>
            </a:r>
            <a:br>
              <a:rPr sz="2400" b="1" dirty="0">
                <a:solidFill>
                  <a:schemeClr val="accent1"/>
                </a:solidFill>
              </a:rPr>
            </a:br>
            <a:endParaRPr lang="es-ES" altLang="en-US" sz="4400" b="1" dirty="0">
              <a:solidFill>
                <a:schemeClr val="accent1"/>
              </a:solidFill>
            </a:endParaRPr>
          </a:p>
        </p:txBody>
      </p:sp>
      <p:sp>
        <p:nvSpPr>
          <p:cNvPr id="7171" name="Content Placeholder 5">
            <a:extLst>
              <a:ext uri="{FF2B5EF4-FFF2-40B4-BE49-F238E27FC236}">
                <a16:creationId xmlns:a16="http://schemas.microsoft.com/office/drawing/2014/main" id="{9DB9CB0F-5EDA-4432-9E78-0DDB0495836D}"/>
              </a:ext>
            </a:extLst>
          </p:cNvPr>
          <p:cNvSpPr txBox="1">
            <a:spLocks/>
          </p:cNvSpPr>
          <p:nvPr/>
        </p:nvSpPr>
        <p:spPr bwMode="auto">
          <a:xfrm>
            <a:off x="1371600" y="2286000"/>
            <a:ext cx="6256337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s-ES" altLang="en-US" dirty="0">
                <a:latin typeface="Arial" panose="020B0604020202020204" pitchFamily="34" charset="0"/>
              </a:rPr>
              <a:t>diarrea;</a:t>
            </a:r>
          </a:p>
          <a:p>
            <a:r>
              <a:rPr lang="es-ES" altLang="en-US" dirty="0">
                <a:latin typeface="Arial" panose="020B0604020202020204" pitchFamily="34" charset="0"/>
              </a:rPr>
              <a:t>vómitos;</a:t>
            </a:r>
          </a:p>
          <a:p>
            <a:r>
              <a:rPr lang="es-ES" altLang="en-US" dirty="0">
                <a:latin typeface="Arial" panose="020B0604020202020204" pitchFamily="34" charset="0"/>
              </a:rPr>
              <a:t>ictericia;</a:t>
            </a:r>
          </a:p>
          <a:p>
            <a:r>
              <a:rPr lang="es-ES" altLang="en-US" dirty="0">
                <a:latin typeface="Arial" panose="020B0604020202020204" pitchFamily="34" charset="0"/>
              </a:rPr>
              <a:t>dolor de garganta con fiebre;</a:t>
            </a:r>
          </a:p>
          <a:p>
            <a:r>
              <a:rPr lang="es-ES" altLang="en-US" dirty="0">
                <a:latin typeface="Arial" panose="020B0604020202020204" pitchFamily="34" charset="0"/>
              </a:rPr>
              <a:t>cortes o heridas infectadas en partes del cuerpo expuestas.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55465FD1-2250-457D-A183-8A659A4D300F}"/>
              </a:ext>
            </a:extLst>
          </p:cNvPr>
          <p:cNvSpPr txBox="1"/>
          <p:nvPr/>
        </p:nvSpPr>
        <p:spPr>
          <a:xfrm>
            <a:off x="609600" y="2122928"/>
            <a:ext cx="82296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Calibri" panose="020F0502020204030204" pitchFamily="34" charset="0"/>
              </a:rPr>
              <a:t>La capacitación en SCP no está destinada para ser un curso básico de saneamiento autónomo</a:t>
            </a:r>
          </a:p>
          <a:p>
            <a:endParaRPr lang="es-ES" sz="3200" dirty="0">
              <a:latin typeface="Calibri" panose="020F0502020204030204" pitchFamily="34" charset="0"/>
            </a:endParaRPr>
          </a:p>
          <a:p>
            <a:r>
              <a:rPr lang="es-ES" sz="3200" dirty="0">
                <a:latin typeface="Calibri" panose="020F0502020204030204" pitchFamily="34" charset="0"/>
              </a:rPr>
              <a:t>El curso de SCP pretende capacitar –  3 partes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ES" sz="2800" dirty="0">
                <a:latin typeface="Calibri" panose="020F0502020204030204" pitchFamily="34" charset="0"/>
              </a:rPr>
              <a:t>Cómo desarrollar los Procedimientos Operativos Estandarizados de Saneamiento (POES).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ES" sz="2800" dirty="0">
                <a:latin typeface="Calibri" panose="020F0502020204030204" pitchFamily="34" charset="0"/>
              </a:rPr>
              <a:t>Cómo realizar y registrar el monitoreo de SCP.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ES" sz="2800" dirty="0">
                <a:latin typeface="Calibri" panose="020F0502020204030204" pitchFamily="34" charset="0"/>
              </a:rPr>
              <a:t>Proporciona antecedentes acerca de las </a:t>
            </a:r>
            <a:br>
              <a:rPr dirty="0"/>
            </a:br>
            <a:r>
              <a:rPr lang="es-ES" sz="2800" dirty="0">
                <a:latin typeface="Calibri" panose="020F0502020204030204" pitchFamily="34" charset="0"/>
              </a:rPr>
              <a:t>8 condiciones clave de los SCP.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ES" sz="2800" dirty="0">
              <a:latin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0AE498-4710-4B0E-9CF2-7323AC107766}"/>
              </a:ext>
            </a:extLst>
          </p:cNvPr>
          <p:cNvSpPr txBox="1"/>
          <p:nvPr/>
        </p:nvSpPr>
        <p:spPr>
          <a:xfrm>
            <a:off x="1562100" y="1314297"/>
            <a:ext cx="6019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dirty="0">
                <a:latin typeface="Calibri" panose="020F0502020204030204" pitchFamily="34" charset="0"/>
              </a:rPr>
              <a:t>Enfoque del curso de SCP</a:t>
            </a:r>
            <a:endParaRPr lang="es-ES" sz="4400" b="1" dirty="0">
              <a:latin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1009D1-DBEE-4432-8403-8ACB324D7B0C}"/>
              </a:ext>
            </a:extLst>
          </p:cNvPr>
          <p:cNvSpPr txBox="1"/>
          <p:nvPr/>
        </p:nvSpPr>
        <p:spPr>
          <a:xfrm>
            <a:off x="1372085" y="492358"/>
            <a:ext cx="7162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rgbClr val="00B489"/>
                </a:solidFill>
                <a:latin typeface="Calibri" panose="020F0502020204030204" pitchFamily="34" charset="0"/>
              </a:rPr>
              <a:t>Procedimientos de control sanitario</a:t>
            </a:r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9A398BC1-EE8A-C9FD-5B35-608DADD8B1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6412">
            <a:off x="126521" y="153959"/>
            <a:ext cx="1128623" cy="145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953174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>
            <a:extLst>
              <a:ext uri="{FF2B5EF4-FFF2-40B4-BE49-F238E27FC236}">
                <a16:creationId xmlns:a16="http://schemas.microsoft.com/office/drawing/2014/main" id="{6152FE1E-2483-479A-869E-D995DFFEA5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09600"/>
            <a:ext cx="8077200" cy="579120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s-ES" altLang="en-US" sz="2800" b="1" dirty="0">
                <a:latin typeface="Arial" panose="020B0604020202020204" pitchFamily="34" charset="0"/>
              </a:rPr>
              <a:t>7-7.   Responsabilidades de la gerencia en relación con la salud de los empleados:</a:t>
            </a:r>
          </a:p>
          <a:p>
            <a:pPr eaLnBrk="1" hangingPunct="1"/>
            <a:endParaRPr lang="es-ES" altLang="en-US" sz="16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200" dirty="0">
                <a:latin typeface="Arial" panose="020B0604020202020204" pitchFamily="34" charset="0"/>
                <a:sym typeface="Wingdings" panose="05000000000000000000" pitchFamily="2" charset="2"/>
              </a:rPr>
              <a:t>Establecer la política de la empresa respecto a cuándo restringir o excluir a un empleado enfermo y cuándo permitir que dicho empleado regrese al trabajo.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200" dirty="0">
                <a:latin typeface="Arial" panose="020B0604020202020204" pitchFamily="34" charset="0"/>
                <a:sym typeface="Wingdings" panose="05000000000000000000" pitchFamily="2" charset="2"/>
              </a:rPr>
              <a:t>Establecer la política de la empresa respecto a la salud e higiene personal.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200" dirty="0">
                <a:latin typeface="Arial" panose="020B0604020202020204" pitchFamily="34" charset="0"/>
                <a:sym typeface="Wingdings" panose="05000000000000000000" pitchFamily="2" charset="2"/>
              </a:rPr>
              <a:t>Dar un buen ejemplo.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200" dirty="0">
                <a:latin typeface="Arial" panose="020B0604020202020204" pitchFamily="34" charset="0"/>
                <a:sym typeface="Wingdings" panose="05000000000000000000" pitchFamily="2" charset="2"/>
              </a:rPr>
              <a:t>Monitorear a los empleados;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200" dirty="0">
                <a:latin typeface="Arial" panose="020B0604020202020204" pitchFamily="34" charset="0"/>
                <a:sym typeface="Wingdings" panose="05000000000000000000" pitchFamily="2" charset="2"/>
              </a:rPr>
              <a:t>Ofrecer instalaciones con un diseño y un mantenimiento adecuados.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200" dirty="0">
                <a:latin typeface="Arial" panose="020B0604020202020204" pitchFamily="34" charset="0"/>
                <a:sym typeface="Wingdings" panose="05000000000000000000" pitchFamily="2" charset="2"/>
              </a:rPr>
              <a:t>Proporcionar capacitación.  </a:t>
            </a:r>
          </a:p>
        </p:txBody>
      </p:sp>
      <p:pic>
        <p:nvPicPr>
          <p:cNvPr id="8195" name="Picture 3" descr="F:\PFiles\MSOffice\Clipart\smbusbas\pe07292_.wmf">
            <a:extLst>
              <a:ext uri="{FF2B5EF4-FFF2-40B4-BE49-F238E27FC236}">
                <a16:creationId xmlns:a16="http://schemas.microsoft.com/office/drawing/2014/main" id="{D37DF24E-0C21-48E5-938D-143C68E33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05200"/>
            <a:ext cx="3124200" cy="150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75540026-1BBE-4657-848B-72807A867F4A}"/>
              </a:ext>
            </a:extLst>
          </p:cNvPr>
          <p:cNvSpPr txBox="1">
            <a:spLocks/>
          </p:cNvSpPr>
          <p:nvPr/>
        </p:nvSpPr>
        <p:spPr bwMode="auto">
          <a:xfrm>
            <a:off x="755650" y="381000"/>
            <a:ext cx="7632700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b="1" dirty="0">
                <a:solidFill>
                  <a:schemeClr val="accent1"/>
                </a:solidFill>
              </a:rPr>
              <a:t>         </a:t>
            </a:r>
            <a:r>
              <a:rPr lang="es-ES" altLang="en-US" sz="4800" b="1" dirty="0">
                <a:solidFill>
                  <a:schemeClr val="accent1"/>
                </a:solidFill>
                <a:latin typeface="Arial" panose="020B0604020202020204" pitchFamily="34" charset="0"/>
              </a:rPr>
              <a:t>Excluir o restringir</a:t>
            </a:r>
            <a:br>
              <a:rPr b="1" dirty="0">
                <a:solidFill>
                  <a:schemeClr val="accent1"/>
                </a:solidFill>
              </a:rPr>
            </a:br>
            <a:endParaRPr lang="es-ES" altLang="en-US" sz="4400" b="1" dirty="0">
              <a:solidFill>
                <a:schemeClr val="accent1"/>
              </a:solidFill>
            </a:endParaRP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E5AA0F6C-9CDA-4181-869F-C0B1D4BCBEFA}"/>
              </a:ext>
            </a:extLst>
          </p:cNvPr>
          <p:cNvSpPr txBox="1">
            <a:spLocks/>
          </p:cNvSpPr>
          <p:nvPr/>
        </p:nvSpPr>
        <p:spPr bwMode="auto">
          <a:xfrm>
            <a:off x="990600" y="2438400"/>
            <a:ext cx="7543800" cy="271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s-ES" altLang="en-US" b="1" dirty="0">
                <a:latin typeface="Arial" panose="020B0604020202020204" pitchFamily="34" charset="0"/>
              </a:rPr>
              <a:t>Excluir</a:t>
            </a:r>
            <a:r>
              <a:rPr lang="es-ES" altLang="en-US" dirty="0">
                <a:latin typeface="Arial" panose="020B0604020202020204" pitchFamily="34" charset="0"/>
              </a:rPr>
              <a:t>: evitar que una persona trabaje en un establecimiento de alimentos</a:t>
            </a:r>
          </a:p>
          <a:p>
            <a:endParaRPr lang="es-E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altLang="en-US" b="1" dirty="0">
                <a:latin typeface="Arial" panose="020B0604020202020204" pitchFamily="34" charset="0"/>
              </a:rPr>
              <a:t>Restringir</a:t>
            </a:r>
            <a:r>
              <a:rPr lang="es-ES" altLang="en-US" dirty="0">
                <a:latin typeface="Arial" panose="020B0604020202020204" pitchFamily="34" charset="0"/>
              </a:rPr>
              <a:t>: limitar las actividades de un empleado para que no trabaje con alimentos expuestos ni sustancias que tengan contacto con alimentos</a:t>
            </a:r>
          </a:p>
        </p:txBody>
      </p:sp>
      <p:sp>
        <p:nvSpPr>
          <p:cNvPr id="9220" name="TextBox 3">
            <a:extLst>
              <a:ext uri="{FF2B5EF4-FFF2-40B4-BE49-F238E27FC236}">
                <a16:creationId xmlns:a16="http://schemas.microsoft.com/office/drawing/2014/main" id="{46D3F61B-A353-44EA-9CDE-8B2A298CC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" y="1478651"/>
            <a:ext cx="7543800" cy="615553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n-US" sz="3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Incluir en la política de la empresa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>
            <a:extLst>
              <a:ext uri="{FF2B5EF4-FFF2-40B4-BE49-F238E27FC236}">
                <a16:creationId xmlns:a16="http://schemas.microsoft.com/office/drawing/2014/main" id="{BE194CB1-2006-4AC4-9E36-BD2B764E6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81000"/>
            <a:ext cx="7772400" cy="617220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s-ES" altLang="en-US" sz="2800" b="1">
                <a:latin typeface="Arial" panose="020B0604020202020204" pitchFamily="34" charset="0"/>
              </a:rPr>
              <a:t>7-8.   Responsabilidades del personal:</a:t>
            </a:r>
          </a:p>
          <a:p>
            <a:pPr eaLnBrk="1" hangingPunct="1"/>
            <a:endParaRPr lang="es-ES" altLang="en-US" sz="2800" b="1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>
                <a:latin typeface="Arial" panose="020B0604020202020204" pitchFamily="34" charset="0"/>
                <a:sym typeface="Wingdings" panose="05000000000000000000" pitchFamily="2" charset="2"/>
              </a:rPr>
              <a:t>Mantener una buena salud.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>
                <a:latin typeface="Arial" panose="020B0604020202020204" pitchFamily="34" charset="0"/>
                <a:sym typeface="Wingdings" panose="05000000000000000000" pitchFamily="2" charset="2"/>
              </a:rPr>
              <a:t>Informar las enfermedades.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>
                <a:latin typeface="Arial" panose="020B0604020202020204" pitchFamily="34" charset="0"/>
                <a:sym typeface="Wingdings" panose="05000000000000000000" pitchFamily="2" charset="2"/>
              </a:rPr>
              <a:t>Lavarse las manos después de estornudar, toser, rascarse, etc..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>
                <a:latin typeface="Arial" panose="020B0604020202020204" pitchFamily="34" charset="0"/>
                <a:sym typeface="Wingdings" panose="05000000000000000000" pitchFamily="2" charset="2"/>
              </a:rPr>
              <a:t>Conocer las condiciones que podrían provocar contaminación.</a:t>
            </a:r>
          </a:p>
        </p:txBody>
      </p:sp>
      <p:pic>
        <p:nvPicPr>
          <p:cNvPr id="10243" name="Picture 4" descr="E:\PFiles\MSOffice\Clipart\smbusbas\pe07297_.wmf">
            <a:extLst>
              <a:ext uri="{FF2B5EF4-FFF2-40B4-BE49-F238E27FC236}">
                <a16:creationId xmlns:a16="http://schemas.microsoft.com/office/drawing/2014/main" id="{3E8B8F5B-1021-4EA1-A11A-B1C5C5691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267200"/>
            <a:ext cx="2971800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82C4C-2844-4C2A-999D-DED920CC2D2E}"/>
              </a:ext>
            </a:extLst>
          </p:cNvPr>
          <p:cNvSpPr txBox="1">
            <a:spLocks/>
          </p:cNvSpPr>
          <p:nvPr/>
        </p:nvSpPr>
        <p:spPr>
          <a:xfrm>
            <a:off x="304800" y="1447800"/>
            <a:ext cx="3810000" cy="4876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defRPr/>
            </a:pPr>
            <a:endParaRPr lang="en-US" altLang="en-US" sz="2000"/>
          </a:p>
          <a:p>
            <a:pPr marL="457200" indent="-457200">
              <a:defRPr/>
            </a:pPr>
            <a:endParaRPr lang="en-US" altLang="en-US" sz="2000"/>
          </a:p>
          <a:p>
            <a:pPr marL="857250" lvl="1" indent="-457200">
              <a:defRPr/>
            </a:pPr>
            <a:endParaRPr lang="en-US" altLang="en-US" sz="1600"/>
          </a:p>
          <a:p>
            <a:pPr marL="457200" indent="-457200">
              <a:defRPr/>
            </a:pPr>
            <a:endParaRPr lang="en-US" altLang="en-US" sz="2000"/>
          </a:p>
          <a:p>
            <a:pPr>
              <a:defRPr/>
            </a:pPr>
            <a:endParaRPr lang="en-US" altLang="en-US" sz="1000"/>
          </a:p>
          <a:p>
            <a:pPr>
              <a:defRPr/>
            </a:pPr>
            <a:endParaRPr lang="en-US" altLang="en-US"/>
          </a:p>
          <a:p>
            <a:pPr>
              <a:defRPr/>
            </a:pPr>
            <a:endParaRPr lang="en-US" dirty="0"/>
          </a:p>
        </p:txBody>
      </p:sp>
      <p:sp>
        <p:nvSpPr>
          <p:cNvPr id="11268" name="Slide Number Placeholder 5">
            <a:extLst>
              <a:ext uri="{FF2B5EF4-FFF2-40B4-BE49-F238E27FC236}">
                <a16:creationId xmlns:a16="http://schemas.microsoft.com/office/drawing/2014/main" id="{6C52E67C-FA7F-4F1B-BE05-07CB29B86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48400" y="620871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fld id="{4402C1EA-5993-4210-8935-699CF4654B7A}" type="slidenum">
              <a:rPr lang="en-US" altLang="en-US" sz="1400" smtClean="0">
                <a:solidFill>
                  <a:schemeClr val="bg1"/>
                </a:solidFill>
                <a:latin typeface="Arial" panose="020B0604020202020204" pitchFamily="34" charset="0"/>
              </a:rPr>
              <a:pPr algn="l">
                <a:spcBef>
                  <a:spcPct val="0"/>
                </a:spcBef>
                <a:buFontTx/>
                <a:buNone/>
              </a:pPr>
              <a:t>153</a:t>
            </a:fld>
            <a:endParaRPr lang="es-ES" altLang="en-US" sz="1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A5D29C17-FDC9-14A2-ADDC-56FB7E7D9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90500"/>
            <a:ext cx="7924800" cy="954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n-US" b="1" dirty="0">
                <a:solidFill>
                  <a:schemeClr val="accent1"/>
                </a:solidFill>
                <a:latin typeface="Arial" panose="020B0604020202020204" pitchFamily="34" charset="0"/>
              </a:rPr>
              <a:t>Explique: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n-US" sz="2400" b="1" dirty="0">
                <a:solidFill>
                  <a:schemeClr val="accent1"/>
                </a:solidFill>
                <a:latin typeface="Arial" panose="020B0604020202020204" pitchFamily="34" charset="0"/>
              </a:rPr>
              <a:t>Registros de control sanitario diario </a:t>
            </a:r>
            <a:r>
              <a:rPr lang="es-ES" alt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(página 7-4) </a:t>
            </a:r>
          </a:p>
        </p:txBody>
      </p:sp>
      <p:pic>
        <p:nvPicPr>
          <p:cNvPr id="4" name="Picture 3" descr="Chart&#10;&#10;Description automatically generated with low confidence">
            <a:extLst>
              <a:ext uri="{FF2B5EF4-FFF2-40B4-BE49-F238E27FC236}">
                <a16:creationId xmlns:a16="http://schemas.microsoft.com/office/drawing/2014/main" id="{5B509AE4-F56B-8993-9188-0F193F793C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" r="693" b="11539"/>
          <a:stretch/>
        </p:blipFill>
        <p:spPr>
          <a:xfrm>
            <a:off x="228600" y="2438401"/>
            <a:ext cx="8686800" cy="1752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2082087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D6A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3075" name="Picture 10">
            <a:extLst>
              <a:ext uri="{FF2B5EF4-FFF2-40B4-BE49-F238E27FC236}">
                <a16:creationId xmlns:a16="http://schemas.microsoft.com/office/drawing/2014/main" id="{AFD9197F-A6F2-48B9-9D49-482B392D847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55410" y="-3970"/>
            <a:ext cx="7748362" cy="6874811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32E0A107-31EC-6C72-42FD-1BC15A5A94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714" y="2286000"/>
            <a:ext cx="6054571" cy="1676400"/>
          </a:xfrm>
          <a:prstGeom prst="rect">
            <a:avLst/>
          </a:prstGeom>
        </p:spPr>
      </p:pic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D8635928-9135-4F6B-87D2-D6388ED900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85800"/>
            <a:ext cx="7620000" cy="144780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s-ES" altLang="en-US" sz="2800" b="1" dirty="0">
                <a:latin typeface="Arial" panose="020B0604020202020204" pitchFamily="34" charset="0"/>
              </a:rPr>
              <a:t>8-1.  Condición clave de saneamiento n.º 8:</a:t>
            </a:r>
          </a:p>
          <a:p>
            <a:pPr eaLnBrk="1" hangingPunct="1"/>
            <a:endParaRPr lang="es-ES" altLang="en-US" sz="1050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eaLnBrk="1" hangingPunct="1"/>
            <a:r>
              <a:rPr lang="es-E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     </a:t>
            </a:r>
            <a:r>
              <a:rPr lang="es-ES" altLang="en-US" sz="2600" dirty="0">
                <a:latin typeface="Arial" panose="020B0604020202020204" pitchFamily="34" charset="0"/>
                <a:sym typeface="Wingdings" panose="05000000000000000000" pitchFamily="2" charset="2"/>
              </a:rPr>
              <a:t>No deben existir plagas en la planta de procesamiento de alimentos.</a:t>
            </a:r>
          </a:p>
          <a:p>
            <a:pPr eaLnBrk="1" hangingPunct="1"/>
            <a:endParaRPr lang="es-ES" altLang="en-US" sz="1800" dirty="0">
              <a:latin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4099" name="Picture 3" descr="F:\PFiles\MSOffice\Clipart\standard\stddir3\in00583_.wmf">
            <a:extLst>
              <a:ext uri="{FF2B5EF4-FFF2-40B4-BE49-F238E27FC236}">
                <a16:creationId xmlns:a16="http://schemas.microsoft.com/office/drawing/2014/main" id="{F21A2F87-DD8E-451C-B34E-AB8C2BB7F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244725"/>
            <a:ext cx="2362200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4">
            <a:extLst>
              <a:ext uri="{FF2B5EF4-FFF2-40B4-BE49-F238E27FC236}">
                <a16:creationId xmlns:a16="http://schemas.microsoft.com/office/drawing/2014/main" id="{05E7F0A7-B454-455A-BFFB-A4A0C5B00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508374"/>
            <a:ext cx="8128000" cy="3197225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s-ES" altLang="en-US" sz="2800" b="1" dirty="0">
                <a:latin typeface="Arial" panose="020B0604020202020204" pitchFamily="34" charset="0"/>
              </a:rPr>
              <a:t>8-2.  Las enfermedades transmitidas por los alimentos que se pueden adquirir debido a plagas son numerosas:</a:t>
            </a:r>
          </a:p>
          <a:p>
            <a:pPr marL="0" indent="0" eaLnBrk="1" hangingPunct="1">
              <a:spcBef>
                <a:spcPts val="400"/>
              </a:spcBef>
              <a:defRPr/>
            </a:pPr>
            <a:r>
              <a:rPr lang="en-US" altLang="en-US" sz="2800" b="1" dirty="0">
                <a:latin typeface="Arial" panose="020B0604020202020204" pitchFamily="34" charset="0"/>
                <a:sym typeface="Symbol" panose="05050102010706020507" pitchFamily="18" charset="2"/>
              </a:rPr>
              <a:t></a:t>
            </a:r>
            <a:r>
              <a:rPr lang="es-ES" dirty="0"/>
              <a:t> </a:t>
            </a:r>
            <a:r>
              <a:rPr lang="es-ES" altLang="en-US" sz="1900" dirty="0">
                <a:latin typeface="Arial" panose="020B0604020202020204" pitchFamily="34" charset="0"/>
                <a:sym typeface="Wingdings" panose="05000000000000000000" pitchFamily="2" charset="2"/>
              </a:rPr>
              <a:t>Las moscas y cucarachas pueden transmitir </a:t>
            </a:r>
            <a:r>
              <a:rPr lang="es-ES" altLang="en-US" sz="1900" i="1" dirty="0">
                <a:latin typeface="Arial" panose="020B0604020202020204" pitchFamily="34" charset="0"/>
                <a:sym typeface="Wingdings" panose="05000000000000000000" pitchFamily="2" charset="2"/>
              </a:rPr>
              <a:t>Salmonella</a:t>
            </a:r>
            <a:r>
              <a:rPr lang="es-ES" altLang="en-US" sz="1900" dirty="0">
                <a:latin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es-ES" altLang="en-US" sz="1900" i="1" dirty="0">
                <a:latin typeface="Arial" panose="020B0604020202020204" pitchFamily="34" charset="0"/>
                <a:sym typeface="Wingdings" panose="05000000000000000000" pitchFamily="2" charset="2"/>
              </a:rPr>
              <a:t>Staphylococcus</a:t>
            </a:r>
            <a:r>
              <a:rPr lang="es-ES" altLang="en-US" sz="1900" dirty="0">
                <a:latin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es-ES" altLang="en-US" sz="1900" i="1" dirty="0">
                <a:latin typeface="Arial" panose="020B0604020202020204" pitchFamily="34" charset="0"/>
                <a:sym typeface="Wingdings" panose="05000000000000000000" pitchFamily="2" charset="2"/>
              </a:rPr>
              <a:t>C. perfringens, C. botulinum, Shigella, Streptococcus</a:t>
            </a:r>
            <a:r>
              <a:rPr lang="es-ES" altLang="en-US" sz="1900" dirty="0">
                <a:latin typeface="Arial" panose="020B0604020202020204" pitchFamily="34" charset="0"/>
                <a:sym typeface="Wingdings" panose="05000000000000000000" pitchFamily="2" charset="2"/>
              </a:rPr>
              <a:t> y otros.</a:t>
            </a: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u"/>
              <a:defRPr/>
            </a:pPr>
            <a:r>
              <a:rPr lang="es-ES" altLang="en-US" sz="1900" dirty="0">
                <a:latin typeface="Arial" panose="020B0604020202020204" pitchFamily="34" charset="0"/>
                <a:sym typeface="Wingdings" panose="05000000000000000000" pitchFamily="2" charset="2"/>
              </a:rPr>
              <a:t>Los roedores son fuentes de </a:t>
            </a:r>
            <a:r>
              <a:rPr lang="es-ES" altLang="en-US" sz="1900" i="1" dirty="0">
                <a:latin typeface="Arial" panose="020B0604020202020204" pitchFamily="34" charset="0"/>
                <a:sym typeface="Wingdings" panose="05000000000000000000" pitchFamily="2" charset="2"/>
              </a:rPr>
              <a:t>Salmonella</a:t>
            </a:r>
            <a:r>
              <a:rPr lang="es-ES" altLang="en-US" sz="1900" dirty="0">
                <a:latin typeface="Arial" panose="020B0604020202020204" pitchFamily="34" charset="0"/>
                <a:sym typeface="Wingdings" panose="05000000000000000000" pitchFamily="2" charset="2"/>
              </a:rPr>
              <a:t> y parásitos.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  <a:defRPr/>
            </a:pPr>
            <a:r>
              <a:rPr lang="es-ES" altLang="en-US" sz="1900" dirty="0">
                <a:latin typeface="Arial" panose="020B0604020202020204" pitchFamily="34" charset="0"/>
                <a:sym typeface="Wingdings" panose="05000000000000000000" pitchFamily="2" charset="2"/>
              </a:rPr>
              <a:t>Las aves albergan patógenos como </a:t>
            </a:r>
            <a:r>
              <a:rPr lang="es-ES" altLang="en-US" sz="1900" i="1" dirty="0">
                <a:latin typeface="Arial" panose="020B0604020202020204" pitchFamily="34" charset="0"/>
                <a:sym typeface="Wingdings" panose="05000000000000000000" pitchFamily="2" charset="2"/>
              </a:rPr>
              <a:t>Salmonella</a:t>
            </a:r>
            <a:r>
              <a:rPr lang="es-ES" altLang="en-US" sz="1900" dirty="0">
                <a:latin typeface="Arial" panose="020B0604020202020204" pitchFamily="34" charset="0"/>
                <a:sym typeface="Wingdings" panose="05000000000000000000" pitchFamily="2" charset="2"/>
              </a:rPr>
              <a:t> y </a:t>
            </a:r>
            <a:r>
              <a:rPr lang="es-ES" altLang="en-US" sz="1900" i="1" dirty="0">
                <a:latin typeface="Arial" panose="020B0604020202020204" pitchFamily="34" charset="0"/>
                <a:sym typeface="Wingdings" panose="05000000000000000000" pitchFamily="2" charset="2"/>
              </a:rPr>
              <a:t>Listeria.</a:t>
            </a:r>
            <a:endParaRPr lang="es-ES" altLang="en-US" sz="1900" dirty="0">
              <a:latin typeface="Arial" panose="020B0604020202020204" pitchFamily="34" charset="0"/>
              <a:sym typeface="Wingdings" panose="05000000000000000000" pitchFamily="2" charset="2"/>
            </a:endParaRP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>
            <a:extLst>
              <a:ext uri="{FF2B5EF4-FFF2-40B4-BE49-F238E27FC236}">
                <a16:creationId xmlns:a16="http://schemas.microsoft.com/office/drawing/2014/main" id="{2C1C9ECA-C42F-484D-97DC-669F25783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550" y="914400"/>
            <a:ext cx="7816850" cy="230505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ES" altLang="en-US" sz="1800" b="1" dirty="0">
              <a:latin typeface="Arial" panose="020B0604020202020204" pitchFamily="34" charset="0"/>
            </a:endParaRPr>
          </a:p>
          <a:p>
            <a:pPr eaLnBrk="1" hangingPunct="1"/>
            <a:r>
              <a:rPr lang="es-ES" altLang="en-US" sz="2800" b="1" dirty="0">
                <a:latin typeface="Arial" panose="020B0604020202020204" pitchFamily="34" charset="0"/>
              </a:rPr>
              <a:t>8-3.   Objetivo:</a:t>
            </a:r>
            <a:endParaRPr lang="es-ES" altLang="en-US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es-ES" sz="2200" dirty="0"/>
              <a:t>       </a:t>
            </a:r>
            <a:r>
              <a:rPr lang="es-ES" altLang="en-US" sz="2200" dirty="0">
                <a:latin typeface="Arial" panose="020B0604020202020204" pitchFamily="34" charset="0"/>
              </a:rPr>
              <a:t>A través del monitoreo, confirmar la exclusión de plagas en las áreas pertinentes de la planta, en la medida que sea posible, y también confirmar que se cumplen los procedimientos para evitar tales plagas.</a:t>
            </a:r>
          </a:p>
        </p:txBody>
      </p:sp>
      <p:sp>
        <p:nvSpPr>
          <p:cNvPr id="5123" name="Rectangle 6">
            <a:extLst>
              <a:ext uri="{FF2B5EF4-FFF2-40B4-BE49-F238E27FC236}">
                <a16:creationId xmlns:a16="http://schemas.microsoft.com/office/drawing/2014/main" id="{E40F7633-0331-463B-99FA-47620CBE26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3950" y="28114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5124" name="Picture 5" descr="Anmin093">
            <a:extLst>
              <a:ext uri="{FF2B5EF4-FFF2-40B4-BE49-F238E27FC236}">
                <a16:creationId xmlns:a16="http://schemas.microsoft.com/office/drawing/2014/main" id="{55ED55D5-DA77-49A5-B819-113A2A926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713" y="3182938"/>
            <a:ext cx="12192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7" descr="Anmin093">
            <a:extLst>
              <a:ext uri="{FF2B5EF4-FFF2-40B4-BE49-F238E27FC236}">
                <a16:creationId xmlns:a16="http://schemas.microsoft.com/office/drawing/2014/main" id="{D241F8F2-C37F-484A-AEDA-D31068B26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724150"/>
            <a:ext cx="1225550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8" descr="Anmin093">
            <a:extLst>
              <a:ext uri="{FF2B5EF4-FFF2-40B4-BE49-F238E27FC236}">
                <a16:creationId xmlns:a16="http://schemas.microsoft.com/office/drawing/2014/main" id="{67745B76-854F-4DDD-96E7-44F6F523A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075" y="517525"/>
            <a:ext cx="128587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9" descr="Anmin093">
            <a:extLst>
              <a:ext uri="{FF2B5EF4-FFF2-40B4-BE49-F238E27FC236}">
                <a16:creationId xmlns:a16="http://schemas.microsoft.com/office/drawing/2014/main" id="{3A4E8E9D-B203-419D-A5CF-46CE92CF0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17525"/>
            <a:ext cx="135255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2">
            <a:extLst>
              <a:ext uri="{FF2B5EF4-FFF2-40B4-BE49-F238E27FC236}">
                <a16:creationId xmlns:a16="http://schemas.microsoft.com/office/drawing/2014/main" id="{C7E98F08-B301-4EB8-8C74-4E5274B5DB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0" y="4003675"/>
            <a:ext cx="2716213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5">
            <a:extLst>
              <a:ext uri="{FF2B5EF4-FFF2-40B4-BE49-F238E27FC236}">
                <a16:creationId xmlns:a16="http://schemas.microsoft.com/office/drawing/2014/main" id="{F6544A4E-578C-479A-8FA8-7F73493CCC90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973513"/>
            <a:ext cx="2751137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1">
            <a:extLst>
              <a:ext uri="{FF2B5EF4-FFF2-40B4-BE49-F238E27FC236}">
                <a16:creationId xmlns:a16="http://schemas.microsoft.com/office/drawing/2014/main" id="{72B341A7-3C33-488D-BC19-63703B8C180C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3995738"/>
            <a:ext cx="2713037" cy="198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3">
            <a:extLst>
              <a:ext uri="{FF2B5EF4-FFF2-40B4-BE49-F238E27FC236}">
                <a16:creationId xmlns:a16="http://schemas.microsoft.com/office/drawing/2014/main" id="{A2239E9C-985B-4211-B345-8F4FCC984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950" y="1143000"/>
            <a:ext cx="7456488" cy="350520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s-ES" altLang="en-US" sz="2800" b="1" dirty="0">
                <a:latin typeface="Arial" panose="020B0604020202020204" pitchFamily="34" charset="0"/>
              </a:rPr>
              <a:t>8-4.  Monitoreo para la exclusión de </a:t>
            </a:r>
          </a:p>
          <a:p>
            <a:pPr eaLnBrk="1" hangingPunct="1"/>
            <a:r>
              <a:rPr lang="es-ES" altLang="en-US" sz="2800" b="1" dirty="0">
                <a:latin typeface="Arial" panose="020B0604020202020204" pitchFamily="34" charset="0"/>
              </a:rPr>
              <a:t>        plagas: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200" dirty="0">
                <a:latin typeface="Arial" panose="020B0604020202020204" pitchFamily="34" charset="0"/>
                <a:sym typeface="Wingdings" panose="05000000000000000000" pitchFamily="2" charset="2"/>
              </a:rPr>
              <a:t>Realizar una inspección visual para detectar la presencia de plagas en las áreas de procesamiento.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200" dirty="0">
                <a:latin typeface="Arial" panose="020B0604020202020204" pitchFamily="34" charset="0"/>
                <a:sym typeface="Wingdings" panose="05000000000000000000" pitchFamily="2" charset="2"/>
              </a:rPr>
              <a:t>Usar linternas para examinar los lugares donde podrían esconderse y para revisar las trampas.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200" dirty="0">
                <a:latin typeface="Arial" panose="020B0604020202020204" pitchFamily="34" charset="0"/>
                <a:sym typeface="Wingdings" panose="05000000000000000000" pitchFamily="2" charset="2"/>
              </a:rPr>
              <a:t>Mantener la limpieza y el orden para facilitar las inspecciones.</a:t>
            </a:r>
          </a:p>
        </p:txBody>
      </p:sp>
      <p:pic>
        <p:nvPicPr>
          <p:cNvPr id="6147" name="Picture 6" descr="E:\PFiles\MSOffice\Clipart\standard\stddir2\bd07336_.wmf">
            <a:extLst>
              <a:ext uri="{FF2B5EF4-FFF2-40B4-BE49-F238E27FC236}">
                <a16:creationId xmlns:a16="http://schemas.microsoft.com/office/drawing/2014/main" id="{46B46C4C-055F-4C77-871C-2D44AFE51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4191000"/>
            <a:ext cx="35004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">
            <a:extLst>
              <a:ext uri="{FF2B5EF4-FFF2-40B4-BE49-F238E27FC236}">
                <a16:creationId xmlns:a16="http://schemas.microsoft.com/office/drawing/2014/main" id="{3FE1FD90-19EA-4E0D-A293-C79B6FD1EA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990600"/>
            <a:ext cx="8026400" cy="495300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ES" altLang="en-US" sz="1800" b="1" dirty="0">
              <a:latin typeface="Arial" panose="020B0604020202020204" pitchFamily="34" charset="0"/>
            </a:endParaRPr>
          </a:p>
          <a:p>
            <a:pPr eaLnBrk="1" hangingPunct="1"/>
            <a:r>
              <a:rPr lang="es-ES" altLang="en-US" sz="2800" b="1" dirty="0">
                <a:latin typeface="Arial" panose="020B0604020202020204" pitchFamily="34" charset="0"/>
              </a:rPr>
              <a:t>8-5.   Correcciones </a:t>
            </a:r>
          </a:p>
          <a:p>
            <a:pPr eaLnBrk="1" hangingPunct="1"/>
            <a:endParaRPr lang="es-ES" altLang="en-US" sz="2800" b="1" dirty="0">
              <a:latin typeface="Arial" panose="020B0604020202020204" pitchFamily="34" charset="0"/>
            </a:endParaRPr>
          </a:p>
          <a:p>
            <a:pPr eaLnBrk="1" hangingPunct="1"/>
            <a:r>
              <a:rPr lang="es-ES" altLang="en-US" b="1" dirty="0">
                <a:latin typeface="Arial" panose="020B0604020202020204" pitchFamily="34" charset="0"/>
              </a:rPr>
              <a:t>Ejemplo</a:t>
            </a:r>
          </a:p>
          <a:p>
            <a:pPr eaLnBrk="1" hangingPunct="1"/>
            <a:endParaRPr lang="es-ES" altLang="en-US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es-ES" altLang="en-US" sz="2600" dirty="0">
                <a:latin typeface="Arial" panose="020B0604020202020204" pitchFamily="34" charset="0"/>
              </a:rPr>
              <a:t>Observación:  después de usar pesticidas y trampas,     </a:t>
            </a:r>
          </a:p>
          <a:p>
            <a:pPr eaLnBrk="1" hangingPunct="1"/>
            <a:r>
              <a:rPr lang="es-ES" altLang="en-US" sz="2600" dirty="0">
                <a:latin typeface="Arial" panose="020B0604020202020204" pitchFamily="34" charset="0"/>
              </a:rPr>
              <a:t>                       las moscas vuelven a ingresar a las </a:t>
            </a:r>
          </a:p>
          <a:p>
            <a:pPr eaLnBrk="1" hangingPunct="1"/>
            <a:r>
              <a:rPr lang="es-ES" altLang="en-US" sz="2600" dirty="0">
                <a:latin typeface="Arial" panose="020B0604020202020204" pitchFamily="34" charset="0"/>
              </a:rPr>
              <a:t>                       áreas de procesamiento.</a:t>
            </a:r>
          </a:p>
          <a:p>
            <a:pPr eaLnBrk="1" hangingPunct="1"/>
            <a:endParaRPr lang="es-ES" altLang="en-US" sz="1400" dirty="0">
              <a:latin typeface="Arial" panose="020B0604020202020204" pitchFamily="34" charset="0"/>
            </a:endParaRPr>
          </a:p>
          <a:p>
            <a:pPr eaLnBrk="1" hangingPunct="1"/>
            <a:r>
              <a:rPr lang="es-ES" altLang="en-US" sz="2600" dirty="0">
                <a:latin typeface="Arial" panose="020B0604020202020204" pitchFamily="34" charset="0"/>
              </a:rPr>
              <a:t>Corrección:     agregar una cortina de aire sobre la  </a:t>
            </a:r>
          </a:p>
          <a:p>
            <a:pPr eaLnBrk="1" hangingPunct="1"/>
            <a:r>
              <a:rPr lang="es-ES" altLang="en-US" sz="2600" dirty="0">
                <a:latin typeface="Arial" panose="020B0604020202020204" pitchFamily="34" charset="0"/>
              </a:rPr>
              <a:t>                       puerta exterior y alejar de la puerta el </a:t>
            </a:r>
          </a:p>
          <a:p>
            <a:pPr eaLnBrk="1" hangingPunct="1"/>
            <a:r>
              <a:rPr lang="es-ES" altLang="en-US" sz="2600" dirty="0">
                <a:latin typeface="Arial" panose="020B0604020202020204" pitchFamily="34" charset="0"/>
              </a:rPr>
              <a:t>                       depósito de almacenamiento de   </a:t>
            </a:r>
          </a:p>
          <a:p>
            <a:pPr eaLnBrk="1" hangingPunct="1"/>
            <a:r>
              <a:rPr lang="es-ES" altLang="en-US" sz="2600" dirty="0">
                <a:latin typeface="Arial" panose="020B0604020202020204" pitchFamily="34" charset="0"/>
              </a:rPr>
              <a:t>                       desechos.</a:t>
            </a:r>
            <a:endParaRPr lang="es-ES" altLang="en-US" sz="2600" b="1" dirty="0">
              <a:latin typeface="Arial" panose="020B0604020202020204" pitchFamily="34" charset="0"/>
            </a:endParaRPr>
          </a:p>
        </p:txBody>
      </p:sp>
      <p:pic>
        <p:nvPicPr>
          <p:cNvPr id="7171" name="Picture 8" descr="Anmin093">
            <a:extLst>
              <a:ext uri="{FF2B5EF4-FFF2-40B4-BE49-F238E27FC236}">
                <a16:creationId xmlns:a16="http://schemas.microsoft.com/office/drawing/2014/main" id="{5A24B9DA-1712-4133-A9A6-D6FFC38E2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762000"/>
            <a:ext cx="128587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8" descr="Anmin093">
            <a:extLst>
              <a:ext uri="{FF2B5EF4-FFF2-40B4-BE49-F238E27FC236}">
                <a16:creationId xmlns:a16="http://schemas.microsoft.com/office/drawing/2014/main" id="{E0E28546-ADF1-43B7-A81C-9B2CB8507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429250"/>
            <a:ext cx="128587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8" descr="Anmin093">
            <a:extLst>
              <a:ext uri="{FF2B5EF4-FFF2-40B4-BE49-F238E27FC236}">
                <a16:creationId xmlns:a16="http://schemas.microsoft.com/office/drawing/2014/main" id="{D1234FBD-1338-40AC-AADA-8FE774542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828800"/>
            <a:ext cx="128587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710659-4CCA-408E-9F99-0104E725B513}"/>
              </a:ext>
            </a:extLst>
          </p:cNvPr>
          <p:cNvSpPr/>
          <p:nvPr/>
        </p:nvSpPr>
        <p:spPr>
          <a:xfrm>
            <a:off x="533400" y="381000"/>
            <a:ext cx="6324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b="1" dirty="0">
                <a:solidFill>
                  <a:srgbClr val="00B489"/>
                </a:solidFill>
                <a:latin typeface="Calibri" panose="020F0502020204030204" pitchFamily="34" charset="0"/>
              </a:rPr>
              <a:t>1.  Cómo desarrollar POES</a:t>
            </a:r>
            <a:endParaRPr lang="es-ES" sz="4000" b="1" dirty="0">
              <a:solidFill>
                <a:srgbClr val="00B48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7AAD21-3578-4CF9-A31A-62C0979C53DA}"/>
              </a:ext>
            </a:extLst>
          </p:cNvPr>
          <p:cNvSpPr txBox="1"/>
          <p:nvPr/>
        </p:nvSpPr>
        <p:spPr>
          <a:xfrm>
            <a:off x="533399" y="1295400"/>
            <a:ext cx="419100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latin typeface="Calibri" panose="020F0502020204030204" pitchFamily="34" charset="0"/>
              </a:rPr>
              <a:t>La capacitación en SCP proporciona un ejemplo de plan de POES</a:t>
            </a:r>
          </a:p>
          <a:p>
            <a:endParaRPr lang="es-ES" sz="2800" dirty="0">
              <a:latin typeface="Calibri" panose="020F0502020204030204" pitchFamily="34" charset="0"/>
            </a:endParaRPr>
          </a:p>
          <a:p>
            <a:r>
              <a:rPr lang="es-ES" sz="2800" dirty="0">
                <a:latin typeface="Calibri" panose="020F0502020204030204" pitchFamily="34" charset="0"/>
              </a:rPr>
              <a:t>Aunque la </a:t>
            </a:r>
            <a:r>
              <a:rPr lang="es-ES" sz="2800" b="1" dirty="0">
                <a:latin typeface="Calibri" panose="020F0502020204030204" pitchFamily="34" charset="0"/>
              </a:rPr>
              <a:t>Norma HACCP para pescados y mariscos </a:t>
            </a:r>
            <a:r>
              <a:rPr lang="es-ES" sz="2800" dirty="0">
                <a:latin typeface="Calibri" panose="020F0502020204030204" pitchFamily="34" charset="0"/>
              </a:rPr>
              <a:t>vigente no exige un plan de POES ‘por escrito’, la capacitación en SCP recomienda </a:t>
            </a:r>
            <a:r>
              <a:rPr lang="es-ES" sz="2800" dirty="0" err="1">
                <a:latin typeface="Calibri" panose="020F0502020204030204" pitchFamily="34" charset="0"/>
              </a:rPr>
              <a:t>enf</a:t>
            </a:r>
            <a:r>
              <a:rPr lang="es-GT" sz="2800" dirty="0">
                <a:latin typeface="Calibri" panose="020F0502020204030204" pitchFamily="34" charset="0"/>
              </a:rPr>
              <a:t>áticamente</a:t>
            </a:r>
            <a:r>
              <a:rPr lang="es-ES" sz="2800" dirty="0">
                <a:latin typeface="Calibri" panose="020F0502020204030204" pitchFamily="34" charset="0"/>
              </a:rPr>
              <a:t> planes por escrito</a:t>
            </a:r>
          </a:p>
        </p:txBody>
      </p:sp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800F3A1F-0D7E-E531-355F-E1667CF34F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1219200"/>
            <a:ext cx="4343400" cy="538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4519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>
            <a:extLst>
              <a:ext uri="{FF2B5EF4-FFF2-40B4-BE49-F238E27FC236}">
                <a16:creationId xmlns:a16="http://schemas.microsoft.com/office/drawing/2014/main" id="{763D5D7F-9695-4CD7-9D84-5FB87747E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219200"/>
            <a:ext cx="7924800" cy="320040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ES" altLang="en-US" sz="1800" b="1" dirty="0">
              <a:latin typeface="Arial" panose="020B0604020202020204" pitchFamily="34" charset="0"/>
            </a:endParaRPr>
          </a:p>
          <a:p>
            <a:pPr eaLnBrk="1" hangingPunct="1"/>
            <a:r>
              <a:rPr lang="es-ES" altLang="en-US" sz="2800" b="1" dirty="0">
                <a:latin typeface="Arial" panose="020B0604020202020204" pitchFamily="34" charset="0"/>
              </a:rPr>
              <a:t>8-7.  Programa de control de plagas de tres </a:t>
            </a:r>
          </a:p>
          <a:p>
            <a:pPr eaLnBrk="1" hangingPunct="1"/>
            <a:r>
              <a:rPr lang="es-ES" altLang="en-US" sz="2800" b="1" dirty="0">
                <a:latin typeface="Arial" panose="020B0604020202020204" pitchFamily="34" charset="0"/>
              </a:rPr>
              <a:t>        etapas:</a:t>
            </a:r>
          </a:p>
          <a:p>
            <a:pPr eaLnBrk="1" hangingPunct="1"/>
            <a:endParaRPr lang="es-ES" altLang="en-US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es-ES" altLang="en-US" sz="2800" dirty="0">
                <a:latin typeface="Arial" panose="020B0604020202020204" pitchFamily="34" charset="0"/>
              </a:rPr>
              <a:t>1.   </a:t>
            </a:r>
            <a:r>
              <a:rPr lang="es-ES" altLang="en-US" dirty="0">
                <a:latin typeface="Arial" panose="020B0604020202020204" pitchFamily="34" charset="0"/>
              </a:rPr>
              <a:t>Eliminación de lugares atrayentes y de escondite;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n-US" dirty="0">
                <a:latin typeface="Arial" panose="020B0604020202020204" pitchFamily="34" charset="0"/>
              </a:rPr>
              <a:t>2.    Exclusión de plagas de la planta de alimentos; y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n-US" dirty="0">
                <a:latin typeface="Arial" panose="020B0604020202020204" pitchFamily="34" charset="0"/>
              </a:rPr>
              <a:t>3.    Exterminación de las plagas que logren ingresar.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3">
            <a:extLst>
              <a:ext uri="{FF2B5EF4-FFF2-40B4-BE49-F238E27FC236}">
                <a16:creationId xmlns:a16="http://schemas.microsoft.com/office/drawing/2014/main" id="{C7317E15-A11E-448A-9C08-F99EF4F1A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81000"/>
            <a:ext cx="7391400" cy="609600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ES" altLang="en-US" sz="800" b="1" dirty="0">
              <a:latin typeface="Arial" panose="020B0604020202020204" pitchFamily="34" charset="0"/>
            </a:endParaRPr>
          </a:p>
          <a:p>
            <a:pPr eaLnBrk="1" hangingPunct="1"/>
            <a:r>
              <a:rPr lang="es-ES" altLang="en-US" sz="2800" b="1" dirty="0">
                <a:latin typeface="Arial" panose="020B0604020202020204" pitchFamily="34" charset="0"/>
              </a:rPr>
              <a:t>8-8.  Programa completo de exclusión de        </a:t>
            </a:r>
          </a:p>
          <a:p>
            <a:pPr eaLnBrk="1" hangingPunct="1"/>
            <a:r>
              <a:rPr lang="es-ES" altLang="en-US" sz="2800" b="1" dirty="0">
                <a:latin typeface="Arial" panose="020B0604020202020204" pitchFamily="34" charset="0"/>
              </a:rPr>
              <a:t>        plagas:</a:t>
            </a:r>
          </a:p>
          <a:p>
            <a:pPr eaLnBrk="1" hangingPunct="1"/>
            <a:endParaRPr lang="es-ES" altLang="en-US" sz="2000" dirty="0">
              <a:latin typeface="Arial" panose="020B0604020202020204" pitchFamily="34" charset="0"/>
            </a:endParaRPr>
          </a:p>
          <a:p>
            <a:pPr eaLnBrk="1" hangingPunct="1"/>
            <a:r>
              <a:rPr lang="es-ES" altLang="en-US" b="1" u="sng" dirty="0">
                <a:latin typeface="Arial" panose="020B0604020202020204" pitchFamily="34" charset="0"/>
              </a:rPr>
              <a:t>Monitoreo obligatorio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s-ES" altLang="en-US" sz="2200" dirty="0">
                <a:latin typeface="Arial" panose="020B0604020202020204" pitchFamily="34" charset="0"/>
              </a:rPr>
              <a:t>Presencia/ausencia de plagas.</a:t>
            </a:r>
          </a:p>
          <a:p>
            <a:pPr eaLnBrk="1" hangingPunct="1">
              <a:buFontTx/>
              <a:buAutoNum type="arabicPeriod"/>
            </a:pPr>
            <a:endParaRPr lang="es-ES" altLang="en-US" dirty="0">
              <a:latin typeface="Arial" panose="020B0604020202020204" pitchFamily="34" charset="0"/>
            </a:endParaRPr>
          </a:p>
          <a:p>
            <a:pPr eaLnBrk="1" hangingPunct="1"/>
            <a:r>
              <a:rPr lang="es-ES" altLang="en-US" b="1" u="sng" dirty="0">
                <a:latin typeface="Arial" panose="020B0604020202020204" pitchFamily="34" charset="0"/>
              </a:rPr>
              <a:t>Condiciones relacionadas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s-ES" altLang="en-US" sz="2200" dirty="0">
                <a:latin typeface="Arial" panose="020B0604020202020204" pitchFamily="34" charset="0"/>
              </a:rPr>
              <a:t>planta y terrenos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s-ES" altLang="en-US" sz="2200" dirty="0">
                <a:latin typeface="Arial" panose="020B0604020202020204" pitchFamily="34" charset="0"/>
              </a:rPr>
              <a:t>estructura y diseño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s-ES" altLang="en-US" sz="2200" dirty="0">
                <a:latin typeface="Arial" panose="020B0604020202020204" pitchFamily="34" charset="0"/>
              </a:rPr>
              <a:t>maquinaria, equipo y utensilios de la planta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s-ES" altLang="en-US" sz="2200" dirty="0">
                <a:latin typeface="Arial" panose="020B0604020202020204" pitchFamily="34" charset="0"/>
              </a:rPr>
              <a:t>limpieza y orden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s-ES" altLang="en-US" sz="2200" dirty="0">
                <a:latin typeface="Arial" panose="020B0604020202020204" pitchFamily="34" charset="0"/>
              </a:rPr>
              <a:t>eliminación de desechos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s-ES" altLang="en-US" sz="2200" dirty="0">
                <a:latin typeface="Arial" panose="020B0604020202020204" pitchFamily="34" charset="0"/>
              </a:rPr>
              <a:t>uso de pesticidas y otras medidas de control.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>
            <a:extLst>
              <a:ext uri="{FF2B5EF4-FFF2-40B4-BE49-F238E27FC236}">
                <a16:creationId xmlns:a16="http://schemas.microsoft.com/office/drawing/2014/main" id="{CC2CCBE1-5F3E-40A6-83BF-9AED4215C9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8" y="285750"/>
            <a:ext cx="8585200" cy="398145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ES" altLang="en-US" sz="1600" b="1" dirty="0">
              <a:latin typeface="Arial" panose="020B0604020202020204" pitchFamily="34" charset="0"/>
            </a:endParaRPr>
          </a:p>
          <a:p>
            <a:pPr eaLnBrk="1" hangingPunct="1"/>
            <a:r>
              <a:rPr lang="es-ES" altLang="en-US" sz="2800" b="1" dirty="0">
                <a:latin typeface="Arial" panose="020B0604020202020204" pitchFamily="34" charset="0"/>
              </a:rPr>
              <a:t>8-9.  Ejemplo de lista de verificación para el </a:t>
            </a:r>
          </a:p>
          <a:p>
            <a:pPr eaLnBrk="1" hangingPunct="1"/>
            <a:r>
              <a:rPr lang="es-ES" altLang="en-US" sz="2800" b="1" dirty="0">
                <a:latin typeface="Arial" panose="020B0604020202020204" pitchFamily="34" charset="0"/>
              </a:rPr>
              <a:t>        control de plagas </a:t>
            </a:r>
            <a:r>
              <a:rPr lang="es-ES" altLang="en-US" b="1" dirty="0">
                <a:latin typeface="Arial" panose="020B0604020202020204" pitchFamily="34" charset="0"/>
              </a:rPr>
              <a:t>(no obligatoria)</a:t>
            </a:r>
            <a:r>
              <a:rPr lang="es-ES" altLang="en-US" sz="2000" b="1" dirty="0">
                <a:latin typeface="Arial" panose="020B0604020202020204" pitchFamily="34" charset="0"/>
              </a:rPr>
              <a:t>:</a:t>
            </a:r>
            <a:endParaRPr lang="es-ES" altLang="en-US" sz="2800" b="1" dirty="0">
              <a:latin typeface="Arial" panose="020B0604020202020204" pitchFamily="34" charset="0"/>
            </a:endParaRPr>
          </a:p>
          <a:p>
            <a:pPr eaLnBrk="1" hangingPunct="1"/>
            <a:endParaRPr lang="es-ES" altLang="en-US" sz="1600" b="1" dirty="0">
              <a:latin typeface="Arial" panose="020B0604020202020204" pitchFamily="34" charset="0"/>
            </a:endParaRPr>
          </a:p>
          <a:p>
            <a:pPr eaLnBrk="1" hangingPunct="1"/>
            <a:r>
              <a:rPr lang="es-ES" altLang="en-US" sz="1800" b="1" u="sng" dirty="0">
                <a:latin typeface="Arial" panose="020B0604020202020204" pitchFamily="34" charset="0"/>
              </a:rPr>
              <a:t>Planta y terrenos</a:t>
            </a:r>
          </a:p>
          <a:p>
            <a:pPr eaLnBrk="1" hangingPunct="1">
              <a:spcBef>
                <a:spcPts val="200"/>
              </a:spcBef>
              <a:buFontTx/>
              <a:buAutoNum type="arabicPeriod"/>
            </a:pPr>
            <a:r>
              <a:rPr lang="es-ES" altLang="en-US" sz="1800" dirty="0">
                <a:latin typeface="Arial" panose="020B0604020202020204" pitchFamily="34" charset="0"/>
              </a:rPr>
              <a:t>¿Están los terrenos libres de maleza, hierba alta, arbustos y escombros para disminuir al mínimo los escondites que facilitan el acercamiento e ingreso de las plagas a las instalaciones?</a:t>
            </a:r>
          </a:p>
          <a:p>
            <a:pPr eaLnBrk="1" hangingPunct="1">
              <a:spcBef>
                <a:spcPts val="200"/>
              </a:spcBef>
              <a:buFontTx/>
              <a:buAutoNum type="arabicPeriod"/>
            </a:pPr>
            <a:r>
              <a:rPr lang="es-ES" altLang="en-US" sz="1800" dirty="0">
                <a:latin typeface="Arial" panose="020B0604020202020204" pitchFamily="34" charset="0"/>
              </a:rPr>
              <a:t>¿Hay agua estancada en el terreno que pudiera atraer plagas?</a:t>
            </a:r>
          </a:p>
          <a:p>
            <a:pPr eaLnBrk="1" hangingPunct="1">
              <a:spcBef>
                <a:spcPts val="200"/>
              </a:spcBef>
              <a:buFontTx/>
              <a:buAutoNum type="arabicPeriod"/>
            </a:pPr>
            <a:r>
              <a:rPr lang="es-ES" altLang="en-US" sz="1800" dirty="0">
                <a:latin typeface="Arial" panose="020B0604020202020204" pitchFamily="34" charset="0"/>
              </a:rPr>
              <a:t>¿Existen suficientes trampas? ¿Se mantienen periódicamente y están en buenas condiciones?</a:t>
            </a:r>
          </a:p>
          <a:p>
            <a:pPr eaLnBrk="1" hangingPunct="1">
              <a:spcBef>
                <a:spcPts val="200"/>
              </a:spcBef>
              <a:buFontTx/>
              <a:buAutoNum type="arabicPeriod"/>
            </a:pPr>
            <a:r>
              <a:rPr lang="es-ES" altLang="en-US" sz="1800" dirty="0">
                <a:latin typeface="Arial" panose="020B0604020202020204" pitchFamily="34" charset="0"/>
              </a:rPr>
              <a:t>¿Hay señales que indiquen la presencia de animales domésticos o grandes animales ferales (incluyendo sin limitación los perros, gatos y mapaches)?</a:t>
            </a:r>
          </a:p>
          <a:p>
            <a:pPr eaLnBrk="1" hangingPunct="1"/>
            <a:endParaRPr lang="es-ES" altLang="en-US" sz="1400" dirty="0">
              <a:latin typeface="Arial" panose="020B0604020202020204" pitchFamily="34" charset="0"/>
            </a:endParaRPr>
          </a:p>
        </p:txBody>
      </p:sp>
      <p:pic>
        <p:nvPicPr>
          <p:cNvPr id="10243" name="Picture 3" descr="Plant perimeter 3">
            <a:extLst>
              <a:ext uri="{FF2B5EF4-FFF2-40B4-BE49-F238E27FC236}">
                <a16:creationId xmlns:a16="http://schemas.microsoft.com/office/drawing/2014/main" id="{8B608598-CCCA-426B-B0C5-D820B45B2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788" y="4500563"/>
            <a:ext cx="3325812" cy="221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4">
            <a:extLst>
              <a:ext uri="{FF2B5EF4-FFF2-40B4-BE49-F238E27FC236}">
                <a16:creationId xmlns:a16="http://schemas.microsoft.com/office/drawing/2014/main" id="{B347296B-6EB1-44E6-B5C8-C3EEE0A868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3513" y="4881563"/>
            <a:ext cx="37433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n-US" sz="16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Los terrenos están libres de maleza, hierba alta, arbustos y escombros para disminuir al mínimo los escondites que facilitan el acercamiento e ingreso de las plagas a las instalaciones</a:t>
            </a:r>
          </a:p>
        </p:txBody>
      </p:sp>
      <p:pic>
        <p:nvPicPr>
          <p:cNvPr id="6" name="Picture 2" descr="C:\Users\Karla.Ruzicka\AppData\Local\Microsoft\Windows\Temporary Internet Files\Content.IE5\NF26HNKK\MC900441310[1].png">
            <a:extLst>
              <a:ext uri="{FF2B5EF4-FFF2-40B4-BE49-F238E27FC236}">
                <a16:creationId xmlns:a16="http://schemas.microsoft.com/office/drawing/2014/main" id="{6FE7C6C3-AA14-4ABC-BDE6-A5A963FB49F4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14338" y="5019675"/>
            <a:ext cx="925512" cy="923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>
            <a:extLst>
              <a:ext uri="{FF2B5EF4-FFF2-40B4-BE49-F238E27FC236}">
                <a16:creationId xmlns:a16="http://schemas.microsoft.com/office/drawing/2014/main" id="{294588A3-ED78-4F02-9DFE-9A080DFF1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0" y="514350"/>
            <a:ext cx="8026400" cy="573405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s-ES" altLang="en-US" sz="2800" b="1" dirty="0">
                <a:latin typeface="Arial" panose="020B0604020202020204" pitchFamily="34" charset="0"/>
              </a:rPr>
              <a:t>8-10.  Ejemplo de lista de verificación</a:t>
            </a:r>
            <a:br>
              <a:rPr lang="es-ES" altLang="en-US" sz="2800" b="1" dirty="0">
                <a:latin typeface="Arial" panose="020B0604020202020204" pitchFamily="34" charset="0"/>
              </a:rPr>
            </a:br>
            <a:r>
              <a:rPr lang="es-ES" altLang="en-US" sz="2800" b="1" dirty="0">
                <a:latin typeface="Arial" panose="020B0604020202020204" pitchFamily="34" charset="0"/>
              </a:rPr>
              <a:t>      para el control de plagas </a:t>
            </a:r>
          </a:p>
          <a:p>
            <a:pPr eaLnBrk="1" hangingPunct="1"/>
            <a:endParaRPr lang="es-ES" altLang="en-US" sz="1600" b="1" dirty="0">
              <a:latin typeface="Arial" panose="020B0604020202020204" pitchFamily="34" charset="0"/>
            </a:endParaRPr>
          </a:p>
          <a:p>
            <a:pPr eaLnBrk="1" hangingPunct="1"/>
            <a:r>
              <a:rPr lang="es-ES" altLang="en-US" sz="2000" b="1" u="sng" dirty="0">
                <a:latin typeface="Arial" panose="020B0604020202020204" pitchFamily="34" charset="0"/>
              </a:rPr>
              <a:t>Edificio/instalaciones</a:t>
            </a:r>
          </a:p>
          <a:p>
            <a:pPr eaLnBrk="1" hangingPunct="1">
              <a:spcBef>
                <a:spcPct val="50000"/>
              </a:spcBef>
              <a:buFontTx/>
              <a:buAutoNum type="arabicPeriod" startAt="5"/>
            </a:pPr>
            <a:r>
              <a:rPr lang="es-ES" altLang="en-US" sz="1800" dirty="0">
                <a:latin typeface="Arial" panose="020B0604020202020204" pitchFamily="34" charset="0"/>
              </a:rPr>
              <a:t>¿Se cierran adecuadamente las ventanas y puertas para impedir el ingreso de plagas o contaminantes?</a:t>
            </a:r>
          </a:p>
          <a:p>
            <a:pPr eaLnBrk="1" hangingPunct="1">
              <a:spcBef>
                <a:spcPct val="50000"/>
              </a:spcBef>
              <a:buFontTx/>
              <a:buAutoNum type="arabicPeriod" startAt="5"/>
            </a:pPr>
            <a:r>
              <a:rPr lang="es-ES" altLang="en-US" sz="1800" dirty="0">
                <a:latin typeface="Arial" panose="020B0604020202020204" pitchFamily="34" charset="0"/>
              </a:rPr>
              <a:t>¿Tienen las ventanas mallas en buen estado para que no entren los insectos?</a:t>
            </a:r>
          </a:p>
          <a:p>
            <a:pPr eaLnBrk="1" hangingPunct="1">
              <a:spcBef>
                <a:spcPct val="50000"/>
              </a:spcBef>
              <a:buFontTx/>
              <a:buAutoNum type="arabicPeriod" startAt="5"/>
            </a:pPr>
            <a:r>
              <a:rPr lang="es-ES" altLang="en-US" sz="1800" dirty="0">
                <a:latin typeface="Arial" panose="020B0604020202020204" pitchFamily="34" charset="0"/>
              </a:rPr>
              <a:t>¿Hay orificios de 6 mm (1/4 de pulgada) o más que permitan el ingreso de roedores e insectos?</a:t>
            </a:r>
          </a:p>
          <a:p>
            <a:pPr eaLnBrk="1" hangingPunct="1">
              <a:spcBef>
                <a:spcPct val="50000"/>
              </a:spcBef>
              <a:buFontTx/>
              <a:buAutoNum type="arabicPeriod" startAt="5"/>
            </a:pPr>
            <a:r>
              <a:rPr lang="es-ES" altLang="en-US" sz="1800" dirty="0">
                <a:latin typeface="Arial" panose="020B0604020202020204" pitchFamily="34" charset="0"/>
              </a:rPr>
              <a:t>¿Se limpian y despejan correctamente los drenajes que pueden atraer a roedores y otras plagas?</a:t>
            </a:r>
          </a:p>
          <a:p>
            <a:pPr eaLnBrk="1" hangingPunct="1">
              <a:spcBef>
                <a:spcPct val="50000"/>
              </a:spcBef>
              <a:buFontTx/>
              <a:buAutoNum type="arabicPeriod" startAt="5"/>
            </a:pPr>
            <a:r>
              <a:rPr lang="es-ES" altLang="en-US" sz="1800" dirty="0">
                <a:latin typeface="Arial" panose="020B0604020202020204" pitchFamily="34" charset="0"/>
              </a:rPr>
              <a:t>¿Existe suficiente espacio de separación (mínimo de 15 cm [6 pulgadas] entre las paredes y el equipo) para evitar la actividad de roedores?</a:t>
            </a:r>
          </a:p>
          <a:p>
            <a:pPr eaLnBrk="1" hangingPunct="1">
              <a:spcBef>
                <a:spcPct val="50000"/>
              </a:spcBef>
              <a:buFontTx/>
              <a:buAutoNum type="arabicPeriod" startAt="5"/>
            </a:pPr>
            <a:r>
              <a:rPr lang="es-ES" altLang="en-US" sz="1800" dirty="0">
                <a:latin typeface="Arial" panose="020B0604020202020204" pitchFamily="34" charset="0"/>
              </a:rPr>
              <a:t>¿Están las cubiertas del drenaje instaladas adecuadamente y en buen estado?</a:t>
            </a:r>
            <a:endParaRPr lang="es-ES" altLang="en-US" sz="1400" dirty="0">
              <a:latin typeface="Arial" panose="020B0604020202020204" pitchFamily="34" charset="0"/>
            </a:endParaRPr>
          </a:p>
        </p:txBody>
      </p:sp>
      <p:pic>
        <p:nvPicPr>
          <p:cNvPr id="11267" name="Picture 6" descr="E:\IMAGES.TIF\ANIMALS\INSECTS\ANMIN183.TIF">
            <a:extLst>
              <a:ext uri="{FF2B5EF4-FFF2-40B4-BE49-F238E27FC236}">
                <a16:creationId xmlns:a16="http://schemas.microsoft.com/office/drawing/2014/main" id="{BA1915DF-A15D-40DE-A37E-659A22DD5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685800"/>
            <a:ext cx="143986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>
            <a:extLst>
              <a:ext uri="{FF2B5EF4-FFF2-40B4-BE49-F238E27FC236}">
                <a16:creationId xmlns:a16="http://schemas.microsoft.com/office/drawing/2014/main" id="{1123D8C3-7EE0-4B65-AA4C-27D2EDD2A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61963"/>
            <a:ext cx="7924800" cy="6091237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s-ES" altLang="en-US" sz="2800" b="1" dirty="0">
                <a:latin typeface="Arial" panose="020B0604020202020204" pitchFamily="34" charset="0"/>
              </a:rPr>
              <a:t>8-11.  Ejemplo de lista de verificación</a:t>
            </a:r>
            <a:br>
              <a:rPr lang="es-ES" altLang="en-US" sz="2800" b="1" dirty="0">
                <a:latin typeface="Arial" panose="020B0604020202020204" pitchFamily="34" charset="0"/>
              </a:rPr>
            </a:br>
            <a:r>
              <a:rPr lang="es-ES" altLang="en-US" sz="2800" b="1" dirty="0">
                <a:latin typeface="Arial" panose="020B0604020202020204" pitchFamily="34" charset="0"/>
              </a:rPr>
              <a:t>     para el control de plagas</a:t>
            </a:r>
          </a:p>
          <a:p>
            <a:pPr eaLnBrk="1" hangingPunct="1"/>
            <a:endParaRPr lang="es-ES" altLang="en-US" sz="1600" b="1" dirty="0">
              <a:latin typeface="Arial" panose="020B0604020202020204" pitchFamily="34" charset="0"/>
            </a:endParaRPr>
          </a:p>
          <a:p>
            <a:pPr eaLnBrk="1" hangingPunct="1"/>
            <a:r>
              <a:rPr lang="es-ES" altLang="en-US" sz="2000" b="1" u="sng" dirty="0">
                <a:latin typeface="Arial" panose="020B0604020202020204" pitchFamily="34" charset="0"/>
              </a:rPr>
              <a:t>Maquinaria, equipo y utensilios de la planta</a:t>
            </a:r>
          </a:p>
          <a:p>
            <a:pPr eaLnBrk="1" hangingPunct="1">
              <a:spcBef>
                <a:spcPct val="50000"/>
              </a:spcBef>
              <a:buFontTx/>
              <a:buAutoNum type="arabicPeriod" startAt="11"/>
            </a:pPr>
            <a:r>
              <a:rPr lang="es-ES" altLang="en-US" sz="1800" dirty="0">
                <a:latin typeface="Arial" panose="020B0604020202020204" pitchFamily="34" charset="0"/>
              </a:rPr>
              <a:t>¿Se limpian y desinfectan correctamente la maquinaria, el equipo y los utensilios para eliminar la acumulación de restos de alimentos u otro material estático que pueda atraer plagas?</a:t>
            </a:r>
          </a:p>
          <a:p>
            <a:pPr eaLnBrk="1" hangingPunct="1">
              <a:spcBef>
                <a:spcPct val="50000"/>
              </a:spcBef>
              <a:buFontTx/>
              <a:buAutoNum type="arabicPeriod" startAt="11"/>
            </a:pPr>
            <a:r>
              <a:rPr lang="es-ES" altLang="en-US" sz="1800" dirty="0">
                <a:latin typeface="Arial" panose="020B0604020202020204" pitchFamily="34" charset="0"/>
              </a:rPr>
              <a:t>¿Hay suficiente espacio en la línea de procesamiento para que se pueda realizar una limpieza y desinfección adecuadas?</a:t>
            </a:r>
          </a:p>
          <a:p>
            <a:pPr eaLnBrk="1" hangingPunct="1">
              <a:spcBef>
                <a:spcPct val="50000"/>
              </a:spcBef>
              <a:buFontTx/>
              <a:buAutoNum type="arabicPeriod" startAt="11"/>
            </a:pPr>
            <a:r>
              <a:rPr lang="es-ES" altLang="en-US" sz="1800" dirty="0">
                <a:latin typeface="Arial" panose="020B0604020202020204" pitchFamily="34" charset="0"/>
              </a:rPr>
              <a:t>¿Existen “espacios muertos” que permitan la acumulación de alimentos y otros residuos que atraigan o alberguen insectos y bacterias?</a:t>
            </a:r>
          </a:p>
          <a:p>
            <a:pPr eaLnBrk="1" hangingPunct="1">
              <a:spcBef>
                <a:spcPct val="50000"/>
              </a:spcBef>
              <a:buFontTx/>
              <a:buAutoNum type="arabicPeriod" startAt="11"/>
            </a:pPr>
            <a:r>
              <a:rPr lang="es-ES" altLang="en-US" sz="1800" dirty="0">
                <a:latin typeface="Arial" panose="020B0604020202020204" pitchFamily="34" charset="0"/>
              </a:rPr>
              <a:t>¿Mantienen las unidades de luz ultravioleta los niveles de intensidad lumínica adecuados para atraer a los insectos voladores?</a:t>
            </a:r>
          </a:p>
          <a:p>
            <a:pPr eaLnBrk="1" hangingPunct="1">
              <a:spcBef>
                <a:spcPct val="50000"/>
              </a:spcBef>
              <a:buFontTx/>
              <a:buAutoNum type="arabicPeriod" startAt="11"/>
            </a:pPr>
            <a:r>
              <a:rPr lang="es-ES" altLang="en-US" sz="1800" dirty="0">
                <a:latin typeface="Arial" panose="020B0604020202020204" pitchFamily="34" charset="0"/>
              </a:rPr>
              <a:t>¿Están bien instalados los dispositivos de electrocución ultravioleta?</a:t>
            </a:r>
          </a:p>
          <a:p>
            <a:pPr eaLnBrk="1" hangingPunct="1">
              <a:spcBef>
                <a:spcPct val="50000"/>
              </a:spcBef>
              <a:buFontTx/>
              <a:buAutoNum type="arabicPeriod" startAt="11"/>
            </a:pPr>
            <a:r>
              <a:rPr lang="es-ES" altLang="en-US" sz="1800" dirty="0">
                <a:latin typeface="Arial" panose="020B0604020202020204" pitchFamily="34" charset="0"/>
              </a:rPr>
              <a:t>¿Se limpian periódicamente los sumideros de los dispositivos de electrocución ultravioleta?</a:t>
            </a:r>
          </a:p>
        </p:txBody>
      </p:sp>
      <p:pic>
        <p:nvPicPr>
          <p:cNvPr id="12291" name="Picture 3" descr="F:\PFiles\MSOffice\Clipart\standard\stddir3\pe01652_.wmf">
            <a:extLst>
              <a:ext uri="{FF2B5EF4-FFF2-40B4-BE49-F238E27FC236}">
                <a16:creationId xmlns:a16="http://schemas.microsoft.com/office/drawing/2014/main" id="{8798D71C-BA73-4030-91B9-AB61E457D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791" y="461963"/>
            <a:ext cx="205740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>
            <a:extLst>
              <a:ext uri="{FF2B5EF4-FFF2-40B4-BE49-F238E27FC236}">
                <a16:creationId xmlns:a16="http://schemas.microsoft.com/office/drawing/2014/main" id="{AD8EEB12-7125-4DE7-AF67-09F85CE3D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09600"/>
            <a:ext cx="7924800" cy="5830888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s-ES" altLang="en-US" sz="2800" b="1" dirty="0">
                <a:latin typeface="Arial" panose="020B0604020202020204" pitchFamily="34" charset="0"/>
              </a:rPr>
              <a:t>8-12.  Ejemplo de lista de verificación para el      </a:t>
            </a:r>
          </a:p>
          <a:p>
            <a:pPr eaLnBrk="1" hangingPunct="1"/>
            <a:r>
              <a:rPr lang="es-ES" altLang="en-US" sz="2800" b="1" dirty="0">
                <a:latin typeface="Arial" panose="020B0604020202020204" pitchFamily="34" charset="0"/>
              </a:rPr>
              <a:t>          control de plagas </a:t>
            </a:r>
          </a:p>
          <a:p>
            <a:pPr eaLnBrk="1" hangingPunct="1"/>
            <a:endParaRPr lang="es-ES" altLang="en-US" sz="1600" b="1" dirty="0">
              <a:latin typeface="Arial" panose="020B0604020202020204" pitchFamily="34" charset="0"/>
            </a:endParaRPr>
          </a:p>
          <a:p>
            <a:pPr eaLnBrk="1" hangingPunct="1"/>
            <a:r>
              <a:rPr lang="es-ES" altLang="en-US" sz="2000" b="1" u="sng" dirty="0">
                <a:latin typeface="Arial" panose="020B0604020202020204" pitchFamily="34" charset="0"/>
              </a:rPr>
              <a:t>Limpieza y orden</a:t>
            </a:r>
          </a:p>
          <a:p>
            <a:pPr eaLnBrk="1" hangingPunct="1">
              <a:spcBef>
                <a:spcPct val="50000"/>
              </a:spcBef>
              <a:buFontTx/>
              <a:buAutoNum type="arabicPeriod" startAt="17"/>
            </a:pPr>
            <a:r>
              <a:rPr lang="es-ES" altLang="en-US" sz="1800" dirty="0">
                <a:latin typeface="Arial" panose="020B0604020202020204" pitchFamily="34" charset="0"/>
              </a:rPr>
              <a:t>¿Se elimina la basura, los residuos y el desorden a fin de evitar crear escondites para las plagas?</a:t>
            </a:r>
          </a:p>
          <a:p>
            <a:pPr eaLnBrk="1" hangingPunct="1">
              <a:spcBef>
                <a:spcPct val="50000"/>
              </a:spcBef>
              <a:buFontTx/>
              <a:buAutoNum type="arabicPeriod" startAt="17"/>
            </a:pPr>
            <a:r>
              <a:rPr lang="es-ES" altLang="en-US" sz="1800" dirty="0">
                <a:latin typeface="Arial" panose="020B0604020202020204" pitchFamily="34" charset="0"/>
              </a:rPr>
              <a:t>¿Se limpian y desinfectan los vestidores y salas de descanso del personal para no atraer roedores y otras plagas?</a:t>
            </a:r>
          </a:p>
          <a:p>
            <a:pPr eaLnBrk="1" hangingPunct="1">
              <a:spcBef>
                <a:spcPct val="50000"/>
              </a:spcBef>
              <a:buFontTx/>
              <a:buAutoNum type="arabicPeriod" startAt="17"/>
            </a:pPr>
            <a:r>
              <a:rPr lang="es-ES" altLang="en-US" sz="1800" dirty="0">
                <a:latin typeface="Arial" panose="020B0604020202020204" pitchFamily="34" charset="0"/>
              </a:rPr>
              <a:t>¿Hay señales que indiquen la presencia de roedores, insectos o aves (por ejemplo: excremento, pelos, plumas, marcas de mordeduras, huellas de grasa por actividad de roedores en las paredes, olor a orina o amoníaco)?</a:t>
            </a:r>
          </a:p>
          <a:p>
            <a:pPr eaLnBrk="1" hangingPunct="1">
              <a:spcBef>
                <a:spcPct val="50000"/>
              </a:spcBef>
              <a:buFontTx/>
              <a:buAutoNum type="arabicPeriod" startAt="17"/>
            </a:pPr>
            <a:r>
              <a:rPr lang="es-ES" altLang="en-US" sz="1800" dirty="0">
                <a:latin typeface="Arial" panose="020B0604020202020204" pitchFamily="34" charset="0"/>
              </a:rPr>
              <a:t>¿Se han limpiado los indicadores de presencia de plagas anteriores para reconocer una actividad nueva o continuada?</a:t>
            </a:r>
          </a:p>
        </p:txBody>
      </p:sp>
      <p:pic>
        <p:nvPicPr>
          <p:cNvPr id="13315" name="Picture 3" descr="F:\PFiles\MSOffice\Clipart\standard\stddir1\an03368_.wmf">
            <a:extLst>
              <a:ext uri="{FF2B5EF4-FFF2-40B4-BE49-F238E27FC236}">
                <a16:creationId xmlns:a16="http://schemas.microsoft.com/office/drawing/2014/main" id="{B6FFD884-1273-4935-93AE-837B036D2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446713"/>
            <a:ext cx="43688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>
            <a:extLst>
              <a:ext uri="{FF2B5EF4-FFF2-40B4-BE49-F238E27FC236}">
                <a16:creationId xmlns:a16="http://schemas.microsoft.com/office/drawing/2014/main" id="{EEFCB3F2-8129-4F9C-9BCC-38E90DBED7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762000"/>
            <a:ext cx="7924800" cy="289560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s-ES" altLang="en-US" sz="2800" b="1" dirty="0">
                <a:latin typeface="Arial" panose="020B0604020202020204" pitchFamily="34" charset="0"/>
              </a:rPr>
              <a:t>8-13.  Ejemplo de lista de verificación para el </a:t>
            </a:r>
          </a:p>
          <a:p>
            <a:pPr eaLnBrk="1" hangingPunct="1"/>
            <a:r>
              <a:rPr lang="es-ES" altLang="en-US" sz="2800" b="1" dirty="0">
                <a:latin typeface="Arial" panose="020B0604020202020204" pitchFamily="34" charset="0"/>
              </a:rPr>
              <a:t>          control de plagas</a:t>
            </a:r>
          </a:p>
          <a:p>
            <a:pPr eaLnBrk="1" hangingPunct="1"/>
            <a:endParaRPr lang="es-ES" altLang="en-US" sz="1200" b="1" dirty="0">
              <a:latin typeface="Arial" panose="020B0604020202020204" pitchFamily="34" charset="0"/>
            </a:endParaRPr>
          </a:p>
          <a:p>
            <a:pPr eaLnBrk="1" hangingPunct="1"/>
            <a:r>
              <a:rPr lang="es-ES" altLang="en-US" sz="2000" b="1" u="sng" dirty="0">
                <a:latin typeface="Arial" panose="020B0604020202020204" pitchFamily="34" charset="0"/>
              </a:rPr>
              <a:t>Eliminación de desechos</a:t>
            </a:r>
          </a:p>
          <a:p>
            <a:pPr eaLnBrk="1" hangingPunct="1">
              <a:spcBef>
                <a:spcPct val="50000"/>
              </a:spcBef>
              <a:buFontTx/>
              <a:buAutoNum type="arabicPeriod" startAt="21"/>
            </a:pPr>
            <a:r>
              <a:rPr lang="es-ES" altLang="en-US" sz="1800" dirty="0">
                <a:latin typeface="Arial" panose="020B0604020202020204" pitchFamily="34" charset="0"/>
              </a:rPr>
              <a:t>¿Se recoge, almacena y elimina adecuadamente el material de desecho para evitar atraer a roedores y otras plagas?</a:t>
            </a:r>
          </a:p>
          <a:p>
            <a:pPr eaLnBrk="1" hangingPunct="1">
              <a:spcBef>
                <a:spcPct val="50000"/>
              </a:spcBef>
              <a:buFontTx/>
              <a:buAutoNum type="arabicPeriod" startAt="21"/>
            </a:pPr>
            <a:r>
              <a:rPr lang="es-ES" altLang="en-US" sz="1800" dirty="0">
                <a:latin typeface="Arial" panose="020B0604020202020204" pitchFamily="34" charset="0"/>
              </a:rPr>
              <a:t>¿Se limpian y desinfectan correctamente los depósitos de residuos, cubas y basureros para evitar atraer a roedores y otras plagas?</a:t>
            </a:r>
          </a:p>
        </p:txBody>
      </p:sp>
      <p:pic>
        <p:nvPicPr>
          <p:cNvPr id="14339" name="Picture 3" descr="F:\PFiles\MSOffice\Clipart\WebArt\hh01446a.gif">
            <a:extLst>
              <a:ext uri="{FF2B5EF4-FFF2-40B4-BE49-F238E27FC236}">
                <a16:creationId xmlns:a16="http://schemas.microsoft.com/office/drawing/2014/main" id="{233D58F8-E6C5-4B47-8716-1AABE98A9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038600"/>
            <a:ext cx="335280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>
            <a:extLst>
              <a:ext uri="{FF2B5EF4-FFF2-40B4-BE49-F238E27FC236}">
                <a16:creationId xmlns:a16="http://schemas.microsoft.com/office/drawing/2014/main" id="{E68AE71C-6102-4B01-B55B-38263D06D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100" y="533400"/>
            <a:ext cx="6934200" cy="196215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sz="2800" b="1" dirty="0">
                <a:latin typeface="Arial" panose="020B0604020202020204" pitchFamily="34" charset="0"/>
              </a:rPr>
              <a:t>8-14.  Categorías del uso de pesticidas:</a:t>
            </a:r>
          </a:p>
          <a:p>
            <a:pPr eaLnBrk="1" hangingPunct="1">
              <a:spcBef>
                <a:spcPts val="1200"/>
              </a:spcBef>
            </a:pPr>
            <a:r>
              <a:rPr lang="es-ES" altLang="en-US" sz="2800" dirty="0">
                <a:latin typeface="Arial" panose="020B0604020202020204" pitchFamily="34" charset="0"/>
              </a:rPr>
              <a:t>1.    </a:t>
            </a:r>
            <a:r>
              <a:rPr lang="es-ES" altLang="en-US" dirty="0">
                <a:latin typeface="Arial" panose="020B0604020202020204" pitchFamily="34" charset="0"/>
              </a:rPr>
              <a:t>insecticidas de uso general</a:t>
            </a:r>
          </a:p>
          <a:p>
            <a:pPr eaLnBrk="1" hangingPunct="1">
              <a:spcBef>
                <a:spcPts val="1200"/>
              </a:spcBef>
            </a:pPr>
            <a:r>
              <a:rPr lang="es-ES" altLang="en-US" dirty="0">
                <a:latin typeface="Arial" panose="020B0604020202020204" pitchFamily="34" charset="0"/>
              </a:rPr>
              <a:t>2.     insecticidas de uso restringido</a:t>
            </a:r>
          </a:p>
        </p:txBody>
      </p:sp>
      <p:pic>
        <p:nvPicPr>
          <p:cNvPr id="15363" name="Picture 3" descr="F:\PFiles\MSOffice\Clipart\standard\stddir3\in00315_.wmf">
            <a:extLst>
              <a:ext uri="{FF2B5EF4-FFF2-40B4-BE49-F238E27FC236}">
                <a16:creationId xmlns:a16="http://schemas.microsoft.com/office/drawing/2014/main" id="{4A8C73FB-F7E0-4A6D-9CA8-8640355CB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436813"/>
            <a:ext cx="233680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4">
            <a:extLst>
              <a:ext uri="{FF2B5EF4-FFF2-40B4-BE49-F238E27FC236}">
                <a16:creationId xmlns:a16="http://schemas.microsoft.com/office/drawing/2014/main" id="{3C341A86-AA10-41E7-9FE9-E361EC4CB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406679"/>
            <a:ext cx="7086600" cy="177165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sz="2800" b="1" dirty="0">
                <a:latin typeface="Arial" panose="020B0604020202020204" pitchFamily="34" charset="0"/>
              </a:rPr>
              <a:t>8-15.  Certificación de los aplicadores: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n-US" sz="2800" dirty="0">
                <a:latin typeface="Arial" panose="020B0604020202020204" pitchFamily="34" charset="0"/>
              </a:rPr>
              <a:t>1.    </a:t>
            </a:r>
            <a:r>
              <a:rPr lang="es-ES" altLang="en-US" dirty="0">
                <a:latin typeface="Arial" panose="020B0604020202020204" pitchFamily="34" charset="0"/>
              </a:rPr>
              <a:t>aplicador privado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n-US" dirty="0">
                <a:latin typeface="Arial" panose="020B0604020202020204" pitchFamily="34" charset="0"/>
              </a:rPr>
              <a:t>2.     aplicador comercial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>
            <a:extLst>
              <a:ext uri="{FF2B5EF4-FFF2-40B4-BE49-F238E27FC236}">
                <a16:creationId xmlns:a16="http://schemas.microsoft.com/office/drawing/2014/main" id="{53EAD68F-4EFE-4504-9218-17BDBD21F2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762000"/>
            <a:ext cx="8001000" cy="510540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b="1" dirty="0">
                <a:latin typeface="Arial" panose="020B0604020202020204" pitchFamily="34" charset="0"/>
              </a:rPr>
              <a:t>8-16.  Estándares generales para la certificación de   los aplicadores: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s-ES" altLang="en-US" sz="2000" dirty="0">
                <a:latin typeface="Arial" panose="020B0604020202020204" pitchFamily="34" charset="0"/>
              </a:rPr>
              <a:t>Comprensión de las etiquetas y el etiquetado;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s-ES" altLang="en-US" sz="2000" dirty="0">
                <a:latin typeface="Arial" panose="020B0604020202020204" pitchFamily="34" charset="0"/>
              </a:rPr>
              <a:t>Seguridad;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s-ES" altLang="en-US" sz="2000" dirty="0">
                <a:latin typeface="Arial" panose="020B0604020202020204" pitchFamily="34" charset="0"/>
              </a:rPr>
              <a:t>Factores ambientales y las consecuencias del uso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n-US" sz="2000" dirty="0">
                <a:latin typeface="Arial" panose="020B0604020202020204" pitchFamily="34" charset="0"/>
              </a:rPr>
              <a:t>       debido e indebido del pesticida;</a:t>
            </a:r>
          </a:p>
          <a:p>
            <a:pPr eaLnBrk="1" hangingPunct="1">
              <a:spcBef>
                <a:spcPct val="50000"/>
              </a:spcBef>
              <a:buFontTx/>
              <a:buAutoNum type="arabicPeriod" startAt="4"/>
            </a:pPr>
            <a:r>
              <a:rPr lang="es-ES" altLang="en-US" sz="2000" dirty="0">
                <a:latin typeface="Arial" panose="020B0604020202020204" pitchFamily="34" charset="0"/>
              </a:rPr>
              <a:t>Conocimiento de las plagas; y</a:t>
            </a:r>
          </a:p>
          <a:p>
            <a:pPr eaLnBrk="1" hangingPunct="1">
              <a:spcBef>
                <a:spcPct val="50000"/>
              </a:spcBef>
              <a:buFontTx/>
              <a:buAutoNum type="arabicPeriod" startAt="4"/>
            </a:pPr>
            <a:r>
              <a:rPr lang="es-ES" altLang="en-US" sz="2000" dirty="0">
                <a:latin typeface="Arial" panose="020B0604020202020204" pitchFamily="34" charset="0"/>
              </a:rPr>
              <a:t>Conocimiento de los pesticidas y los tipos de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n-US" sz="2000" dirty="0">
                <a:latin typeface="Arial" panose="020B0604020202020204" pitchFamily="34" charset="0"/>
              </a:rPr>
              <a:t>       formulaciones, así como los peligros asociados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n-US" sz="2000" dirty="0">
                <a:latin typeface="Arial" panose="020B0604020202020204" pitchFamily="34" charset="0"/>
              </a:rPr>
              <a:t>       con los residuos.</a:t>
            </a:r>
          </a:p>
          <a:p>
            <a:pPr eaLnBrk="1" hangingPunct="1">
              <a:spcBef>
                <a:spcPct val="50000"/>
              </a:spcBef>
            </a:pPr>
            <a:endParaRPr lang="es-ES" altLang="en-US" sz="1800" dirty="0">
              <a:latin typeface="Arial" panose="020B0604020202020204" pitchFamily="34" charset="0"/>
            </a:endParaRPr>
          </a:p>
        </p:txBody>
      </p:sp>
      <p:pic>
        <p:nvPicPr>
          <p:cNvPr id="16387" name="Picture 3" descr="F:\PFiles\MSOffice\Clipart\standard\stddir4\pe02435_.wmf">
            <a:extLst>
              <a:ext uri="{FF2B5EF4-FFF2-40B4-BE49-F238E27FC236}">
                <a16:creationId xmlns:a16="http://schemas.microsoft.com/office/drawing/2014/main" id="{C3DBAF95-A954-4010-97DC-6D5361302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91200" y="3048000"/>
            <a:ext cx="2270125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FB733BAC-8BC7-46A9-9114-BE454977FA90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40544" y="400050"/>
            <a:ext cx="8062912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altLang="en-US" sz="4000" b="1" dirty="0">
                <a:solidFill>
                  <a:schemeClr val="accent1"/>
                </a:solidFill>
                <a:latin typeface="Arial" panose="020B0604020202020204" pitchFamily="34" charset="0"/>
              </a:rPr>
              <a:t>Monitoreo del control de plagas </a:t>
            </a:r>
            <a:r>
              <a:rPr lang="es-ES" sz="4000" b="1" dirty="0">
                <a:solidFill>
                  <a:schemeClr val="accent1"/>
                </a:solidFill>
                <a:latin typeface="Arial" panose="020B0604020202020204" pitchFamily="34" charset="0"/>
              </a:rPr>
              <a:t>e</a:t>
            </a:r>
            <a:r>
              <a:rPr lang="es-ES" altLang="en-US" sz="4000" b="1" dirty="0">
                <a:solidFill>
                  <a:schemeClr val="accent1"/>
                </a:solidFill>
                <a:latin typeface="Arial" panose="020B0604020202020204" pitchFamily="34" charset="0"/>
              </a:rPr>
              <a:t>quipo y utensilios</a:t>
            </a:r>
          </a:p>
        </p:txBody>
      </p:sp>
      <p:pic>
        <p:nvPicPr>
          <p:cNvPr id="3" name="Content Placeholder 7" descr="http://www.rentokil.co.uk/assets/content/images/desktop/main_luminos-buisness.jpg">
            <a:extLst>
              <a:ext uri="{FF2B5EF4-FFF2-40B4-BE49-F238E27FC236}">
                <a16:creationId xmlns:a16="http://schemas.microsoft.com/office/drawing/2014/main" id="{E49EDE57-84D1-4682-9E64-15671784B0DA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4"/>
          <a:srcRect l="50000" r="12000"/>
          <a:stretch>
            <a:fillRect/>
          </a:stretch>
        </p:blipFill>
        <p:spPr>
          <a:xfrm>
            <a:off x="5181600" y="2279650"/>
            <a:ext cx="2606675" cy="2514600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12" name="Picture 5" descr="Picture SSOP 052">
            <a:extLst>
              <a:ext uri="{FF2B5EF4-FFF2-40B4-BE49-F238E27FC236}">
                <a16:creationId xmlns:a16="http://schemas.microsoft.com/office/drawing/2014/main" id="{36A81EBD-4CC5-47EE-AE63-A384A34CF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49488"/>
            <a:ext cx="3525838" cy="2573337"/>
          </a:xfrm>
          <a:prstGeom prst="rect">
            <a:avLst/>
          </a:prstGeom>
          <a:solidFill>
            <a:schemeClr val="folHlink"/>
          </a:solidFill>
          <a:ln w="381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7413" name="Rectangle 4">
            <a:extLst>
              <a:ext uri="{FF2B5EF4-FFF2-40B4-BE49-F238E27FC236}">
                <a16:creationId xmlns:a16="http://schemas.microsoft.com/office/drawing/2014/main" id="{09AF7807-9847-4CE4-B057-602F1E851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5072063"/>
            <a:ext cx="7924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Unidades de luz ultravioleta con los niveles de intensidad lumínica adecuados </a:t>
            </a:r>
          </a:p>
          <a:p>
            <a:pPr>
              <a:spcBef>
                <a:spcPct val="50000"/>
              </a:spcBef>
            </a:pPr>
            <a:r>
              <a:rPr lang="es-E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Limpieza periódica e instalación correcta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>
            <a:extLst>
              <a:ext uri="{FF2B5EF4-FFF2-40B4-BE49-F238E27FC236}">
                <a16:creationId xmlns:a16="http://schemas.microsoft.com/office/drawing/2014/main" id="{DEDEC46F-CAD9-465F-959A-B78D80C07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0" y="400050"/>
            <a:ext cx="8191500" cy="605790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s-ES" altLang="en-US" b="1" dirty="0">
                <a:latin typeface="Arial" panose="020B0604020202020204" pitchFamily="34" charset="0"/>
              </a:rPr>
              <a:t>Buenos motivos para recomendar planes de POES por escrito:</a:t>
            </a:r>
          </a:p>
          <a:p>
            <a:endParaRPr lang="es-ES" altLang="en-US" sz="1050" dirty="0"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s-ES" altLang="en-US" sz="1900" dirty="0">
                <a:latin typeface="Arial" panose="020B0604020202020204" pitchFamily="34" charset="0"/>
                <a:sym typeface="WP IconicSymbolsA" pitchFamily="2" charset="2"/>
              </a:rPr>
              <a:t>Describir los procedimientos de saneamiento que se deben usar en la planta.</a:t>
            </a:r>
          </a:p>
          <a:p>
            <a:pPr>
              <a:buFont typeface="Wingdings" panose="05000000000000000000" pitchFamily="2" charset="2"/>
              <a:buChar char="§"/>
            </a:pPr>
            <a:endParaRPr lang="es-ES" altLang="en-US" sz="1200" dirty="0">
              <a:latin typeface="Arial" panose="020B0604020202020204" pitchFamily="34" charset="0"/>
              <a:sym typeface="WP IconicSymbolsA" pitchFamily="2" charset="2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s-ES" altLang="en-US" sz="1900" dirty="0">
                <a:latin typeface="Arial" panose="020B0604020202020204" pitchFamily="34" charset="0"/>
                <a:sym typeface="WP IconicSymbolsA" pitchFamily="2" charset="2"/>
              </a:rPr>
              <a:t>Proporcionar un programa de estos procedimientos de saneamiento.</a:t>
            </a:r>
          </a:p>
          <a:p>
            <a:pPr>
              <a:buFont typeface="Wingdings" panose="05000000000000000000" pitchFamily="2" charset="2"/>
              <a:buChar char="§"/>
            </a:pPr>
            <a:endParaRPr lang="es-ES" altLang="en-US" sz="1200" dirty="0">
              <a:latin typeface="Arial" panose="020B0604020202020204" pitchFamily="34" charset="0"/>
              <a:sym typeface="WP IconicSymbolsA" pitchFamily="2" charset="2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s-ES" altLang="en-US" sz="1900" dirty="0">
                <a:latin typeface="Arial" panose="020B0604020202020204" pitchFamily="34" charset="0"/>
                <a:sym typeface="WP IconicSymbolsA" pitchFamily="2" charset="2"/>
              </a:rPr>
              <a:t> Proporcionar una base para respaldar el programa de monitoreo de rutina.</a:t>
            </a:r>
          </a:p>
          <a:p>
            <a:pPr>
              <a:buFont typeface="Wingdings" panose="05000000000000000000" pitchFamily="2" charset="2"/>
              <a:buChar char="§"/>
            </a:pPr>
            <a:endParaRPr lang="es-ES" altLang="en-US" sz="1200" dirty="0"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s-ES" altLang="en-US" sz="1900" dirty="0">
                <a:latin typeface="Arial" panose="020B0604020202020204" pitchFamily="34" charset="0"/>
                <a:sym typeface="WP IconicSymbolsA" pitchFamily="2" charset="2"/>
              </a:rPr>
              <a:t> Fomentar la planificación previa para garantizar que se tomen todas las medidas correctivas cuando sea necesario.</a:t>
            </a:r>
          </a:p>
          <a:p>
            <a:pPr>
              <a:buFont typeface="Wingdings" panose="05000000000000000000" pitchFamily="2" charset="2"/>
              <a:buChar char="§"/>
            </a:pPr>
            <a:endParaRPr lang="es-ES" altLang="en-US" sz="1200" dirty="0">
              <a:latin typeface="Arial" panose="020B0604020202020204" pitchFamily="34" charset="0"/>
              <a:sym typeface="WP IconicSymbolsA" pitchFamily="2" charset="2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s-ES" altLang="en-US" sz="2000" dirty="0">
                <a:latin typeface="Arial" panose="020B0604020202020204" pitchFamily="34" charset="0"/>
                <a:sym typeface="WP IconicSymbolsA" pitchFamily="2" charset="2"/>
              </a:rPr>
              <a:t> </a:t>
            </a:r>
            <a:r>
              <a:rPr lang="es-ES" altLang="en-US" sz="1900" dirty="0">
                <a:latin typeface="Arial" panose="020B0604020202020204" pitchFamily="34" charset="0"/>
                <a:sym typeface="WP IconicSymbolsA" pitchFamily="2" charset="2"/>
              </a:rPr>
              <a:t>Identificar tendencias y prevenir problemas recurrentes.</a:t>
            </a:r>
          </a:p>
          <a:p>
            <a:pPr>
              <a:buFont typeface="Wingdings" panose="05000000000000000000" pitchFamily="2" charset="2"/>
              <a:buChar char="§"/>
            </a:pPr>
            <a:endParaRPr lang="es-ES" altLang="en-US" sz="1400" dirty="0">
              <a:latin typeface="Arial" panose="020B0604020202020204" pitchFamily="34" charset="0"/>
              <a:sym typeface="WP IconicSymbolsA" pitchFamily="2" charset="2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s-ES" altLang="en-US" sz="1900" dirty="0">
                <a:latin typeface="Arial" panose="020B0604020202020204" pitchFamily="34" charset="0"/>
                <a:sym typeface="WP IconicSymbolsA" pitchFamily="2" charset="2"/>
              </a:rPr>
              <a:t> Garantizar que todos, desde la administración hasta los trabajadores de producción, comprendan el saneamiento. </a:t>
            </a:r>
          </a:p>
          <a:p>
            <a:pPr>
              <a:buFont typeface="Wingdings" panose="05000000000000000000" pitchFamily="2" charset="2"/>
              <a:buChar char="§"/>
            </a:pPr>
            <a:endParaRPr lang="es-ES" altLang="en-US" sz="1200" dirty="0">
              <a:latin typeface="Arial" panose="020B0604020202020204" pitchFamily="34" charset="0"/>
              <a:sym typeface="WP IconicSymbolsA" pitchFamily="2" charset="2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s-ES" altLang="en-US" sz="1900" dirty="0">
                <a:latin typeface="Arial" panose="020B0604020202020204" pitchFamily="34" charset="0"/>
                <a:sym typeface="WP IconicSymbolsA" pitchFamily="2" charset="2"/>
              </a:rPr>
              <a:t> Proporcionar una herramienta de capacitación constante para los empleados.</a:t>
            </a:r>
          </a:p>
          <a:p>
            <a:pPr>
              <a:buFont typeface="Wingdings" panose="05000000000000000000" pitchFamily="2" charset="2"/>
              <a:buChar char="§"/>
            </a:pPr>
            <a:endParaRPr lang="es-ES" altLang="en-US" sz="1200" dirty="0">
              <a:latin typeface="Arial" panose="020B0604020202020204" pitchFamily="34" charset="0"/>
              <a:sym typeface="WP IconicSymbolsA" pitchFamily="2" charset="2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s-ES" altLang="en-US" sz="2000" dirty="0">
                <a:latin typeface="Arial" panose="020B0604020202020204" pitchFamily="34" charset="0"/>
                <a:sym typeface="WP IconicSymbolsA" pitchFamily="2" charset="2"/>
              </a:rPr>
              <a:t> </a:t>
            </a:r>
            <a:r>
              <a:rPr lang="es-ES" altLang="en-US" sz="1900" dirty="0">
                <a:latin typeface="Arial" panose="020B0604020202020204" pitchFamily="34" charset="0"/>
                <a:sym typeface="WP IconicSymbolsA" pitchFamily="2" charset="2"/>
              </a:rPr>
              <a:t>Demostrar el compromiso con los compradores e inspectores. </a:t>
            </a:r>
          </a:p>
          <a:p>
            <a:endParaRPr lang="es-ES" altLang="en-US" sz="1600" dirty="0">
              <a:latin typeface="Arial" panose="020B0604020202020204" pitchFamily="34" charset="0"/>
              <a:sym typeface="WP IconicSymbolsA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732808499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villalba\Documents\GMP's\Internet GMP course\GMP's\GMP Module 2\100_1153.JPG">
            <a:extLst>
              <a:ext uri="{FF2B5EF4-FFF2-40B4-BE49-F238E27FC236}">
                <a16:creationId xmlns:a16="http://schemas.microsoft.com/office/drawing/2014/main" id="{813A07AB-E114-49D2-A709-EA93DA514820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/>
          <a:srcRect l="17062" t="7072" r="16713" b="19052"/>
          <a:stretch>
            <a:fillRect/>
          </a:stretch>
        </p:blipFill>
        <p:spPr bwMode="auto">
          <a:xfrm>
            <a:off x="609600" y="3200400"/>
            <a:ext cx="3684588" cy="27432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villalba\Documents\GMP's\Internet GMP course\GMP's\GMP Module 2\Pools of water dock area.JPG">
            <a:extLst>
              <a:ext uri="{FF2B5EF4-FFF2-40B4-BE49-F238E27FC236}">
                <a16:creationId xmlns:a16="http://schemas.microsoft.com/office/drawing/2014/main" id="{EA5DF698-68CF-4D2E-97DB-E452758DC7D0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5108575" y="3276600"/>
            <a:ext cx="3849688" cy="256698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itle 1">
            <a:extLst>
              <a:ext uri="{FF2B5EF4-FFF2-40B4-BE49-F238E27FC236}">
                <a16:creationId xmlns:a16="http://schemas.microsoft.com/office/drawing/2014/main" id="{3FF80E13-CA60-4085-A757-1235FB4BCC5E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609600" y="457200"/>
            <a:ext cx="7937499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n-US" sz="4000" b="1" dirty="0">
                <a:solidFill>
                  <a:schemeClr val="accent1"/>
                </a:solidFill>
                <a:latin typeface="Arial" panose="020B0604020202020204" pitchFamily="34" charset="0"/>
              </a:rPr>
              <a:t>Monitoreo del control de plagas</a:t>
            </a:r>
            <a:br>
              <a:rPr dirty="0"/>
            </a:br>
            <a:r>
              <a:rPr lang="es-ES" dirty="0"/>
              <a:t>                   </a:t>
            </a:r>
            <a:r>
              <a:rPr lang="es-ES" altLang="en-US" sz="3600" dirty="0">
                <a:latin typeface="Arial" panose="020B0604020202020204" pitchFamily="34" charset="0"/>
              </a:rPr>
              <a:t>Planta y terrenos</a:t>
            </a:r>
          </a:p>
        </p:txBody>
      </p:sp>
      <p:sp>
        <p:nvSpPr>
          <p:cNvPr id="18437" name="Title 3">
            <a:extLst>
              <a:ext uri="{FF2B5EF4-FFF2-40B4-BE49-F238E27FC236}">
                <a16:creationId xmlns:a16="http://schemas.microsoft.com/office/drawing/2014/main" id="{FE003CB6-6A18-4FCD-98C8-46F928D97FDB}"/>
              </a:ext>
            </a:extLst>
          </p:cNvPr>
          <p:cNvSpPr txBox="1">
            <a:spLocks/>
          </p:cNvSpPr>
          <p:nvPr/>
        </p:nvSpPr>
        <p:spPr bwMode="auto">
          <a:xfrm>
            <a:off x="577702" y="2057400"/>
            <a:ext cx="8077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n-US" sz="2600" u="sng" dirty="0">
                <a:solidFill>
                  <a:schemeClr val="tx2"/>
                </a:solidFill>
                <a:latin typeface="Arial" panose="020B0604020202020204" pitchFamily="34" charset="0"/>
              </a:rPr>
              <a:t>Problema: </a:t>
            </a:r>
            <a:r>
              <a:rPr lang="es-ES" altLang="en-US" sz="2600" dirty="0">
                <a:solidFill>
                  <a:schemeClr val="tx2"/>
                </a:solidFill>
                <a:latin typeface="Arial" panose="020B0604020202020204" pitchFamily="34" charset="0"/>
              </a:rPr>
              <a:t>agua estancada, drenaje tapado</a:t>
            </a:r>
            <a:br>
              <a:rPr sz="2600" dirty="0"/>
            </a:br>
            <a:r>
              <a:rPr lang="es-ES" altLang="en-US" sz="2600" u="sng" dirty="0">
                <a:solidFill>
                  <a:schemeClr val="tx2"/>
                </a:solidFill>
                <a:latin typeface="Arial" panose="020B0604020202020204" pitchFamily="34" charset="0"/>
              </a:rPr>
              <a:t>Corrección: </a:t>
            </a:r>
            <a:r>
              <a:rPr lang="es-ES" altLang="en-US" sz="2600" dirty="0">
                <a:solidFill>
                  <a:schemeClr val="tx2"/>
                </a:solidFill>
                <a:latin typeface="Arial" panose="020B0604020202020204" pitchFamily="34" charset="0"/>
              </a:rPr>
              <a:t>realizar mantenimiento, limpiar el drenaje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ontent Placeholder 8">
            <a:extLst>
              <a:ext uri="{FF2B5EF4-FFF2-40B4-BE49-F238E27FC236}">
                <a16:creationId xmlns:a16="http://schemas.microsoft.com/office/drawing/2014/main" id="{A045A43F-C7BD-45E4-B148-B22ED85C05B7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838200" y="2092325"/>
            <a:ext cx="7620000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lvl="1">
              <a:buFontTx/>
              <a:buNone/>
            </a:pPr>
            <a:r>
              <a:rPr lang="es-ES" altLang="en-US" sz="2200" u="sng" dirty="0">
                <a:latin typeface="Arial" panose="020B0604020202020204" pitchFamily="34" charset="0"/>
              </a:rPr>
              <a:t>Problema</a:t>
            </a:r>
            <a:r>
              <a:rPr lang="es-ES" altLang="en-US" sz="2200" dirty="0">
                <a:latin typeface="Arial" panose="020B0604020202020204" pitchFamily="34" charset="0"/>
              </a:rPr>
              <a:t>: orificios que permiten el ingreso de insectos, roedores y otros animales a la planta de procesamiento.</a:t>
            </a:r>
          </a:p>
          <a:p>
            <a:pPr marL="0" lvl="1">
              <a:buFontTx/>
              <a:buNone/>
            </a:pPr>
            <a:r>
              <a:rPr lang="es-ES" altLang="en-US" sz="2200" u="sng" dirty="0">
                <a:latin typeface="Arial" panose="020B0604020202020204" pitchFamily="34" charset="0"/>
              </a:rPr>
              <a:t>Corrección:</a:t>
            </a:r>
            <a:r>
              <a:rPr lang="es-ES" altLang="en-US" sz="2200" dirty="0">
                <a:latin typeface="Arial" panose="020B0604020202020204" pitchFamily="34" charset="0"/>
              </a:rPr>
              <a:t> reparar los orificios</a:t>
            </a:r>
          </a:p>
        </p:txBody>
      </p:sp>
      <p:grpSp>
        <p:nvGrpSpPr>
          <p:cNvPr id="19459" name="Group 1">
            <a:extLst>
              <a:ext uri="{FF2B5EF4-FFF2-40B4-BE49-F238E27FC236}">
                <a16:creationId xmlns:a16="http://schemas.microsoft.com/office/drawing/2014/main" id="{0C49805B-3C64-4048-9B39-40E8A8C71ED0}"/>
              </a:ext>
            </a:extLst>
          </p:cNvPr>
          <p:cNvGrpSpPr>
            <a:grpSpLocks/>
          </p:cNvGrpSpPr>
          <p:nvPr/>
        </p:nvGrpSpPr>
        <p:grpSpPr bwMode="auto">
          <a:xfrm>
            <a:off x="2221706" y="3733800"/>
            <a:ext cx="4852988" cy="2705100"/>
            <a:chOff x="2901950" y="3469950"/>
            <a:chExt cx="4852987" cy="2705100"/>
          </a:xfrm>
        </p:grpSpPr>
        <p:pic>
          <p:nvPicPr>
            <p:cNvPr id="4" name="Picture 4" descr="C:\Users\villalba\Documents\GMP's\Internet GMP course\GMP's\GMP Module 2\100_1156.JPG">
              <a:extLst>
                <a:ext uri="{FF2B5EF4-FFF2-40B4-BE49-F238E27FC236}">
                  <a16:creationId xmlns:a16="http://schemas.microsoft.com/office/drawing/2014/main" id="{17ECD90A-A661-4545-B891-FB54BBF5DF1A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7"/>
            <a:srcRect t="7600"/>
            <a:stretch>
              <a:fillRect/>
            </a:stretch>
          </p:blipFill>
          <p:spPr bwMode="auto">
            <a:xfrm>
              <a:off x="3200400" y="3469950"/>
              <a:ext cx="4394199" cy="27051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ight Arrow 4">
              <a:extLst>
                <a:ext uri="{FF2B5EF4-FFF2-40B4-BE49-F238E27FC236}">
                  <a16:creationId xmlns:a16="http://schemas.microsoft.com/office/drawing/2014/main" id="{BEFF5F6D-A2E7-45D7-88C2-B32F36A36974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 rot="10428363">
              <a:off x="6935787" y="3992237"/>
              <a:ext cx="819150" cy="304800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Right Arrow 5">
              <a:extLst>
                <a:ext uri="{FF2B5EF4-FFF2-40B4-BE49-F238E27FC236}">
                  <a16:creationId xmlns:a16="http://schemas.microsoft.com/office/drawing/2014/main" id="{9DDACB18-1F9A-4913-90DA-2316EE159D07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 rot="19532246">
              <a:off x="2901950" y="4703437"/>
              <a:ext cx="819150" cy="304800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9460" name="Title 1">
            <a:extLst>
              <a:ext uri="{FF2B5EF4-FFF2-40B4-BE49-F238E27FC236}">
                <a16:creationId xmlns:a16="http://schemas.microsoft.com/office/drawing/2014/main" id="{6FC19B23-D9E0-40D4-99A2-95AAAF91A016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685800" y="556385"/>
            <a:ext cx="79248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altLang="en-US" sz="4000" b="1" dirty="0">
                <a:solidFill>
                  <a:schemeClr val="accent1"/>
                </a:solidFill>
                <a:latin typeface="Arial" panose="020B0604020202020204" pitchFamily="34" charset="0"/>
              </a:rPr>
              <a:t>Monitoreo del control de plagas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ES" altLang="en-US" sz="3600" dirty="0">
                <a:latin typeface="Arial" panose="020B0604020202020204" pitchFamily="34" charset="0"/>
              </a:rPr>
              <a:t>Edificios e instalaciones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71EC00FB-673C-4769-9550-2756ECEC6303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609600" y="1682750"/>
            <a:ext cx="7924800" cy="147161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s-ES" altLang="en-US" sz="2200" u="sng" dirty="0">
                <a:solidFill>
                  <a:prstClr val="black"/>
                </a:solidFill>
                <a:latin typeface="Arial" panose="020B0604020202020204" pitchFamily="34" charset="0"/>
              </a:rPr>
              <a:t>Problema</a:t>
            </a:r>
            <a:r>
              <a:rPr lang="es-ES" altLang="en-US" sz="2200" dirty="0">
                <a:solidFill>
                  <a:prstClr val="black"/>
                </a:solidFill>
                <a:latin typeface="Arial" panose="020B0604020202020204" pitchFamily="34" charset="0"/>
              </a:rPr>
              <a:t>: señales de excremento de roedor, marcas de mordeduras,  etc.</a:t>
            </a:r>
          </a:p>
          <a:p>
            <a:pPr marL="0" indent="0">
              <a:buFontTx/>
              <a:buNone/>
              <a:defRPr/>
            </a:pPr>
            <a:r>
              <a:rPr lang="es-ES" altLang="en-US" sz="2200" u="sng" dirty="0">
                <a:solidFill>
                  <a:prstClr val="black"/>
                </a:solidFill>
                <a:latin typeface="Arial" panose="020B0604020202020204" pitchFamily="34" charset="0"/>
              </a:rPr>
              <a:t>Corrección</a:t>
            </a:r>
            <a:r>
              <a:rPr lang="es-ES" altLang="en-US" sz="2200" dirty="0">
                <a:solidFill>
                  <a:prstClr val="black"/>
                </a:solidFill>
                <a:latin typeface="Arial" panose="020B0604020202020204" pitchFamily="34" charset="0"/>
              </a:rPr>
              <a:t>: desecho de residuos, instalación de trampas, </a:t>
            </a:r>
            <a:br>
              <a:rPr lang="es-ES" altLang="en-US" sz="2200" dirty="0">
                <a:solidFill>
                  <a:prstClr val="black"/>
                </a:solidFill>
                <a:latin typeface="Arial" panose="020B0604020202020204" pitchFamily="34" charset="0"/>
              </a:rPr>
            </a:br>
            <a:r>
              <a:rPr lang="es-ES" altLang="en-US" sz="2200" dirty="0">
                <a:solidFill>
                  <a:prstClr val="black"/>
                </a:solidFill>
                <a:latin typeface="Arial" panose="020B0604020202020204" pitchFamily="34" charset="0"/>
              </a:rPr>
              <a:t>empresa de control de plagas</a:t>
            </a:r>
          </a:p>
        </p:txBody>
      </p:sp>
      <p:sp>
        <p:nvSpPr>
          <p:cNvPr id="20483" name="Slide Number Placeholder 4">
            <a:extLst>
              <a:ext uri="{FF2B5EF4-FFF2-40B4-BE49-F238E27FC236}">
                <a16:creationId xmlns:a16="http://schemas.microsoft.com/office/drawing/2014/main" id="{42D90A0F-4816-4647-9B24-F32153FA59B5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8686800" y="6492875"/>
            <a:ext cx="457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1B0BA5B-806E-4496-907A-FB6EEF78CED7}" type="slidenum">
              <a:rPr lang="en-US" alt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172</a:t>
            </a:fld>
            <a:endParaRPr lang="es-ES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484" name="Group 5">
            <a:extLst>
              <a:ext uri="{FF2B5EF4-FFF2-40B4-BE49-F238E27FC236}">
                <a16:creationId xmlns:a16="http://schemas.microsoft.com/office/drawing/2014/main" id="{6A87DEDB-2AE0-4F81-B1F9-8937608B325E}"/>
              </a:ext>
            </a:extLst>
          </p:cNvPr>
          <p:cNvGrpSpPr>
            <a:grpSpLocks/>
          </p:cNvGrpSpPr>
          <p:nvPr/>
        </p:nvGrpSpPr>
        <p:grpSpPr bwMode="auto">
          <a:xfrm>
            <a:off x="293688" y="3241675"/>
            <a:ext cx="8510587" cy="2949575"/>
            <a:chOff x="293687" y="3242447"/>
            <a:chExt cx="8510588" cy="2949575"/>
          </a:xfrm>
        </p:grpSpPr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ED3F9634-78C8-4383-9E9B-3EEBDB854C73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9"/>
            <a:stretch>
              <a:fillRect/>
            </a:stretch>
          </p:blipFill>
          <p:spPr bwMode="auto">
            <a:xfrm>
              <a:off x="293687" y="3361510"/>
              <a:ext cx="3773487" cy="2830512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440C99B4-0A5F-42C8-8ED6-64ED546868A3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0"/>
            <a:stretch>
              <a:fillRect/>
            </a:stretch>
          </p:blipFill>
          <p:spPr bwMode="auto">
            <a:xfrm>
              <a:off x="4572000" y="3339285"/>
              <a:ext cx="4232275" cy="2765425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ight Arrow 6">
              <a:extLst>
                <a:ext uri="{FF2B5EF4-FFF2-40B4-BE49-F238E27FC236}">
                  <a16:creationId xmlns:a16="http://schemas.microsoft.com/office/drawing/2014/main" id="{5A630E50-BFB2-4C4D-9A50-EC413D4CA11B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 rot="7550048" flipV="1">
              <a:off x="2147093" y="3773466"/>
              <a:ext cx="1390650" cy="328612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Right Arrow 7">
              <a:extLst>
                <a:ext uri="{FF2B5EF4-FFF2-40B4-BE49-F238E27FC236}">
                  <a16:creationId xmlns:a16="http://schemas.microsoft.com/office/drawing/2014/main" id="{A211A83B-3A7C-43B9-ADD7-883ECFB5EAD1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 rot="8101935" flipV="1">
              <a:off x="2825749" y="4007622"/>
              <a:ext cx="1390650" cy="366713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0485" name="Title 1">
            <a:extLst>
              <a:ext uri="{FF2B5EF4-FFF2-40B4-BE49-F238E27FC236}">
                <a16:creationId xmlns:a16="http://schemas.microsoft.com/office/drawing/2014/main" id="{888CA5A8-EB5C-4E7F-B1F8-FB89A64FC5BA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609600" y="459774"/>
            <a:ext cx="79248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altLang="en-US" sz="4000" b="1" dirty="0">
                <a:solidFill>
                  <a:schemeClr val="accent1"/>
                </a:solidFill>
                <a:latin typeface="Arial" panose="020B0604020202020204" pitchFamily="34" charset="0"/>
              </a:rPr>
              <a:t>Monitoreo del control de plagas </a:t>
            </a:r>
            <a:r>
              <a:rPr lang="es-ES" altLang="en-US" sz="3600" dirty="0">
                <a:latin typeface="Arial" panose="020B0604020202020204" pitchFamily="34" charset="0"/>
              </a:rPr>
              <a:t>Limpieza y orden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40CF77D6-4E94-4471-A748-4317AEEF955C}"/>
              </a:ext>
            </a:extLst>
          </p:cNvPr>
          <p:cNvSpPr txBox="1">
            <a:spLocks/>
          </p:cNvSpPr>
          <p:nvPr/>
        </p:nvSpPr>
        <p:spPr bwMode="auto">
          <a:xfrm>
            <a:off x="671513" y="838200"/>
            <a:ext cx="7543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altLang="en-US" sz="4400" b="1" dirty="0">
                <a:solidFill>
                  <a:schemeClr val="accent1"/>
                </a:solidFill>
                <a:latin typeface="Arial" panose="020B0604020202020204" pitchFamily="34" charset="0"/>
              </a:rPr>
              <a:t>Registros de monitoreo y corrección </a:t>
            </a:r>
          </a:p>
        </p:txBody>
      </p:sp>
      <p:sp>
        <p:nvSpPr>
          <p:cNvPr id="21507" name="Text Placeholder 4">
            <a:extLst>
              <a:ext uri="{FF2B5EF4-FFF2-40B4-BE49-F238E27FC236}">
                <a16:creationId xmlns:a16="http://schemas.microsoft.com/office/drawing/2014/main" id="{41B6F1BB-6AC7-41E1-AF88-8DFABB55DD3C}"/>
              </a:ext>
            </a:extLst>
          </p:cNvPr>
          <p:cNvSpPr txBox="1">
            <a:spLocks/>
          </p:cNvSpPr>
          <p:nvPr/>
        </p:nvSpPr>
        <p:spPr bwMode="auto">
          <a:xfrm>
            <a:off x="228600" y="2819400"/>
            <a:ext cx="8686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s-ES" altLang="en-US">
                <a:latin typeface="Arial" panose="020B0604020202020204" pitchFamily="34" charset="0"/>
              </a:rPr>
              <a:t>Se deben documentar el monitoreo y las correcciones de las deficiencias sanitarias.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ES" altLang="en-US">
                <a:latin typeface="Arial" panose="020B0604020202020204" pitchFamily="34" charset="0"/>
              </a:rPr>
              <a:t>Hay registros disponibles para inspecciones federales y estatales.</a:t>
            </a:r>
          </a:p>
          <a:p>
            <a:endParaRPr lang="es-ES" altLang="en-US"/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242BE1-9810-A64D-50AD-4394111475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90500"/>
            <a:ext cx="7924800" cy="954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n-US" b="1" dirty="0">
                <a:solidFill>
                  <a:schemeClr val="accent1"/>
                </a:solidFill>
                <a:latin typeface="Arial" panose="020B0604020202020204" pitchFamily="34" charset="0"/>
              </a:rPr>
              <a:t>Explique: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n-US" sz="2400" b="1" dirty="0">
                <a:solidFill>
                  <a:schemeClr val="accent1"/>
                </a:solidFill>
                <a:latin typeface="Arial" panose="020B0604020202020204" pitchFamily="34" charset="0"/>
              </a:rPr>
              <a:t>Registros de control sanitario diario </a:t>
            </a:r>
            <a:r>
              <a:rPr lang="es-ES" alt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(página 8-5) </a:t>
            </a: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C4846C5C-C363-F3DC-E816-6B48FC15F8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371600"/>
            <a:ext cx="4357907" cy="502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picture containing table&#10;&#10;Description automatically generated">
            <a:extLst>
              <a:ext uri="{FF2B5EF4-FFF2-40B4-BE49-F238E27FC236}">
                <a16:creationId xmlns:a16="http://schemas.microsoft.com/office/drawing/2014/main" id="{FCF8B4A6-9858-D50A-2916-C042E88673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" b="4762"/>
          <a:stretch/>
        </p:blipFill>
        <p:spPr>
          <a:xfrm>
            <a:off x="381000" y="4495800"/>
            <a:ext cx="7924800" cy="1524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Content Placeholder 1">
            <a:extLst>
              <a:ext uri="{FF2B5EF4-FFF2-40B4-BE49-F238E27FC236}">
                <a16:creationId xmlns:a16="http://schemas.microsoft.com/office/drawing/2014/main" id="{6EB65D9A-DDDC-4AED-8346-2033B9840E0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457200" y="2286000"/>
            <a:ext cx="4114800" cy="376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2"/>
            <a:endParaRPr lang="en-US" altLang="en-US" sz="2000"/>
          </a:p>
          <a:p>
            <a:pPr lvl="1"/>
            <a:endParaRPr lang="en-US" altLang="en-US" sz="2400"/>
          </a:p>
        </p:txBody>
      </p:sp>
      <p:sp>
        <p:nvSpPr>
          <p:cNvPr id="22534" name="Rectangle 5">
            <a:extLst>
              <a:ext uri="{FF2B5EF4-FFF2-40B4-BE49-F238E27FC236}">
                <a16:creationId xmlns:a16="http://schemas.microsoft.com/office/drawing/2014/main" id="{1F3F2EEC-CD5D-48D2-8914-F08690700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099" y="2229761"/>
            <a:ext cx="2819401" cy="376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93725" indent="-2730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68363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1430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3716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828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286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743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2004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>
                <a:schemeClr val="accent1"/>
              </a:buClr>
              <a:buFontTx/>
              <a:buNone/>
            </a:pPr>
            <a:r>
              <a:rPr lang="es-ES" altLang="en-US" sz="2400" dirty="0">
                <a:solidFill>
                  <a:schemeClr val="tx2"/>
                </a:solidFill>
                <a:latin typeface="Arial" panose="020B0604020202020204" pitchFamily="34" charset="0"/>
              </a:rPr>
              <a:t>Monitoreo </a:t>
            </a:r>
          </a:p>
          <a:p>
            <a:pPr eaLnBrk="1" hangingPunct="1">
              <a:buClr>
                <a:schemeClr val="accent1"/>
              </a:buClr>
            </a:pPr>
            <a:r>
              <a:rPr lang="es-ES" altLang="en-US" sz="2400" dirty="0">
                <a:solidFill>
                  <a:schemeClr val="tx2"/>
                </a:solidFill>
                <a:latin typeface="Arial" panose="020B0604020202020204" pitchFamily="34" charset="0"/>
              </a:rPr>
              <a:t>Qué </a:t>
            </a:r>
          </a:p>
          <a:p>
            <a:pPr eaLnBrk="1" hangingPunct="1">
              <a:buClr>
                <a:schemeClr val="accent1"/>
              </a:buClr>
            </a:pPr>
            <a:r>
              <a:rPr lang="es-ES" altLang="en-US" sz="2400" dirty="0">
                <a:solidFill>
                  <a:schemeClr val="tx2"/>
                </a:solidFill>
                <a:latin typeface="Arial" panose="020B0604020202020204" pitchFamily="34" charset="0"/>
              </a:rPr>
              <a:t>Cómo</a:t>
            </a:r>
          </a:p>
          <a:p>
            <a:pPr eaLnBrk="1" hangingPunct="1">
              <a:buClr>
                <a:schemeClr val="accent1"/>
              </a:buClr>
            </a:pPr>
            <a:r>
              <a:rPr lang="es-ES" altLang="en-US" sz="2400" dirty="0">
                <a:solidFill>
                  <a:schemeClr val="tx2"/>
                </a:solidFill>
                <a:latin typeface="Arial" panose="020B0604020202020204" pitchFamily="34" charset="0"/>
              </a:rPr>
              <a:t>Frecuencia</a:t>
            </a:r>
          </a:p>
          <a:p>
            <a:pPr eaLnBrk="1" hangingPunct="1">
              <a:buClr>
                <a:schemeClr val="accent1"/>
              </a:buClr>
              <a:buNone/>
            </a:pPr>
            <a:endParaRPr lang="es-ES" altLang="en-US" sz="2400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chemeClr val="accent1"/>
              </a:buClr>
              <a:buNone/>
            </a:pPr>
            <a:endParaRPr lang="es-ES" altLang="en-US" sz="2400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>
              <a:buClr>
                <a:schemeClr val="accent1"/>
              </a:buClr>
              <a:buNone/>
            </a:pPr>
            <a:r>
              <a:rPr lang="es-ES" altLang="en-US" sz="2400" dirty="0">
                <a:latin typeface="Arial" panose="020B0604020202020204" pitchFamily="34" charset="0"/>
              </a:rPr>
              <a:t>Correcciones recomendadas</a:t>
            </a:r>
          </a:p>
          <a:p>
            <a:pPr eaLnBrk="1" hangingPunct="1">
              <a:buClr>
                <a:schemeClr val="accent1"/>
              </a:buClr>
              <a:buNone/>
            </a:pPr>
            <a:endParaRPr lang="es-ES" altLang="en-US" sz="2400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chemeClr val="accent1"/>
              </a:buClr>
              <a:buFontTx/>
              <a:buNone/>
            </a:pPr>
            <a:r>
              <a:rPr lang="en-US" dirty="0"/>
              <a:t>	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A9335D-9BB4-66AE-38A2-7AF6B2246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85067"/>
            <a:ext cx="6835526" cy="95410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n-US" sz="2800" b="1" dirty="0">
                <a:solidFill>
                  <a:schemeClr val="accent1"/>
                </a:solidFill>
                <a:latin typeface="Arial" panose="020B0604020202020204" pitchFamily="34" charset="0"/>
              </a:rPr>
              <a:t>Explique: Guía de controles sanitarios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(página 8-14)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4E51E57-F6A5-70CB-9EC1-45273C9461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563" y="1066800"/>
            <a:ext cx="4805972" cy="5543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Placeholder 4">
            <a:extLst>
              <a:ext uri="{FF2B5EF4-FFF2-40B4-BE49-F238E27FC236}">
                <a16:creationId xmlns:a16="http://schemas.microsoft.com/office/drawing/2014/main" id="{95886517-11E7-4519-B453-2C1A5A507E08}"/>
              </a:ext>
            </a:extLst>
          </p:cNvPr>
          <p:cNvSpPr txBox="1">
            <a:spLocks/>
          </p:cNvSpPr>
          <p:nvPr/>
        </p:nvSpPr>
        <p:spPr bwMode="auto">
          <a:xfrm>
            <a:off x="609600" y="2219325"/>
            <a:ext cx="815340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s-ES" altLang="en-US" sz="2800" dirty="0">
                <a:latin typeface="Arial" panose="020B0604020202020204" pitchFamily="34" charset="0"/>
              </a:rPr>
              <a:t>Las plagas que se deben monitorear en la planta no solo incluyen moscas y cucarachas, sino también: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A3C8476D-1249-47EB-B83B-D050B0696A53}"/>
              </a:ext>
            </a:extLst>
          </p:cNvPr>
          <p:cNvSpPr txBox="1">
            <a:spLocks/>
          </p:cNvSpPr>
          <p:nvPr/>
        </p:nvSpPr>
        <p:spPr bwMode="auto">
          <a:xfrm>
            <a:off x="2971800" y="3622675"/>
            <a:ext cx="4724400" cy="239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457200">
              <a:spcBef>
                <a:spcPts val="0"/>
              </a:spcBef>
              <a:buFont typeface="+mj-lt"/>
              <a:buAutoNum type="alphaUcPeriod"/>
              <a:defRPr/>
            </a:pPr>
            <a:r>
              <a:rPr lang="es-ES" sz="2400" dirty="0">
                <a:latin typeface="Arial" panose="020B0604020202020204" pitchFamily="34" charset="0"/>
              </a:rPr>
              <a:t>perros, gatos, mapaches;</a:t>
            </a:r>
          </a:p>
          <a:p>
            <a:pPr marL="454914" indent="-457200">
              <a:lnSpc>
                <a:spcPct val="150000"/>
              </a:lnSpc>
              <a:buFont typeface="+mj-lt"/>
              <a:buAutoNum type="alphaUcPeriod"/>
              <a:defRPr/>
            </a:pPr>
            <a:r>
              <a:rPr lang="es-ES" sz="2400" dirty="0">
                <a:latin typeface="Arial" panose="020B0604020202020204" pitchFamily="34" charset="0"/>
              </a:rPr>
              <a:t>roedores;</a:t>
            </a:r>
          </a:p>
          <a:p>
            <a:pPr marL="454914" indent="-457200">
              <a:lnSpc>
                <a:spcPct val="150000"/>
              </a:lnSpc>
              <a:buFont typeface="+mj-lt"/>
              <a:buAutoNum type="alphaUcPeriod"/>
              <a:defRPr/>
            </a:pPr>
            <a:r>
              <a:rPr lang="es-ES" sz="2400" dirty="0">
                <a:latin typeface="Arial" panose="020B0604020202020204" pitchFamily="34" charset="0"/>
              </a:rPr>
              <a:t>aves;</a:t>
            </a:r>
          </a:p>
          <a:p>
            <a:pPr marL="454914" indent="-457200">
              <a:lnSpc>
                <a:spcPct val="150000"/>
              </a:lnSpc>
              <a:buFont typeface="+mj-lt"/>
              <a:buAutoNum type="alphaUcPeriod"/>
              <a:defRPr/>
            </a:pPr>
            <a:r>
              <a:rPr lang="es-ES" sz="2400" dirty="0">
                <a:latin typeface="Arial" panose="020B0604020202020204" pitchFamily="34" charset="0"/>
              </a:rPr>
              <a:t>todas las anteriores.</a:t>
            </a:r>
          </a:p>
        </p:txBody>
      </p:sp>
      <p:pic>
        <p:nvPicPr>
          <p:cNvPr id="24580" name="Picture 4">
            <a:extLst>
              <a:ext uri="{FF2B5EF4-FFF2-40B4-BE49-F238E27FC236}">
                <a16:creationId xmlns:a16="http://schemas.microsoft.com/office/drawing/2014/main" id="{7BF79DA5-3D38-4968-BF84-48361F819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609600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ontent Placeholder 5">
            <a:extLst>
              <a:ext uri="{FF2B5EF4-FFF2-40B4-BE49-F238E27FC236}">
                <a16:creationId xmlns:a16="http://schemas.microsoft.com/office/drawing/2014/main" id="{53B9ED0E-D33C-48D2-8F85-0A747ED3CA81}"/>
              </a:ext>
            </a:extLst>
          </p:cNvPr>
          <p:cNvSpPr txBox="1">
            <a:spLocks/>
          </p:cNvSpPr>
          <p:nvPr/>
        </p:nvSpPr>
        <p:spPr bwMode="auto">
          <a:xfrm>
            <a:off x="656007" y="3029688"/>
            <a:ext cx="8491538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595313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2">
              <a:spcBef>
                <a:spcPct val="0"/>
              </a:spcBef>
              <a:buFont typeface="Times New Roman" panose="02020603050405020304" pitchFamily="18" charset="0"/>
              <a:buAutoNum type="alphaUcPeriod"/>
            </a:pPr>
            <a:r>
              <a:rPr lang="es-ES" altLang="en-US" sz="2000" dirty="0">
                <a:latin typeface="Arial" panose="020B0604020202020204" pitchFamily="34" charset="0"/>
              </a:rPr>
              <a:t>las condiciones en el interior de la planta (paredes, puertas, techos);</a:t>
            </a:r>
          </a:p>
          <a:p>
            <a:pPr lvl="2">
              <a:spcBef>
                <a:spcPct val="0"/>
              </a:spcBef>
              <a:buFont typeface="Times New Roman" panose="02020603050405020304" pitchFamily="18" charset="0"/>
              <a:buAutoNum type="alphaUcPeriod"/>
            </a:pPr>
            <a:endParaRPr lang="es-E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spcBef>
                <a:spcPct val="0"/>
              </a:spcBef>
              <a:buFont typeface="Times New Roman" panose="02020603050405020304" pitchFamily="18" charset="0"/>
              <a:buAutoNum type="alphaUcPeriod"/>
            </a:pPr>
            <a:r>
              <a:rPr lang="es-ES" altLang="en-US" sz="2000" dirty="0">
                <a:latin typeface="Arial" panose="020B0604020202020204" pitchFamily="34" charset="0"/>
              </a:rPr>
              <a:t>las condiciones exteriores a la planta (basura, escombros, agua encharcada);</a:t>
            </a:r>
          </a:p>
          <a:p>
            <a:pPr lvl="2">
              <a:spcBef>
                <a:spcPct val="0"/>
              </a:spcBef>
              <a:buFont typeface="Times New Roman" panose="02020603050405020304" pitchFamily="18" charset="0"/>
              <a:buAutoNum type="alphaUcPeriod"/>
            </a:pPr>
            <a:endParaRPr lang="es-E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spcBef>
                <a:spcPct val="0"/>
              </a:spcBef>
              <a:buFont typeface="Times New Roman" panose="02020603050405020304" pitchFamily="18" charset="0"/>
              <a:buAutoNum type="alphaUcPeriod"/>
            </a:pPr>
            <a:r>
              <a:rPr lang="es-ES" altLang="en-US" sz="2000" dirty="0">
                <a:latin typeface="Arial" panose="020B0604020202020204" pitchFamily="34" charset="0"/>
              </a:rPr>
              <a:t>las condiciones dentro y fuera de la planta y los resultados del servicio privado de control de plagas.</a:t>
            </a:r>
          </a:p>
          <a:p>
            <a:pPr lvl="2">
              <a:spcBef>
                <a:spcPct val="0"/>
              </a:spcBef>
              <a:buFont typeface="Times New Roman" panose="02020603050405020304" pitchFamily="18" charset="0"/>
              <a:buAutoNum type="alphaUcPeriod"/>
            </a:pPr>
            <a:endParaRPr lang="es-E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spcBef>
                <a:spcPct val="0"/>
              </a:spcBef>
              <a:buFont typeface="Times New Roman" panose="02020603050405020304" pitchFamily="18" charset="0"/>
              <a:buAutoNum type="alphaUcPeriod"/>
            </a:pPr>
            <a:r>
              <a:rPr lang="es-ES" altLang="en-US" sz="2000" dirty="0">
                <a:latin typeface="Arial" panose="020B0604020202020204" pitchFamily="34" charset="0"/>
              </a:rPr>
              <a:t>A y B </a:t>
            </a:r>
          </a:p>
          <a:p>
            <a:pPr lvl="2">
              <a:spcBef>
                <a:spcPct val="0"/>
              </a:spcBef>
              <a:buFont typeface="Times New Roman" panose="02020603050405020304" pitchFamily="18" charset="0"/>
              <a:buAutoNum type="alphaUcPeriod"/>
            </a:pPr>
            <a:endParaRPr lang="es-ES" altLang="en-US" sz="2800" dirty="0"/>
          </a:p>
        </p:txBody>
      </p:sp>
      <p:sp>
        <p:nvSpPr>
          <p:cNvPr id="25603" name="Text Placeholder 4">
            <a:extLst>
              <a:ext uri="{FF2B5EF4-FFF2-40B4-BE49-F238E27FC236}">
                <a16:creationId xmlns:a16="http://schemas.microsoft.com/office/drawing/2014/main" id="{B42465A2-6434-469C-98AA-C341FABE7965}"/>
              </a:ext>
            </a:extLst>
          </p:cNvPr>
          <p:cNvSpPr txBox="1">
            <a:spLocks/>
          </p:cNvSpPr>
          <p:nvPr/>
        </p:nvSpPr>
        <p:spPr bwMode="auto">
          <a:xfrm>
            <a:off x="652463" y="2187575"/>
            <a:ext cx="7620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s-ES" altLang="en-US" sz="2800">
                <a:latin typeface="Arial" panose="020B0604020202020204" pitchFamily="34" charset="0"/>
              </a:rPr>
              <a:t>El monitoreo de plagas incluye:</a:t>
            </a:r>
          </a:p>
        </p:txBody>
      </p:sp>
      <p:pic>
        <p:nvPicPr>
          <p:cNvPr id="25604" name="Picture 4">
            <a:extLst>
              <a:ext uri="{FF2B5EF4-FFF2-40B4-BE49-F238E27FC236}">
                <a16:creationId xmlns:a16="http://schemas.microsoft.com/office/drawing/2014/main" id="{8A49E45E-1823-4767-917C-66FBB200B4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685800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F68D60A1-C95D-4F49-A9BA-EA8562D84583}"/>
              </a:ext>
            </a:extLst>
          </p:cNvPr>
          <p:cNvSpPr txBox="1">
            <a:spLocks/>
          </p:cNvSpPr>
          <p:nvPr/>
        </p:nvSpPr>
        <p:spPr bwMode="auto">
          <a:xfrm>
            <a:off x="1219200" y="3429000"/>
            <a:ext cx="73660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457200">
              <a:spcBef>
                <a:spcPts val="0"/>
              </a:spcBef>
              <a:buFont typeface="+mj-lt"/>
              <a:buAutoNum type="alphaUcPeriod"/>
              <a:defRPr/>
            </a:pPr>
            <a:r>
              <a:rPr lang="es-ES" sz="2400" dirty="0">
                <a:latin typeface="Arial" panose="020B0604020202020204" pitchFamily="34" charset="0"/>
              </a:rPr>
              <a:t>Un servicio comercial que entrega un registro de sus hallazgos. </a:t>
            </a:r>
          </a:p>
          <a:p>
            <a:pPr marL="0" indent="0">
              <a:spcBef>
                <a:spcPts val="0"/>
              </a:spcBef>
              <a:buFontTx/>
              <a:buNone/>
              <a:defRPr/>
            </a:pP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FontTx/>
              <a:buNone/>
              <a:defRPr/>
            </a:pPr>
            <a:r>
              <a:rPr lang="es-ES" sz="2400" dirty="0">
                <a:latin typeface="Arial" panose="020B0604020202020204" pitchFamily="34" charset="0"/>
              </a:rPr>
              <a:t>B. La planta es responsable de realizar el monitoreo.</a:t>
            </a:r>
          </a:p>
          <a:p>
            <a:pPr marL="0" indent="0">
              <a:spcBef>
                <a:spcPts val="0"/>
              </a:spcBef>
              <a:buFontTx/>
              <a:buNone/>
              <a:defRPr/>
            </a:pP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FontTx/>
              <a:buNone/>
              <a:defRPr/>
            </a:pPr>
            <a:r>
              <a:rPr lang="es-ES" sz="2400" dirty="0">
                <a:latin typeface="Arial" panose="020B0604020202020204" pitchFamily="34" charset="0"/>
              </a:rPr>
              <a:t>C. Todas las anteriores </a:t>
            </a:r>
          </a:p>
        </p:txBody>
      </p:sp>
      <p:sp>
        <p:nvSpPr>
          <p:cNvPr id="26627" name="Text Placeholder 4">
            <a:extLst>
              <a:ext uri="{FF2B5EF4-FFF2-40B4-BE49-F238E27FC236}">
                <a16:creationId xmlns:a16="http://schemas.microsoft.com/office/drawing/2014/main" id="{4A8D2E98-6C14-4AFE-A3D7-442F8EAE1D25}"/>
              </a:ext>
            </a:extLst>
          </p:cNvPr>
          <p:cNvSpPr txBox="1">
            <a:spLocks/>
          </p:cNvSpPr>
          <p:nvPr/>
        </p:nvSpPr>
        <p:spPr bwMode="auto">
          <a:xfrm>
            <a:off x="850900" y="2209800"/>
            <a:ext cx="7366000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s-ES" altLang="en-US" sz="2800">
                <a:latin typeface="Arial" panose="020B0604020202020204" pitchFamily="34" charset="0"/>
              </a:rPr>
              <a:t>El monitoreo de plagas en la planta de procesamiento es realizado por…</a:t>
            </a:r>
          </a:p>
        </p:txBody>
      </p:sp>
      <p:pic>
        <p:nvPicPr>
          <p:cNvPr id="26628" name="Picture 4">
            <a:extLst>
              <a:ext uri="{FF2B5EF4-FFF2-40B4-BE49-F238E27FC236}">
                <a16:creationId xmlns:a16="http://schemas.microsoft.com/office/drawing/2014/main" id="{996AB676-6FF3-45A4-A7E9-2E8AB4294F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609600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Box 2">
            <a:extLst>
              <a:ext uri="{FF2B5EF4-FFF2-40B4-BE49-F238E27FC236}">
                <a16:creationId xmlns:a16="http://schemas.microsoft.com/office/drawing/2014/main" id="{E306B361-C742-4BE5-BE8E-BC3E51EFF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0" y="2692400"/>
            <a:ext cx="19050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b="1">
              <a:solidFill>
                <a:srgbClr val="000000"/>
              </a:solidFill>
            </a:endParaRPr>
          </a:p>
        </p:txBody>
      </p:sp>
      <p:sp>
        <p:nvSpPr>
          <p:cNvPr id="27652" name="TextBox 3">
            <a:extLst>
              <a:ext uri="{FF2B5EF4-FFF2-40B4-BE49-F238E27FC236}">
                <a16:creationId xmlns:a16="http://schemas.microsoft.com/office/drawing/2014/main" id="{AE0271B5-BBA5-47AE-B558-4316BFBD83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460625"/>
            <a:ext cx="8229600" cy="13223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altLang="en-US" sz="4000" b="1" dirty="0">
                <a:solidFill>
                  <a:srgbClr val="000000"/>
                </a:solidFill>
              </a:rPr>
              <a:t>Ejemplo: Plan de POES y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ES" altLang="en-US" sz="4000" b="1" dirty="0">
                <a:solidFill>
                  <a:srgbClr val="000000"/>
                </a:solidFill>
              </a:rPr>
              <a:t>Procedimientos de control sanitario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DD6E369-04E3-4EE4-AC0D-BFCEE7799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795838"/>
            <a:ext cx="685800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spcBef>
                <a:spcPct val="20000"/>
              </a:spcBef>
              <a:buChar char="•"/>
              <a:tabLst>
                <a:tab pos="5715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tabLst>
                <a:tab pos="5715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tabLst>
                <a:tab pos="571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tabLst>
                <a:tab pos="571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tabLst>
                <a:tab pos="571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71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71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71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71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algn="ctr">
              <a:lnSpc>
                <a:spcPct val="107000"/>
              </a:lnSpc>
              <a:spcBef>
                <a:spcPct val="0"/>
              </a:spcBef>
              <a:spcAft>
                <a:spcPts val="300"/>
              </a:spcAft>
              <a:buFontTx/>
              <a:buNone/>
              <a:defRPr/>
            </a:pPr>
            <a:r>
              <a:rPr lang="es-ES" altLang="en-US" b="1" dirty="0">
                <a:solidFill>
                  <a:schemeClr val="accent1"/>
                </a:solidFill>
                <a:latin typeface="+mn-lt"/>
              </a:rPr>
              <a:t>Consulte el </a:t>
            </a:r>
            <a:r>
              <a:rPr lang="es-ES" altLang="en-US" sz="4000" b="1" dirty="0">
                <a:solidFill>
                  <a:schemeClr val="accent1"/>
                </a:solidFill>
                <a:latin typeface="+mn-lt"/>
              </a:rPr>
              <a:t>libro anaranjado </a:t>
            </a:r>
            <a:endParaRPr lang="es-ES" altLang="en-US" b="1" dirty="0">
              <a:solidFill>
                <a:schemeClr val="accent1"/>
              </a:solidFill>
              <a:latin typeface="+mn-lt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Bef>
                <a:spcPct val="0"/>
              </a:spcBef>
              <a:spcAft>
                <a:spcPts val="300"/>
              </a:spcAft>
              <a:buFontTx/>
              <a:buNone/>
              <a:defRPr/>
            </a:pPr>
            <a:r>
              <a:rPr lang="es-ES" altLang="en-US" b="1" dirty="0">
                <a:solidFill>
                  <a:schemeClr val="accent1"/>
                </a:solidFill>
                <a:latin typeface="+mn-lt"/>
              </a:rPr>
              <a:t>   Capítulo 2, Tabla 2, páginas 30-40 </a:t>
            </a: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300"/>
              </a:spcAft>
              <a:buFontTx/>
              <a:buNone/>
              <a:defRPr/>
            </a:pPr>
            <a:r>
              <a:rPr lang="es-ES" dirty="0"/>
              <a:t>              </a:t>
            </a:r>
            <a:endParaRPr lang="es-ES" altLang="en-US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300"/>
              </a:spcAft>
              <a:buFontTx/>
              <a:buNone/>
              <a:defRPr/>
            </a:pPr>
            <a:endParaRPr lang="es-ES" altLang="en-US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54" name="TextBox 2">
            <a:extLst>
              <a:ext uri="{FF2B5EF4-FFF2-40B4-BE49-F238E27FC236}">
                <a16:creationId xmlns:a16="http://schemas.microsoft.com/office/drawing/2014/main" id="{1E7BAB9D-0950-418F-A40D-5F42233C1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037825"/>
            <a:ext cx="60817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altLang="en-US" sz="4800" dirty="0"/>
              <a:t>EJEMPLOS NUEVOS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41D9AC-BE4D-0311-6A4F-4194537B2B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53" b="11238"/>
          <a:stretch/>
        </p:blipFill>
        <p:spPr>
          <a:xfrm>
            <a:off x="0" y="0"/>
            <a:ext cx="9144000" cy="223202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710659-4CCA-408E-9F99-0104E725B513}"/>
              </a:ext>
            </a:extLst>
          </p:cNvPr>
          <p:cNvSpPr/>
          <p:nvPr/>
        </p:nvSpPr>
        <p:spPr>
          <a:xfrm>
            <a:off x="533400" y="381000"/>
            <a:ext cx="6324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b="1" dirty="0">
                <a:solidFill>
                  <a:srgbClr val="00B489"/>
                </a:solidFill>
                <a:latin typeface="Calibri" panose="020F0502020204030204" pitchFamily="34" charset="0"/>
              </a:rPr>
              <a:t>1.   Cómo desarrollar POES</a:t>
            </a:r>
            <a:endParaRPr lang="es-ES" sz="4000" b="1" dirty="0">
              <a:solidFill>
                <a:srgbClr val="00B489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73B453-B65F-4102-8A54-5744D89B7437}"/>
              </a:ext>
            </a:extLst>
          </p:cNvPr>
          <p:cNvSpPr txBox="1"/>
          <p:nvPr/>
        </p:nvSpPr>
        <p:spPr>
          <a:xfrm>
            <a:off x="4697896" y="1252167"/>
            <a:ext cx="4300330" cy="5186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Calibri" panose="020F0502020204030204" pitchFamily="34" charset="0"/>
              </a:rPr>
              <a:t>La capacitación en SCP construye progresivamente un plan de POES a través de ocho capítulos, uno para cada condición clave de SCP</a:t>
            </a:r>
          </a:p>
          <a:p>
            <a:endParaRPr lang="es-ES" sz="1100" dirty="0">
              <a:latin typeface="Calibri" panose="020F0502020204030204" pitchFamily="34" charset="0"/>
            </a:endParaRPr>
          </a:p>
          <a:p>
            <a:r>
              <a:rPr lang="es-ES" dirty="0">
                <a:latin typeface="Calibri" panose="020F0502020204030204" pitchFamily="34" charset="0"/>
              </a:rPr>
              <a:t>Características de los planes de POES</a:t>
            </a:r>
            <a:endParaRPr lang="es-ES" sz="2000" dirty="0">
              <a:latin typeface="Calibri" panose="020F0502020204030204" pitchFamily="34" charset="0"/>
            </a:endParaRPr>
          </a:p>
          <a:p>
            <a:pPr marL="457200" indent="-347663">
              <a:buFont typeface="+mj-lt"/>
              <a:buAutoNum type="arabicPeriod"/>
              <a:tabLst>
                <a:tab pos="457200" algn="l"/>
              </a:tabLst>
            </a:pPr>
            <a:r>
              <a:rPr lang="es-ES" sz="2000" dirty="0">
                <a:latin typeface="Calibri" panose="020F0502020204030204" pitchFamily="34" charset="0"/>
              </a:rPr>
              <a:t>Motivos para los controles y monitoreo</a:t>
            </a:r>
          </a:p>
          <a:p>
            <a:pPr marL="457200" indent="-347663">
              <a:buFont typeface="+mj-lt"/>
              <a:buAutoNum type="arabicPeriod"/>
              <a:tabLst>
                <a:tab pos="457200" algn="l"/>
              </a:tabLst>
            </a:pPr>
            <a:r>
              <a:rPr lang="es-ES" sz="2000" dirty="0">
                <a:latin typeface="Calibri" panose="020F0502020204030204" pitchFamily="34" charset="0"/>
              </a:rPr>
              <a:t>Frecuencia para realizar acciones y monitoreo (cuándo)</a:t>
            </a:r>
          </a:p>
          <a:p>
            <a:pPr marL="457200" indent="-347663">
              <a:buFont typeface="+mj-lt"/>
              <a:buAutoNum type="arabicPeriod"/>
              <a:tabLst>
                <a:tab pos="457200" algn="l"/>
              </a:tabLst>
            </a:pPr>
            <a:r>
              <a:rPr lang="es-ES" sz="2000" dirty="0">
                <a:latin typeface="Calibri" panose="020F0502020204030204" pitchFamily="34" charset="0"/>
              </a:rPr>
              <a:t>Detalles para las prácticas de saneamiento</a:t>
            </a:r>
          </a:p>
          <a:p>
            <a:pPr marL="457200" indent="-347663">
              <a:buFont typeface="+mj-lt"/>
              <a:buAutoNum type="arabicPeriod"/>
              <a:tabLst>
                <a:tab pos="457200" algn="l"/>
              </a:tabLst>
            </a:pPr>
            <a:r>
              <a:rPr lang="es-ES" sz="2000" dirty="0">
                <a:latin typeface="Calibri" panose="020F0502020204030204" pitchFamily="34" charset="0"/>
              </a:rPr>
              <a:t>Correcciones recomendadas</a:t>
            </a:r>
          </a:p>
        </p:txBody>
      </p:sp>
      <p:pic>
        <p:nvPicPr>
          <p:cNvPr id="20" name="Picture 19" descr="Text, letter&#10;&#10;Description automatically generated">
            <a:extLst>
              <a:ext uri="{FF2B5EF4-FFF2-40B4-BE49-F238E27FC236}">
                <a16:creationId xmlns:a16="http://schemas.microsoft.com/office/drawing/2014/main" id="{5CD45C8B-E87B-A8DE-0E2D-77EE2F3D0C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10014"/>
            <a:ext cx="4471810" cy="54102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11BEE6E-26F7-2428-EF87-531B56F30430}"/>
              </a:ext>
            </a:extLst>
          </p:cNvPr>
          <p:cNvGrpSpPr/>
          <p:nvPr/>
        </p:nvGrpSpPr>
        <p:grpSpPr>
          <a:xfrm>
            <a:off x="228600" y="2057400"/>
            <a:ext cx="457200" cy="458575"/>
            <a:chOff x="7467600" y="414130"/>
            <a:chExt cx="457200" cy="458575"/>
          </a:xfrm>
          <a:solidFill>
            <a:schemeClr val="bg1"/>
          </a:solidFill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0F7D982-A3D6-DFE2-3690-C6283C6EC877}"/>
                </a:ext>
              </a:extLst>
            </p:cNvPr>
            <p:cNvSpPr/>
            <p:nvPr/>
          </p:nvSpPr>
          <p:spPr>
            <a:xfrm>
              <a:off x="7467600" y="415505"/>
              <a:ext cx="457200" cy="457200"/>
            </a:xfrm>
            <a:prstGeom prst="ellipse">
              <a:avLst/>
            </a:prstGeom>
            <a:grp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65E71D9-CD3C-B5AC-76B1-E442E0759CAC}"/>
                </a:ext>
              </a:extLst>
            </p:cNvPr>
            <p:cNvSpPr txBox="1"/>
            <p:nvPr/>
          </p:nvSpPr>
          <p:spPr>
            <a:xfrm>
              <a:off x="7543800" y="414130"/>
              <a:ext cx="304800" cy="457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/>
                <a:t>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C220B4-0002-7DB0-4482-C674323CD8D4}"/>
              </a:ext>
            </a:extLst>
          </p:cNvPr>
          <p:cNvGrpSpPr/>
          <p:nvPr/>
        </p:nvGrpSpPr>
        <p:grpSpPr>
          <a:xfrm>
            <a:off x="1524000" y="2741137"/>
            <a:ext cx="457200" cy="458575"/>
            <a:chOff x="7467600" y="414130"/>
            <a:chExt cx="457200" cy="458575"/>
          </a:xfrm>
          <a:solidFill>
            <a:schemeClr val="bg1"/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0F6DEE6-663A-86FC-EA6C-831CA388937D}"/>
                </a:ext>
              </a:extLst>
            </p:cNvPr>
            <p:cNvSpPr/>
            <p:nvPr/>
          </p:nvSpPr>
          <p:spPr>
            <a:xfrm>
              <a:off x="7467600" y="415505"/>
              <a:ext cx="457200" cy="457200"/>
            </a:xfrm>
            <a:prstGeom prst="ellipse">
              <a:avLst/>
            </a:prstGeom>
            <a:grp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0378362-00E5-B074-CC34-8B160ACCEEA2}"/>
                </a:ext>
              </a:extLst>
            </p:cNvPr>
            <p:cNvSpPr txBox="1"/>
            <p:nvPr/>
          </p:nvSpPr>
          <p:spPr>
            <a:xfrm>
              <a:off x="7543800" y="414130"/>
              <a:ext cx="304800" cy="457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/>
                <a:t>2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AA62788-28B8-7EC4-7E2B-02A7893AA478}"/>
              </a:ext>
            </a:extLst>
          </p:cNvPr>
          <p:cNvGrpSpPr/>
          <p:nvPr/>
        </p:nvGrpSpPr>
        <p:grpSpPr>
          <a:xfrm>
            <a:off x="1371600" y="4220725"/>
            <a:ext cx="457200" cy="458575"/>
            <a:chOff x="7467600" y="414130"/>
            <a:chExt cx="457200" cy="458575"/>
          </a:xfrm>
          <a:solidFill>
            <a:schemeClr val="bg1"/>
          </a:solidFill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2483222-291C-F7C0-1EE7-905B6F59038D}"/>
                </a:ext>
              </a:extLst>
            </p:cNvPr>
            <p:cNvSpPr/>
            <p:nvPr/>
          </p:nvSpPr>
          <p:spPr>
            <a:xfrm>
              <a:off x="7467600" y="415505"/>
              <a:ext cx="457200" cy="457200"/>
            </a:xfrm>
            <a:prstGeom prst="ellipse">
              <a:avLst/>
            </a:prstGeom>
            <a:grp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D651B30-FA0B-A71D-1BEC-FE13CE63E998}"/>
                </a:ext>
              </a:extLst>
            </p:cNvPr>
            <p:cNvSpPr txBox="1"/>
            <p:nvPr/>
          </p:nvSpPr>
          <p:spPr>
            <a:xfrm>
              <a:off x="7543800" y="414130"/>
              <a:ext cx="304800" cy="457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/>
                <a:t>3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7EA5EA6-4B01-A916-0B3F-74E990C26190}"/>
              </a:ext>
            </a:extLst>
          </p:cNvPr>
          <p:cNvGrpSpPr/>
          <p:nvPr/>
        </p:nvGrpSpPr>
        <p:grpSpPr>
          <a:xfrm>
            <a:off x="228600" y="5791200"/>
            <a:ext cx="457200" cy="458575"/>
            <a:chOff x="7467600" y="414130"/>
            <a:chExt cx="457200" cy="458575"/>
          </a:xfrm>
          <a:solidFill>
            <a:schemeClr val="bg1"/>
          </a:solidFill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4461028-D933-686D-BF5F-4DBC37ECD2D6}"/>
                </a:ext>
              </a:extLst>
            </p:cNvPr>
            <p:cNvSpPr/>
            <p:nvPr/>
          </p:nvSpPr>
          <p:spPr>
            <a:xfrm>
              <a:off x="7467600" y="415505"/>
              <a:ext cx="457200" cy="457200"/>
            </a:xfrm>
            <a:prstGeom prst="ellipse">
              <a:avLst/>
            </a:prstGeom>
            <a:grp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5577B9F-C40C-0592-0800-D7FC88D1E5BF}"/>
                </a:ext>
              </a:extLst>
            </p:cNvPr>
            <p:cNvSpPr txBox="1"/>
            <p:nvPr/>
          </p:nvSpPr>
          <p:spPr>
            <a:xfrm>
              <a:off x="7543800" y="414130"/>
              <a:ext cx="304800" cy="457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501741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2">
            <a:extLst>
              <a:ext uri="{FF2B5EF4-FFF2-40B4-BE49-F238E27FC236}">
                <a16:creationId xmlns:a16="http://schemas.microsoft.com/office/drawing/2014/main" id="{DEB7E85F-1403-473C-BCD9-6695DBC24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0" y="2692400"/>
            <a:ext cx="19050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b="1">
              <a:solidFill>
                <a:srgbClr val="000000"/>
              </a:solidFill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95C5342F-85CB-F814-C9A1-683A6F25B8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9851">
            <a:off x="6920929" y="221529"/>
            <a:ext cx="1851035" cy="2397210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D042A158-BE57-6CC1-26CA-652645A225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80" y="157609"/>
            <a:ext cx="4691531" cy="2427636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2F41B5FD-8431-B92C-3B4A-F99748A33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6930" y="339651"/>
            <a:ext cx="46482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s-ES" altLang="en-US" sz="2000" dirty="0">
                <a:solidFill>
                  <a:schemeClr val="accent1"/>
                </a:solidFill>
                <a:latin typeface="Arial" panose="020B0604020202020204" pitchFamily="34" charset="0"/>
              </a:rPr>
              <a:t>El Capítulo 2 de la edición </a:t>
            </a:r>
            <a:r>
              <a:rPr lang="es-ES" altLang="en-US" sz="2000" dirty="0" err="1">
                <a:solidFill>
                  <a:schemeClr val="accent1"/>
                </a:solidFill>
                <a:latin typeface="Arial" panose="020B0604020202020204" pitchFamily="34" charset="0"/>
              </a:rPr>
              <a:t>nuava</a:t>
            </a:r>
            <a:r>
              <a:rPr lang="es-ES" altLang="en-US" sz="2000" dirty="0">
                <a:solidFill>
                  <a:schemeClr val="accent1"/>
                </a:solidFill>
                <a:latin typeface="Arial" panose="020B0604020202020204" pitchFamily="34" charset="0"/>
              </a:rPr>
              <a:t> del Manual básico de capacitación HACCP para pescados y mariscos incluye un ejemplo nuevo con formularios de monitoreo de POES y Plan SCP</a:t>
            </a:r>
          </a:p>
        </p:txBody>
      </p:sp>
      <p:pic>
        <p:nvPicPr>
          <p:cNvPr id="9" name="Picture 8" descr="Text, letter&#10;&#10;Description automatically generated">
            <a:extLst>
              <a:ext uri="{FF2B5EF4-FFF2-40B4-BE49-F238E27FC236}">
                <a16:creationId xmlns:a16="http://schemas.microsoft.com/office/drawing/2014/main" id="{DEFEE999-9990-7EEF-7997-C84BC78151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7" b="10900"/>
          <a:stretch/>
        </p:blipFill>
        <p:spPr>
          <a:xfrm rot="21195734">
            <a:off x="273034" y="2812822"/>
            <a:ext cx="3629211" cy="3731005"/>
          </a:xfrm>
          <a:prstGeom prst="rect">
            <a:avLst/>
          </a:prstGeom>
        </p:spPr>
      </p:pic>
      <p:pic>
        <p:nvPicPr>
          <p:cNvPr id="11" name="Picture 10" descr="Chart&#10;&#10;Description automatically generated with medium confidence">
            <a:extLst>
              <a:ext uri="{FF2B5EF4-FFF2-40B4-BE49-F238E27FC236}">
                <a16:creationId xmlns:a16="http://schemas.microsoft.com/office/drawing/2014/main" id="{7C9C1F7E-EFB8-46A4-DE68-14A632BF3D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81414" y="2019388"/>
            <a:ext cx="3743475" cy="5648304"/>
          </a:xfrm>
          <a:prstGeom prst="rect">
            <a:avLst/>
          </a:prstGeom>
        </p:spPr>
      </p:pic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710659-4CCA-408E-9F99-0104E725B513}"/>
              </a:ext>
            </a:extLst>
          </p:cNvPr>
          <p:cNvSpPr/>
          <p:nvPr/>
        </p:nvSpPr>
        <p:spPr>
          <a:xfrm>
            <a:off x="206959" y="354712"/>
            <a:ext cx="9296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500" b="1" dirty="0">
                <a:solidFill>
                  <a:srgbClr val="00B489"/>
                </a:solidFill>
                <a:latin typeface="Calibri" panose="020F0502020204030204" pitchFamily="34" charset="0"/>
              </a:rPr>
              <a:t>2. Cómo realizar y registrar el monitoreo de SCP</a:t>
            </a:r>
            <a:endParaRPr lang="es-ES" sz="3500" b="1" dirty="0">
              <a:solidFill>
                <a:srgbClr val="00B489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73B453-B65F-4102-8A54-5744D89B7437}"/>
              </a:ext>
            </a:extLst>
          </p:cNvPr>
          <p:cNvSpPr txBox="1"/>
          <p:nvPr/>
        </p:nvSpPr>
        <p:spPr>
          <a:xfrm>
            <a:off x="475663" y="1032240"/>
            <a:ext cx="8657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latin typeface="Calibri" panose="020F0502020204030204" pitchFamily="34" charset="0"/>
              </a:rPr>
              <a:t>Proporciona ejemplos de formularios de Monitoreo y Registro de POES</a:t>
            </a:r>
          </a:p>
        </p:txBody>
      </p:sp>
      <p:pic>
        <p:nvPicPr>
          <p:cNvPr id="4" name="Picture 3" descr="Calendar&#10;&#10;Description automatically generated">
            <a:extLst>
              <a:ext uri="{FF2B5EF4-FFF2-40B4-BE49-F238E27FC236}">
                <a16:creationId xmlns:a16="http://schemas.microsoft.com/office/drawing/2014/main" id="{5578935D-7F8A-5C1D-7124-B93DC9CF68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3608">
            <a:off x="258524" y="2034074"/>
            <a:ext cx="4398280" cy="4002607"/>
          </a:xfrm>
          <a:prstGeom prst="rect">
            <a:avLst/>
          </a:prstGeom>
        </p:spPr>
      </p:pic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4B3B39D2-FFEE-A27B-DB8B-7ED04B7AF6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018" y="2816308"/>
            <a:ext cx="3839182" cy="3698987"/>
          </a:xfrm>
          <a:prstGeom prst="rect">
            <a:avLst/>
          </a:prstGeom>
        </p:spPr>
      </p:pic>
      <p:pic>
        <p:nvPicPr>
          <p:cNvPr id="9" name="Picture 8" descr="Chart, box and whisker chart&#10;&#10;Description automatically generated">
            <a:extLst>
              <a:ext uri="{FF2B5EF4-FFF2-40B4-BE49-F238E27FC236}">
                <a16:creationId xmlns:a16="http://schemas.microsoft.com/office/drawing/2014/main" id="{F2DAB966-7A69-AD73-592A-45217627FF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21">
            <a:off x="5864194" y="2057767"/>
            <a:ext cx="3110293" cy="424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48204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C44ABB6-F398-42C7-81BD-3C91DCCDD088}"/>
              </a:ext>
            </a:extLst>
          </p:cNvPr>
          <p:cNvSpPr txBox="1"/>
          <p:nvPr/>
        </p:nvSpPr>
        <p:spPr>
          <a:xfrm>
            <a:off x="1066800" y="1440359"/>
            <a:ext cx="655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latin typeface="Calibri" panose="020F0502020204030204" pitchFamily="34" charset="0"/>
              </a:rPr>
              <a:t>¿Por qué es necesaria la capacitación?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B28F9CAD-F672-40E5-96F6-FA3D3FCF49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8655" y="2819400"/>
            <a:ext cx="7010400" cy="335280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</a:sp3d>
        </p:spPr>
        <p:txBody>
          <a:bodyPr>
            <a:flatTx/>
          </a:bodyPr>
          <a:lstStyle/>
          <a:p>
            <a:pPr marL="457200" indent="-457200" eaLnBrk="0" hangingPunct="0"/>
            <a:endParaRPr lang="es-ES" sz="1800" b="1" dirty="0">
              <a:latin typeface="Arial" charset="0"/>
            </a:endParaRPr>
          </a:p>
          <a:p>
            <a:pPr marL="457200" indent="-457200" eaLnBrk="0" hangingPunct="0"/>
            <a:r>
              <a:rPr lang="es-ES" sz="2800" dirty="0">
                <a:latin typeface="Calibri" panose="020F0502020204030204" pitchFamily="34" charset="0"/>
                <a:sym typeface="Wingdings" pitchFamily="2" charset="2"/>
              </a:rPr>
              <a:t>… la evidencia a través de las inspecciones ha mostrado la necesidad de desarrollar una cultura a través de toda la industria de pescados y mariscos en la cual los procesadores asumen una función más activa en el control del saneamiento en sus plantas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64D1E0-8FE0-4CEF-B187-F6F5FE18D8CF}"/>
              </a:ext>
            </a:extLst>
          </p:cNvPr>
          <p:cNvSpPr txBox="1"/>
          <p:nvPr/>
        </p:nvSpPr>
        <p:spPr>
          <a:xfrm>
            <a:off x="1372085" y="627336"/>
            <a:ext cx="7009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rgbClr val="00B489"/>
                </a:solidFill>
                <a:latin typeface="Calibri" panose="020F0502020204030204" pitchFamily="34" charset="0"/>
              </a:rPr>
              <a:t>Procedimientos de control sanitario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CA2DA1B5-E731-33A6-4FEB-8081C3C3F9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6412">
            <a:off x="126521" y="153959"/>
            <a:ext cx="1128623" cy="145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6009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710659-4CCA-408E-9F99-0104E725B513}"/>
              </a:ext>
            </a:extLst>
          </p:cNvPr>
          <p:cNvSpPr/>
          <p:nvPr/>
        </p:nvSpPr>
        <p:spPr>
          <a:xfrm>
            <a:off x="152400" y="316539"/>
            <a:ext cx="9296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500" b="1" dirty="0">
                <a:solidFill>
                  <a:srgbClr val="00B489"/>
                </a:solidFill>
                <a:latin typeface="Calibri" panose="020F0502020204030204" pitchFamily="34" charset="0"/>
              </a:rPr>
              <a:t>2. Cómo realizar y registrar el monitoreo de SCP</a:t>
            </a:r>
            <a:endParaRPr lang="es-ES" sz="3500" b="1" dirty="0">
              <a:solidFill>
                <a:srgbClr val="00B489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73B453-B65F-4102-8A54-5744D89B7437}"/>
              </a:ext>
            </a:extLst>
          </p:cNvPr>
          <p:cNvSpPr txBox="1"/>
          <p:nvPr/>
        </p:nvSpPr>
        <p:spPr>
          <a:xfrm>
            <a:off x="152400" y="1143000"/>
            <a:ext cx="4440001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800" dirty="0">
              <a:latin typeface="Calibri" panose="020F0502020204030204" pitchFamily="34" charset="0"/>
            </a:endParaRPr>
          </a:p>
          <a:p>
            <a:r>
              <a:rPr lang="es-ES" dirty="0">
                <a:latin typeface="Calibri" panose="020F0502020204030204" pitchFamily="34" charset="0"/>
              </a:rPr>
              <a:t>Características de los formularios de registro</a:t>
            </a:r>
            <a:endParaRPr lang="es-ES" sz="2000" dirty="0">
              <a:latin typeface="Calibri" panose="020F0502020204030204" pitchFamily="34" charset="0"/>
            </a:endParaRPr>
          </a:p>
          <a:p>
            <a:pPr marL="457200" indent="-347663">
              <a:buFont typeface="+mj-lt"/>
              <a:buAutoNum type="arabicPeriod"/>
              <a:tabLst>
                <a:tab pos="457200" algn="l"/>
              </a:tabLst>
            </a:pPr>
            <a:endParaRPr lang="es-ES" dirty="0">
              <a:latin typeface="Calibri" panose="020F0502020204030204" pitchFamily="34" charset="0"/>
            </a:endParaRPr>
          </a:p>
          <a:p>
            <a:pPr marL="457200" indent="-347663">
              <a:buFont typeface="+mj-lt"/>
              <a:buAutoNum type="arabicPeriod"/>
              <a:tabLst>
                <a:tab pos="457200" algn="l"/>
              </a:tabLst>
            </a:pPr>
            <a:r>
              <a:rPr lang="es-ES" sz="2300" dirty="0">
                <a:latin typeface="Calibri" panose="020F0502020204030204" pitchFamily="34" charset="0"/>
              </a:rPr>
              <a:t>Firmas obligatorias y fechas</a:t>
            </a:r>
          </a:p>
          <a:p>
            <a:pPr marL="457200" indent="-347663">
              <a:buFont typeface="+mj-lt"/>
              <a:buAutoNum type="arabicPeriod"/>
              <a:tabLst>
                <a:tab pos="457200" algn="l"/>
              </a:tabLst>
            </a:pPr>
            <a:r>
              <a:rPr lang="es-ES" sz="2300" dirty="0">
                <a:latin typeface="Calibri" panose="020F0502020204030204" pitchFamily="34" charset="0"/>
              </a:rPr>
              <a:t>Cada condición de saneamiento ‘clave’</a:t>
            </a:r>
          </a:p>
          <a:p>
            <a:pPr marL="457200" indent="-347663">
              <a:buFont typeface="+mj-lt"/>
              <a:buAutoNum type="arabicPeriod"/>
              <a:tabLst>
                <a:tab pos="457200" algn="l"/>
              </a:tabLst>
            </a:pPr>
            <a:r>
              <a:rPr lang="es-ES" sz="2300" dirty="0">
                <a:latin typeface="Calibri" panose="020F0502020204030204" pitchFamily="34" charset="0"/>
              </a:rPr>
              <a:t>Frecuencia para el monitoreo</a:t>
            </a:r>
          </a:p>
          <a:p>
            <a:pPr marL="457200" indent="-347663">
              <a:buFont typeface="+mj-lt"/>
              <a:buAutoNum type="arabicPeriod"/>
              <a:tabLst>
                <a:tab pos="457200" algn="l"/>
              </a:tabLst>
            </a:pPr>
            <a:r>
              <a:rPr lang="es-ES" sz="2300" dirty="0">
                <a:latin typeface="Calibri" panose="020F0502020204030204" pitchFamily="34" charset="0"/>
              </a:rPr>
              <a:t>Cómo monitorear el procedimiento de saneamiento </a:t>
            </a:r>
          </a:p>
          <a:p>
            <a:pPr marL="457200" indent="-347663">
              <a:buFont typeface="+mj-lt"/>
              <a:buAutoNum type="arabicPeriod"/>
              <a:tabLst>
                <a:tab pos="457200" algn="l"/>
              </a:tabLst>
            </a:pPr>
            <a:r>
              <a:rPr lang="es-ES" sz="2300" dirty="0">
                <a:latin typeface="Calibri" panose="020F0502020204030204" pitchFamily="34" charset="0"/>
              </a:rPr>
              <a:t>Detalles de los procedimientos de saneamiento</a:t>
            </a:r>
          </a:p>
          <a:p>
            <a:pPr marL="457200" indent="-347663">
              <a:buFont typeface="+mj-lt"/>
              <a:buAutoNum type="arabicPeriod"/>
              <a:tabLst>
                <a:tab pos="457200" algn="l"/>
              </a:tabLst>
            </a:pPr>
            <a:r>
              <a:rPr lang="es-ES" sz="2300" dirty="0">
                <a:latin typeface="Calibri" panose="020F0502020204030204" pitchFamily="34" charset="0"/>
              </a:rPr>
              <a:t>Espacio para registrar correcciones</a:t>
            </a:r>
          </a:p>
          <a:p>
            <a:pPr marL="109537">
              <a:tabLst>
                <a:tab pos="457200" algn="l"/>
              </a:tabLst>
            </a:pPr>
            <a:endParaRPr lang="es-ES" dirty="0">
              <a:latin typeface="Calibri" panose="020F0502020204030204" pitchFamily="34" charset="0"/>
            </a:endParaRP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AC11F446-EBAA-2F45-4067-DB251B7404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401" y="1249492"/>
            <a:ext cx="4487896" cy="543348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872A2B4-35E1-CAD6-AC5F-D1C7F0707162}"/>
              </a:ext>
            </a:extLst>
          </p:cNvPr>
          <p:cNvGrpSpPr/>
          <p:nvPr/>
        </p:nvGrpSpPr>
        <p:grpSpPr>
          <a:xfrm>
            <a:off x="8077200" y="1467748"/>
            <a:ext cx="457200" cy="458575"/>
            <a:chOff x="7467600" y="414130"/>
            <a:chExt cx="457200" cy="458575"/>
          </a:xfrm>
          <a:solidFill>
            <a:schemeClr val="bg1"/>
          </a:solidFill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3488700-E936-E68E-FF57-76DEBC03BBD6}"/>
                </a:ext>
              </a:extLst>
            </p:cNvPr>
            <p:cNvSpPr/>
            <p:nvPr/>
          </p:nvSpPr>
          <p:spPr>
            <a:xfrm>
              <a:off x="7467600" y="415505"/>
              <a:ext cx="457200" cy="457200"/>
            </a:xfrm>
            <a:prstGeom prst="ellipse">
              <a:avLst/>
            </a:prstGeom>
            <a:grp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2ADAA15-7925-4F22-849F-8AF1DC8C9955}"/>
                </a:ext>
              </a:extLst>
            </p:cNvPr>
            <p:cNvSpPr txBox="1"/>
            <p:nvPr/>
          </p:nvSpPr>
          <p:spPr>
            <a:xfrm>
              <a:off x="7543800" y="414130"/>
              <a:ext cx="304800" cy="457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/>
                <a:t>1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9E8FD4A-3FCC-AA98-7BAA-5D53F396CCF8}"/>
              </a:ext>
            </a:extLst>
          </p:cNvPr>
          <p:cNvGrpSpPr/>
          <p:nvPr/>
        </p:nvGrpSpPr>
        <p:grpSpPr>
          <a:xfrm>
            <a:off x="5562600" y="2514600"/>
            <a:ext cx="457200" cy="458575"/>
            <a:chOff x="7467600" y="414130"/>
            <a:chExt cx="457200" cy="458575"/>
          </a:xfrm>
          <a:solidFill>
            <a:schemeClr val="bg1"/>
          </a:solidFill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EAFA2A3-0E79-5EFE-811C-D9D5649E3A37}"/>
                </a:ext>
              </a:extLst>
            </p:cNvPr>
            <p:cNvSpPr/>
            <p:nvPr/>
          </p:nvSpPr>
          <p:spPr>
            <a:xfrm>
              <a:off x="7467600" y="415505"/>
              <a:ext cx="457200" cy="457200"/>
            </a:xfrm>
            <a:prstGeom prst="ellipse">
              <a:avLst/>
            </a:prstGeom>
            <a:grp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3371DC9-460C-BDF3-DBB8-DE87AF0AC6A5}"/>
                </a:ext>
              </a:extLst>
            </p:cNvPr>
            <p:cNvSpPr txBox="1"/>
            <p:nvPr/>
          </p:nvSpPr>
          <p:spPr>
            <a:xfrm>
              <a:off x="7543800" y="414130"/>
              <a:ext cx="304800" cy="457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/>
                <a:t>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A5794E9-7B46-C965-301A-9FDB45EFD7B6}"/>
              </a:ext>
            </a:extLst>
          </p:cNvPr>
          <p:cNvGrpSpPr/>
          <p:nvPr/>
        </p:nvGrpSpPr>
        <p:grpSpPr>
          <a:xfrm>
            <a:off x="6902348" y="2286000"/>
            <a:ext cx="457200" cy="458575"/>
            <a:chOff x="7467600" y="414130"/>
            <a:chExt cx="457200" cy="458575"/>
          </a:xfrm>
          <a:solidFill>
            <a:schemeClr val="bg1"/>
          </a:solidFill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6E8DF27-F476-36D2-4325-B7239BB71F29}"/>
                </a:ext>
              </a:extLst>
            </p:cNvPr>
            <p:cNvSpPr/>
            <p:nvPr/>
          </p:nvSpPr>
          <p:spPr>
            <a:xfrm>
              <a:off x="7467600" y="415505"/>
              <a:ext cx="457200" cy="457200"/>
            </a:xfrm>
            <a:prstGeom prst="ellipse">
              <a:avLst/>
            </a:prstGeom>
            <a:grp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08B78FC-81AB-873D-57DE-018BE43568C1}"/>
                </a:ext>
              </a:extLst>
            </p:cNvPr>
            <p:cNvSpPr txBox="1"/>
            <p:nvPr/>
          </p:nvSpPr>
          <p:spPr>
            <a:xfrm>
              <a:off x="7543800" y="414130"/>
              <a:ext cx="304800" cy="457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/>
                <a:t>3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CF39DAE-16E8-ACC1-3D40-83C2C716DFDB}"/>
              </a:ext>
            </a:extLst>
          </p:cNvPr>
          <p:cNvGrpSpPr/>
          <p:nvPr/>
        </p:nvGrpSpPr>
        <p:grpSpPr>
          <a:xfrm>
            <a:off x="6496702" y="2742513"/>
            <a:ext cx="457200" cy="457887"/>
            <a:chOff x="7467600" y="414130"/>
            <a:chExt cx="457200" cy="458575"/>
          </a:xfrm>
          <a:solidFill>
            <a:schemeClr val="bg1"/>
          </a:solidFill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7F5F716-4C5E-75C3-7C8E-DE8B5DF1B3F9}"/>
                </a:ext>
              </a:extLst>
            </p:cNvPr>
            <p:cNvSpPr/>
            <p:nvPr/>
          </p:nvSpPr>
          <p:spPr>
            <a:xfrm>
              <a:off x="7467600" y="415505"/>
              <a:ext cx="457200" cy="457200"/>
            </a:xfrm>
            <a:prstGeom prst="ellipse">
              <a:avLst/>
            </a:prstGeom>
            <a:grp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4ECF8C3-0A43-4E68-1835-86E8F17916EE}"/>
                </a:ext>
              </a:extLst>
            </p:cNvPr>
            <p:cNvSpPr txBox="1"/>
            <p:nvPr/>
          </p:nvSpPr>
          <p:spPr>
            <a:xfrm>
              <a:off x="7543800" y="414130"/>
              <a:ext cx="304800" cy="457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/>
                <a:t>4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F65B260-68FB-5465-DB0A-D7DEC13B35B6}"/>
              </a:ext>
            </a:extLst>
          </p:cNvPr>
          <p:cNvGrpSpPr/>
          <p:nvPr/>
        </p:nvGrpSpPr>
        <p:grpSpPr>
          <a:xfrm>
            <a:off x="4241993" y="6312173"/>
            <a:ext cx="457200" cy="458575"/>
            <a:chOff x="7467600" y="414130"/>
            <a:chExt cx="457200" cy="458575"/>
          </a:xfrm>
          <a:solidFill>
            <a:schemeClr val="bg1"/>
          </a:solidFill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C0E36E16-FE8A-C136-C02A-BC40D6A6CC14}"/>
                </a:ext>
              </a:extLst>
            </p:cNvPr>
            <p:cNvSpPr/>
            <p:nvPr/>
          </p:nvSpPr>
          <p:spPr>
            <a:xfrm>
              <a:off x="7467600" y="415505"/>
              <a:ext cx="457200" cy="457200"/>
            </a:xfrm>
            <a:prstGeom prst="ellipse">
              <a:avLst/>
            </a:prstGeom>
            <a:grp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4B4401A-CAC5-E0B9-CA92-1A2DD6AD46DE}"/>
                </a:ext>
              </a:extLst>
            </p:cNvPr>
            <p:cNvSpPr txBox="1"/>
            <p:nvPr/>
          </p:nvSpPr>
          <p:spPr>
            <a:xfrm>
              <a:off x="7543800" y="414130"/>
              <a:ext cx="304800" cy="457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/>
                <a:t>4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5ED27BE-430D-494A-ECFE-E124DE8B2AC0}"/>
              </a:ext>
            </a:extLst>
          </p:cNvPr>
          <p:cNvGrpSpPr/>
          <p:nvPr/>
        </p:nvGrpSpPr>
        <p:grpSpPr>
          <a:xfrm>
            <a:off x="4811949" y="4037415"/>
            <a:ext cx="457200" cy="488913"/>
            <a:chOff x="7467600" y="414130"/>
            <a:chExt cx="457200" cy="566419"/>
          </a:xfrm>
          <a:solidFill>
            <a:schemeClr val="bg1"/>
          </a:solidFill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C33E68D9-4860-C78A-39CC-AF2930809560}"/>
                </a:ext>
              </a:extLst>
            </p:cNvPr>
            <p:cNvSpPr/>
            <p:nvPr/>
          </p:nvSpPr>
          <p:spPr>
            <a:xfrm>
              <a:off x="7467600" y="415505"/>
              <a:ext cx="457200" cy="457200"/>
            </a:xfrm>
            <a:prstGeom prst="ellipse">
              <a:avLst/>
            </a:prstGeom>
            <a:grp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C63D4DF-8E26-95D3-74A7-88FF0EB4ABF8}"/>
                </a:ext>
              </a:extLst>
            </p:cNvPr>
            <p:cNvSpPr txBox="1"/>
            <p:nvPr/>
          </p:nvSpPr>
          <p:spPr>
            <a:xfrm>
              <a:off x="7543800" y="414130"/>
              <a:ext cx="304800" cy="566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/>
                <a:t>5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BDC1F85-0C3A-AF34-84E3-0FA1B3847D81}"/>
              </a:ext>
            </a:extLst>
          </p:cNvPr>
          <p:cNvGrpSpPr/>
          <p:nvPr/>
        </p:nvGrpSpPr>
        <p:grpSpPr>
          <a:xfrm>
            <a:off x="8315567" y="4088333"/>
            <a:ext cx="457200" cy="457200"/>
            <a:chOff x="7467600" y="414130"/>
            <a:chExt cx="457200" cy="458575"/>
          </a:xfrm>
          <a:solidFill>
            <a:schemeClr val="bg1"/>
          </a:solidFill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CB079167-ADD1-2C92-019D-9A9A371D9759}"/>
                </a:ext>
              </a:extLst>
            </p:cNvPr>
            <p:cNvSpPr/>
            <p:nvPr/>
          </p:nvSpPr>
          <p:spPr>
            <a:xfrm>
              <a:off x="7467600" y="415505"/>
              <a:ext cx="457200" cy="457200"/>
            </a:xfrm>
            <a:prstGeom prst="ellipse">
              <a:avLst/>
            </a:prstGeom>
            <a:grp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99883C2-4D71-C590-5563-704199130B5D}"/>
                </a:ext>
              </a:extLst>
            </p:cNvPr>
            <p:cNvSpPr txBox="1"/>
            <p:nvPr/>
          </p:nvSpPr>
          <p:spPr>
            <a:xfrm>
              <a:off x="7543800" y="414130"/>
              <a:ext cx="304800" cy="457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/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197537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C6C6A45C-A91D-4B34-A102-4B6669C28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199" y="1600200"/>
            <a:ext cx="8229600" cy="3281438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</a:sp3d>
        </p:spPr>
        <p:txBody>
          <a:bodyPr>
            <a:flatTx/>
          </a:bodyPr>
          <a:lstStyle/>
          <a:p>
            <a:pPr eaLnBrk="0" hangingPunct="0"/>
            <a:endParaRPr lang="es-ES" sz="1100" dirty="0">
              <a:latin typeface="Calibri" panose="020F0502020204030204" pitchFamily="34" charset="0"/>
              <a:sym typeface="Wingdings" pitchFamily="2" charset="2"/>
            </a:endParaRPr>
          </a:p>
          <a:p>
            <a:pPr marL="49212" eaLnBrk="0" hangingPunct="0"/>
            <a:r>
              <a:rPr lang="es-ES" sz="2800" dirty="0">
                <a:latin typeface="Calibri" panose="020F0502020204030204" pitchFamily="34" charset="0"/>
                <a:sym typeface="Wingdings" pitchFamily="2" charset="2"/>
              </a:rPr>
              <a:t>De acuerdo con la norma HACCP para pescados y mariscos, los registros de SCP DEBEN incluir:</a:t>
            </a:r>
          </a:p>
          <a:p>
            <a:pPr marL="1073150" indent="-400050" eaLnBrk="0" hangingPunct="0">
              <a:buFont typeface="+mj-lt"/>
              <a:buAutoNum type="arabicPeriod"/>
            </a:pPr>
            <a:r>
              <a:rPr lang="es-ES" sz="2500" dirty="0">
                <a:latin typeface="Calibri" panose="020F0502020204030204" pitchFamily="34" charset="0"/>
                <a:sym typeface="Wingdings" pitchFamily="2" charset="2"/>
              </a:rPr>
              <a:t>Nombre y ubicación del procesamiento</a:t>
            </a:r>
          </a:p>
          <a:p>
            <a:pPr marL="1082675" indent="-409575" eaLnBrk="0" hangingPunct="0">
              <a:buFont typeface="+mj-lt"/>
              <a:buAutoNum type="arabicPeriod"/>
            </a:pPr>
            <a:r>
              <a:rPr lang="es-ES" sz="2500" dirty="0">
                <a:latin typeface="Calibri" panose="020F0502020204030204" pitchFamily="34" charset="0"/>
                <a:sym typeface="Wingdings" pitchFamily="2" charset="2"/>
              </a:rPr>
              <a:t>Fecha y hora de la actividad registrada</a:t>
            </a:r>
          </a:p>
          <a:p>
            <a:pPr marL="1082675" indent="-409575" eaLnBrk="0" hangingPunct="0">
              <a:buFont typeface="+mj-lt"/>
              <a:buAutoNum type="arabicPeriod"/>
            </a:pPr>
            <a:r>
              <a:rPr lang="es-ES" sz="2500" dirty="0">
                <a:latin typeface="Calibri" panose="020F0502020204030204" pitchFamily="34" charset="0"/>
                <a:sym typeface="Wingdings" pitchFamily="2" charset="2"/>
              </a:rPr>
              <a:t>Firma o iniciales de la persona que realiza </a:t>
            </a:r>
            <a:br>
              <a:rPr sz="2500" dirty="0"/>
            </a:br>
            <a:r>
              <a:rPr lang="es-ES" sz="2500" dirty="0">
                <a:latin typeface="Calibri" panose="020F0502020204030204" pitchFamily="34" charset="0"/>
                <a:sym typeface="Wingdings" pitchFamily="2" charset="2"/>
              </a:rPr>
              <a:t>la operación de monitoreo. (21 CFR Parte 123.9(a))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DD181F-1742-4455-81A3-2C8518B64874}"/>
              </a:ext>
            </a:extLst>
          </p:cNvPr>
          <p:cNvSpPr/>
          <p:nvPr/>
        </p:nvSpPr>
        <p:spPr>
          <a:xfrm>
            <a:off x="152400" y="316539"/>
            <a:ext cx="9296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500" b="1" dirty="0">
                <a:solidFill>
                  <a:srgbClr val="00B489"/>
                </a:solidFill>
                <a:latin typeface="Calibri" panose="020F0502020204030204" pitchFamily="34" charset="0"/>
              </a:rPr>
              <a:t>2. Cómo realizar y registrar el monitoreo de SCP</a:t>
            </a:r>
            <a:endParaRPr lang="es-ES" sz="3500" b="1" dirty="0">
              <a:solidFill>
                <a:srgbClr val="00B489"/>
              </a:solidFill>
            </a:endParaRPr>
          </a:p>
        </p:txBody>
      </p:sp>
      <p:pic>
        <p:nvPicPr>
          <p:cNvPr id="8" name="Picture 2" descr="http://tse1.mm.bing.net/th?&amp;id=OIP.M418b4eaf28e61f4cd484ccd520370378H0&amp;w=299&amp;h=274&amp;c=0&amp;pid=1.9&amp;rs=0&amp;p=0&amp;r=0">
            <a:hlinkClick r:id="rId2"/>
            <a:extLst>
              <a:ext uri="{FF2B5EF4-FFF2-40B4-BE49-F238E27FC236}">
                <a16:creationId xmlns:a16="http://schemas.microsoft.com/office/drawing/2014/main" id="{172486CA-1E72-4248-A38C-EC0194B5F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1922">
            <a:off x="3656709" y="5117931"/>
            <a:ext cx="1830580" cy="169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7911F1F-C908-4FB1-A84C-6131186AF4EE}"/>
              </a:ext>
            </a:extLst>
          </p:cNvPr>
          <p:cNvSpPr txBox="1"/>
          <p:nvPr/>
        </p:nvSpPr>
        <p:spPr>
          <a:xfrm>
            <a:off x="762000" y="953869"/>
            <a:ext cx="647700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latin typeface="Calibri" panose="020F0502020204030204" pitchFamily="34" charset="0"/>
              </a:rPr>
              <a:t>¿Qué se debe registrar?</a:t>
            </a:r>
          </a:p>
        </p:txBody>
      </p:sp>
    </p:spTree>
    <p:extLst>
      <p:ext uri="{BB962C8B-B14F-4D97-AF65-F5344CB8AC3E}">
        <p14:creationId xmlns:p14="http://schemas.microsoft.com/office/powerpoint/2010/main" val="17762620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C6C6A45C-A91D-4B34-A102-4B6669C28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308851"/>
            <a:ext cx="8229600" cy="3599766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</a:sp3d>
        </p:spPr>
        <p:txBody>
          <a:bodyPr>
            <a:flatTx/>
          </a:bodyPr>
          <a:lstStyle/>
          <a:p>
            <a:pPr marL="49212" eaLnBrk="0" hangingPunct="0"/>
            <a:br>
              <a:rPr sz="2800" dirty="0"/>
            </a:br>
            <a:r>
              <a:rPr lang="es-ES" sz="2500" dirty="0">
                <a:latin typeface="Calibri" panose="020F0502020204030204" pitchFamily="34" charset="0"/>
                <a:sym typeface="Wingdings" pitchFamily="2" charset="2"/>
              </a:rPr>
              <a:t>La norma HACCP para pescados y mariscos indica que “cada procesador ‘deberá’ monitorear las condiciones y prácticas durante el procesamiento con </a:t>
            </a:r>
            <a:r>
              <a:rPr lang="es-ES" sz="2500" b="1" dirty="0">
                <a:latin typeface="Calibri" panose="020F0502020204030204" pitchFamily="34" charset="0"/>
                <a:sym typeface="Wingdings" pitchFamily="2" charset="2"/>
              </a:rPr>
              <a:t>suficiente frecuencia </a:t>
            </a:r>
            <a:r>
              <a:rPr lang="es-ES" sz="2500" dirty="0">
                <a:latin typeface="Calibri" panose="020F0502020204030204" pitchFamily="34" charset="0"/>
                <a:sym typeface="Wingdings" pitchFamily="2" charset="2"/>
              </a:rPr>
              <a:t>para garantizar, como mínimo, el cumplimiento de estas condiciones y prácticas especificadas en las [BPM] que son adecuadas para la planta y para el alimento que se procesa”  </a:t>
            </a:r>
            <a:br>
              <a:rPr sz="2500" dirty="0"/>
            </a:br>
            <a:r>
              <a:rPr lang="es-ES" sz="2500" dirty="0">
                <a:latin typeface="Calibri" panose="020F0502020204030204" pitchFamily="34" charset="0"/>
                <a:sym typeface="Wingdings" pitchFamily="2" charset="2"/>
              </a:rPr>
              <a:t>(21 CFR, Parte 123.11(b)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DD181F-1742-4455-81A3-2C8518B64874}"/>
              </a:ext>
            </a:extLst>
          </p:cNvPr>
          <p:cNvSpPr/>
          <p:nvPr/>
        </p:nvSpPr>
        <p:spPr>
          <a:xfrm>
            <a:off x="152400" y="316539"/>
            <a:ext cx="9296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500" b="1" dirty="0">
                <a:solidFill>
                  <a:srgbClr val="00B489"/>
                </a:solidFill>
                <a:latin typeface="Calibri" panose="020F0502020204030204" pitchFamily="34" charset="0"/>
              </a:rPr>
              <a:t>2. Cómo realizar y registrar el monitoreo de SCP</a:t>
            </a:r>
            <a:endParaRPr lang="es-ES" sz="3500" b="1" dirty="0">
              <a:solidFill>
                <a:srgbClr val="00B489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EC746B-8B18-4B94-8A3A-07BE5E3DC266}"/>
              </a:ext>
            </a:extLst>
          </p:cNvPr>
          <p:cNvSpPr txBox="1"/>
          <p:nvPr/>
        </p:nvSpPr>
        <p:spPr>
          <a:xfrm>
            <a:off x="266700" y="1578026"/>
            <a:ext cx="5638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latin typeface="Calibri" panose="020F0502020204030204" pitchFamily="34" charset="0"/>
              </a:rPr>
              <a:t>¿Cuándo se debe registrar?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64BA8C8-AF8C-4A01-9EEF-2F6BE1F77749}"/>
              </a:ext>
            </a:extLst>
          </p:cNvPr>
          <p:cNvGrpSpPr/>
          <p:nvPr/>
        </p:nvGrpSpPr>
        <p:grpSpPr>
          <a:xfrm>
            <a:off x="5715000" y="931695"/>
            <a:ext cx="1905000" cy="1887706"/>
            <a:chOff x="3025775" y="4332288"/>
            <a:chExt cx="2438400" cy="1992312"/>
          </a:xfrm>
        </p:grpSpPr>
        <p:pic>
          <p:nvPicPr>
            <p:cNvPr id="9" name="Picture 4" descr="C:\Program Files\Microsoft Publisher\Clipart\clipbrd4.wmf">
              <a:extLst>
                <a:ext uri="{FF2B5EF4-FFF2-40B4-BE49-F238E27FC236}">
                  <a16:creationId xmlns:a16="http://schemas.microsoft.com/office/drawing/2014/main" id="{6757097C-C4A8-4D79-90DF-BD520A1FA7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5775" y="4332288"/>
              <a:ext cx="2438400" cy="1992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5">
              <a:extLst>
                <a:ext uri="{FF2B5EF4-FFF2-40B4-BE49-F238E27FC236}">
                  <a16:creationId xmlns:a16="http://schemas.microsoft.com/office/drawing/2014/main" id="{35CC4DE1-97E6-4898-A8AE-733B8DB7BA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300000">
              <a:off x="3285349" y="5323359"/>
              <a:ext cx="1964669" cy="4222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s-ES" altLang="en-US" sz="2000" b="1" dirty="0"/>
                <a:t>¡DEBERÁ!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39257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C6C6A45C-A91D-4B34-A102-4B6669C28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253447"/>
            <a:ext cx="8229600" cy="3599766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</a:sp3d>
        </p:spPr>
        <p:txBody>
          <a:bodyPr>
            <a:flatTx/>
          </a:bodyPr>
          <a:lstStyle/>
          <a:p>
            <a:pPr marL="49212" eaLnBrk="0" hangingPunct="0"/>
            <a:br>
              <a:rPr sz="2500" dirty="0"/>
            </a:br>
            <a:r>
              <a:rPr lang="es-ES" sz="2500" dirty="0">
                <a:latin typeface="Calibri" panose="020F0502020204030204" pitchFamily="34" charset="0"/>
                <a:sym typeface="Wingdings" pitchFamily="2" charset="2"/>
              </a:rPr>
              <a:t>La frecuencia para el monitoreo de prácticas y condiciones de saneamiento no está especificada en la norma HACCP para pescados y mariscos de la FDA, pero se recomiendan en este curso de la Alianza de HACCP para Pescados y Mariscos como una pauta opcional para ayudar a garantizar el cumplimiento de las BPM vigentes que puedan ser adecuadas para la planta y el alimento que se procesa.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DD181F-1742-4455-81A3-2C8518B64874}"/>
              </a:ext>
            </a:extLst>
          </p:cNvPr>
          <p:cNvSpPr/>
          <p:nvPr/>
        </p:nvSpPr>
        <p:spPr>
          <a:xfrm>
            <a:off x="152400" y="316539"/>
            <a:ext cx="9296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500" b="1" dirty="0">
                <a:solidFill>
                  <a:srgbClr val="00B489"/>
                </a:solidFill>
                <a:latin typeface="Calibri" panose="020F0502020204030204" pitchFamily="34" charset="0"/>
              </a:rPr>
              <a:t>2. Cómo realizar y registrar el monitoreo de SCP</a:t>
            </a:r>
            <a:endParaRPr lang="es-ES" sz="3500" b="1" dirty="0">
              <a:solidFill>
                <a:srgbClr val="00B489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EC746B-8B18-4B94-8A3A-07BE5E3DC266}"/>
              </a:ext>
            </a:extLst>
          </p:cNvPr>
          <p:cNvSpPr txBox="1"/>
          <p:nvPr/>
        </p:nvSpPr>
        <p:spPr>
          <a:xfrm>
            <a:off x="457200" y="1522777"/>
            <a:ext cx="4572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latin typeface="Calibri" panose="020F0502020204030204" pitchFamily="34" charset="0"/>
              </a:rPr>
              <a:t>¿Frecuencia suficiente?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6ACB61C3-0B11-C7BE-A555-1844B8B85F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8778">
            <a:off x="5908140" y="1097448"/>
            <a:ext cx="1128623" cy="145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5619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C6C6A45C-A91D-4B34-A102-4B6669C28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131" y="2590800"/>
            <a:ext cx="8538666" cy="335280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</a:sp3d>
        </p:spPr>
        <p:txBody>
          <a:bodyPr>
            <a:flatTx/>
          </a:bodyPr>
          <a:lstStyle/>
          <a:p>
            <a:pPr eaLnBrk="0" hangingPunct="0"/>
            <a:r>
              <a:rPr lang="es-ES" sz="2500" b="1" dirty="0">
                <a:latin typeface="Calibri" panose="020F0502020204030204" pitchFamily="34" charset="0"/>
                <a:sym typeface="Wingdings" pitchFamily="2" charset="2"/>
              </a:rPr>
              <a:t>PCC:  </a:t>
            </a:r>
            <a:r>
              <a:rPr lang="es-ES" sz="2500" dirty="0">
                <a:latin typeface="Calibri" panose="020F0502020204030204" pitchFamily="34" charset="0"/>
                <a:sym typeface="Wingdings" pitchFamily="2" charset="2"/>
              </a:rPr>
              <a:t>Una etapa de procesamiento en la que se puede aplicar un control para prevenir, eliminar o reducir a un nivel aceptable un peligro para la inocuidad de los alimentos</a:t>
            </a:r>
            <a:r>
              <a:rPr lang="es-ES" sz="2800" dirty="0">
                <a:latin typeface="Calibri" panose="020F0502020204030204" pitchFamily="34" charset="0"/>
                <a:sym typeface="Wingdings" pitchFamily="2" charset="2"/>
              </a:rPr>
              <a:t>.</a:t>
            </a:r>
          </a:p>
          <a:p>
            <a:pPr eaLnBrk="0" hangingPunct="0"/>
            <a:endParaRPr lang="es-ES" sz="2800" dirty="0">
              <a:latin typeface="Calibri" panose="020F0502020204030204" pitchFamily="34" charset="0"/>
              <a:sym typeface="Wingdings" pitchFamily="2" charset="2"/>
            </a:endParaRPr>
          </a:p>
          <a:p>
            <a:pPr eaLnBrk="0" hangingPunct="0"/>
            <a:r>
              <a:rPr lang="es-ES" sz="2500" b="1" dirty="0">
                <a:latin typeface="Calibri" panose="020F0502020204030204" pitchFamily="34" charset="0"/>
                <a:sym typeface="Wingdings" pitchFamily="2" charset="2"/>
              </a:rPr>
              <a:t>SCP:  </a:t>
            </a:r>
            <a:r>
              <a:rPr lang="es-ES" sz="2500" dirty="0">
                <a:latin typeface="Calibri" panose="020F0502020204030204" pitchFamily="34" charset="0"/>
                <a:sym typeface="Wingdings" pitchFamily="2" charset="2"/>
              </a:rPr>
              <a:t>Un procedimiento para mantener las condiciones de saneamiento generalmente relacionadas con toda la instalación o un área de procesamiento, no solo limitada a una etapa de procesamiento o PCC específicos.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88C48D-EFBF-4309-800D-CEDE60BD7CEF}"/>
              </a:ext>
            </a:extLst>
          </p:cNvPr>
          <p:cNvSpPr txBox="1"/>
          <p:nvPr/>
        </p:nvSpPr>
        <p:spPr>
          <a:xfrm>
            <a:off x="434009" y="381000"/>
            <a:ext cx="8153400" cy="21852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C00000"/>
                </a:solidFill>
                <a:latin typeface="Calibri" panose="020F0502020204030204" pitchFamily="34" charset="0"/>
              </a:rPr>
              <a:t>Ambos son importantes y obligatorios </a:t>
            </a:r>
            <a:br>
              <a:rPr dirty="0"/>
            </a:br>
            <a:r>
              <a:rPr lang="es-ES" dirty="0">
                <a:solidFill>
                  <a:srgbClr val="C00000"/>
                </a:solidFill>
                <a:latin typeface="Calibri" panose="020F0502020204030204" pitchFamily="34" charset="0"/>
              </a:rPr>
              <a:t>para la inocuidad de los pescados y mariscos, pero </a:t>
            </a:r>
          </a:p>
          <a:p>
            <a:pPr algn="ctr"/>
            <a:r>
              <a:rPr lang="es-ES" sz="4400" dirty="0">
                <a:solidFill>
                  <a:srgbClr val="C00000"/>
                </a:solidFill>
                <a:latin typeface="Calibri" panose="020F0502020204030204" pitchFamily="34" charset="0"/>
              </a:rPr>
              <a:t>¿Cuándo se debe monitorear como PCC o SCP?</a:t>
            </a:r>
          </a:p>
        </p:txBody>
      </p:sp>
    </p:spTree>
    <p:extLst>
      <p:ext uri="{BB962C8B-B14F-4D97-AF65-F5344CB8AC3E}">
        <p14:creationId xmlns:p14="http://schemas.microsoft.com/office/powerpoint/2010/main" val="10525785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C6C6A45C-A91D-4B34-A102-4B6669C28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752600"/>
            <a:ext cx="8686799" cy="365760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</a:sp3d>
        </p:spPr>
        <p:txBody>
          <a:bodyPr>
            <a:flatTx/>
          </a:bodyPr>
          <a:lstStyle/>
          <a:p>
            <a:pPr eaLnBrk="0" hangingPunct="0"/>
            <a:r>
              <a:rPr lang="es-ES" sz="3200" b="1" u="sng" dirty="0">
                <a:latin typeface="Calibri" panose="020F0502020204030204" pitchFamily="34" charset="0"/>
                <a:sym typeface="Wingdings" pitchFamily="2" charset="2"/>
              </a:rPr>
              <a:t>Pauta general para distinguir:</a:t>
            </a:r>
          </a:p>
          <a:p>
            <a:pPr eaLnBrk="0" hangingPunct="0"/>
            <a:endParaRPr lang="es-ES" sz="1800" b="1" dirty="0">
              <a:latin typeface="Calibri" panose="020F0502020204030204" pitchFamily="34" charset="0"/>
              <a:sym typeface="Wingdings" pitchFamily="2" charset="2"/>
            </a:endParaRPr>
          </a:p>
          <a:p>
            <a:pPr eaLnBrk="0" hangingPunct="0"/>
            <a:r>
              <a:rPr lang="es-ES" sz="3000" b="1" dirty="0">
                <a:latin typeface="Calibri" panose="020F0502020204030204" pitchFamily="34" charset="0"/>
                <a:sym typeface="Wingdings" pitchFamily="2" charset="2"/>
              </a:rPr>
              <a:t>Los PCC </a:t>
            </a:r>
            <a:r>
              <a:rPr lang="es-ES" sz="3000" dirty="0">
                <a:latin typeface="Calibri" panose="020F0502020204030204" pitchFamily="34" charset="0"/>
                <a:sym typeface="Wingdings" pitchFamily="2" charset="2"/>
              </a:rPr>
              <a:t>se asocian a los controles preventivos que se aplican en una etapa de procesamiento independiente</a:t>
            </a:r>
          </a:p>
          <a:p>
            <a:pPr eaLnBrk="0" hangingPunct="0"/>
            <a:endParaRPr lang="es-ES" sz="1400" b="1" dirty="0">
              <a:latin typeface="Calibri" panose="020F0502020204030204" pitchFamily="34" charset="0"/>
              <a:sym typeface="Wingdings" pitchFamily="2" charset="2"/>
            </a:endParaRPr>
          </a:p>
          <a:p>
            <a:pPr eaLnBrk="0" hangingPunct="0"/>
            <a:r>
              <a:rPr lang="es-ES" sz="3000" b="1" dirty="0">
                <a:latin typeface="Calibri" panose="020F0502020204030204" pitchFamily="34" charset="0"/>
                <a:sym typeface="Wingdings" pitchFamily="2" charset="2"/>
              </a:rPr>
              <a:t>Los SCP </a:t>
            </a:r>
            <a:r>
              <a:rPr lang="es-ES" sz="3000" dirty="0">
                <a:latin typeface="Calibri" panose="020F0502020204030204" pitchFamily="34" charset="0"/>
                <a:sym typeface="Wingdings" pitchFamily="2" charset="2"/>
              </a:rPr>
              <a:t>son controles para los peligros potenciales asociados a los entornos o al personal de procesamiento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88C48D-EFBF-4309-800D-CEDE60BD7CEF}"/>
              </a:ext>
            </a:extLst>
          </p:cNvPr>
          <p:cNvSpPr txBox="1"/>
          <p:nvPr/>
        </p:nvSpPr>
        <p:spPr>
          <a:xfrm>
            <a:off x="434009" y="304800"/>
            <a:ext cx="815340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4400" dirty="0">
                <a:solidFill>
                  <a:srgbClr val="C00000"/>
                </a:solidFill>
                <a:latin typeface="Calibri" panose="020F0502020204030204" pitchFamily="34" charset="0"/>
              </a:rPr>
              <a:t>¿Cuándo se debe monitorear como PCC o SCP?</a:t>
            </a:r>
          </a:p>
        </p:txBody>
      </p:sp>
    </p:spTree>
    <p:extLst>
      <p:ext uri="{BB962C8B-B14F-4D97-AF65-F5344CB8AC3E}">
        <p14:creationId xmlns:p14="http://schemas.microsoft.com/office/powerpoint/2010/main" val="26004567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C88C48D-EFBF-4309-800D-CEDE60BD7CEF}"/>
              </a:ext>
            </a:extLst>
          </p:cNvPr>
          <p:cNvSpPr txBox="1"/>
          <p:nvPr/>
        </p:nvSpPr>
        <p:spPr>
          <a:xfrm>
            <a:off x="386316" y="228600"/>
            <a:ext cx="815340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4400" dirty="0">
                <a:solidFill>
                  <a:srgbClr val="C00000"/>
                </a:solidFill>
                <a:latin typeface="Calibri" panose="020F0502020204030204" pitchFamily="34" charset="0"/>
              </a:rPr>
              <a:t>¿Cuándo se debe monitorear como PCC o SCP?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00BC0F47-745E-4538-848C-6C544214A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1524000"/>
            <a:ext cx="8153399" cy="5078081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</a:sp3d>
        </p:spPr>
        <p:txBody>
          <a:bodyPr>
            <a:flatTx/>
          </a:bodyPr>
          <a:lstStyle/>
          <a:p>
            <a:pPr eaLnBrk="0" hangingPunct="0"/>
            <a:r>
              <a:rPr lang="es-ES" sz="2800" b="1" dirty="0">
                <a:latin typeface="Calibri" panose="020F0502020204030204" pitchFamily="34" charset="0"/>
                <a:sym typeface="Wingdings" pitchFamily="2" charset="2"/>
              </a:rPr>
              <a:t>EJEMPLOS para comparación</a:t>
            </a:r>
            <a:endParaRPr lang="es-ES" dirty="0">
              <a:latin typeface="Calibri" panose="020F0502020204030204" pitchFamily="34" charset="0"/>
              <a:sym typeface="Wingdings" pitchFamily="2" charset="2"/>
            </a:endParaRPr>
          </a:p>
        </p:txBody>
      </p:sp>
      <p:graphicFrame>
        <p:nvGraphicFramePr>
          <p:cNvPr id="6" name="Group 177">
            <a:extLst>
              <a:ext uri="{FF2B5EF4-FFF2-40B4-BE49-F238E27FC236}">
                <a16:creationId xmlns:a16="http://schemas.microsoft.com/office/drawing/2014/main" id="{835C68E3-D703-476C-A1A1-B4726E92F4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1589112"/>
              </p:ext>
            </p:extLst>
          </p:nvPr>
        </p:nvGraphicFramePr>
        <p:xfrm>
          <a:off x="629824" y="2065901"/>
          <a:ext cx="7909892" cy="4536180"/>
        </p:xfrm>
        <a:graphic>
          <a:graphicData uri="http://schemas.openxmlformats.org/drawingml/2006/table">
            <a:tbl>
              <a:tblPr/>
              <a:tblGrid>
                <a:gridCol w="2063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17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98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Peligro</a:t>
                      </a:r>
                    </a:p>
                  </a:txBody>
                  <a:tcPr marT="45701" marB="4570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Control</a:t>
                      </a: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 h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Registro</a:t>
                      </a: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68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Histamina</a:t>
                      </a:r>
                    </a:p>
                  </a:txBody>
                  <a:tcPr marT="45701" marB="4570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Tiempo y temperatura de pescados que forman </a:t>
                      </a:r>
                      <a:r>
                        <a:rPr kumimoji="0" lang="es-E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escombroide</a:t>
                      </a: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Específico </a:t>
                      </a:r>
                      <a:br>
                        <a:rPr sz="1200" dirty="0"/>
                      </a:b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del producto</a:t>
                      </a: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PCC</a:t>
                      </a: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68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Supervivencia de agentes patógenos</a:t>
                      </a:r>
                    </a:p>
                  </a:txBody>
                  <a:tcPr marT="45701" marB="4570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Tiempo y temperatura para ahumar pescados</a:t>
                      </a: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Etapa de </a:t>
                      </a:r>
                      <a:br>
                        <a:rPr sz="1200" dirty="0"/>
                      </a:b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procesamiento</a:t>
                      </a: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PCC</a:t>
                      </a: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68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Contaminación por agentes patógenos</a:t>
                      </a:r>
                    </a:p>
                  </a:txBody>
                  <a:tcPr marT="45701" marB="4570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Lavarse las manos antes de tocar el producto</a:t>
                      </a: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Personal</a:t>
                      </a: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Saneamiento</a:t>
                      </a: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888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Contaminación por agentes patógenos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1" marB="4570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Limitar el movimiento de los empleados entre las áreas de alimentos crudos y cocidos</a:t>
                      </a: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Personal</a:t>
                      </a: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Saneamiento</a:t>
                      </a: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108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Contaminación por agentes patógenos</a:t>
                      </a:r>
                    </a:p>
                  </a:txBody>
                  <a:tcPr marT="45701" marB="4570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Limpiar y desinfectar superficies en contacto directo con alimentos</a:t>
                      </a: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Entorno de la planta</a:t>
                      </a: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Saneamiento</a:t>
                      </a: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848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Contaminación química</a:t>
                      </a:r>
                    </a:p>
                  </a:txBody>
                  <a:tcPr marT="45701" marB="4570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Use solo grasa apta para alimentos</a:t>
                      </a: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Entorno de la planta</a:t>
                      </a: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Saneamiento</a:t>
                      </a: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74423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710659-4CCA-408E-9F99-0104E725B513}"/>
              </a:ext>
            </a:extLst>
          </p:cNvPr>
          <p:cNvSpPr/>
          <p:nvPr/>
        </p:nvSpPr>
        <p:spPr>
          <a:xfrm>
            <a:off x="192368" y="162092"/>
            <a:ext cx="9296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600" b="1" dirty="0">
                <a:solidFill>
                  <a:srgbClr val="00B489"/>
                </a:solidFill>
                <a:latin typeface="Calibri" panose="020F0502020204030204" pitchFamily="34" charset="0"/>
              </a:rPr>
              <a:t>3.  Proporciona antecedentes para cada una </a:t>
            </a:r>
            <a:br>
              <a:rPr dirty="0"/>
            </a:br>
            <a:r>
              <a:rPr lang="es-ES" sz="3600" b="1" dirty="0">
                <a:solidFill>
                  <a:srgbClr val="00B489"/>
                </a:solidFill>
                <a:latin typeface="Calibri" panose="020F0502020204030204" pitchFamily="34" charset="0"/>
              </a:rPr>
              <a:t>     de las 8 condiciones clave de saneamiento</a:t>
            </a:r>
            <a:endParaRPr lang="es-ES" sz="4000" b="1" dirty="0">
              <a:solidFill>
                <a:srgbClr val="00B489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8215F8-02FF-4E01-9238-00F6024BC957}"/>
              </a:ext>
            </a:extLst>
          </p:cNvPr>
          <p:cNvSpPr txBox="1"/>
          <p:nvPr/>
        </p:nvSpPr>
        <p:spPr>
          <a:xfrm>
            <a:off x="5105400" y="1905000"/>
            <a:ext cx="38100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Calibri" panose="020F0502020204030204" pitchFamily="34" charset="0"/>
              </a:rPr>
              <a:t>El manual de capacitación en SCP tiene un capítulo para cada una de las 8 condiciones clave </a:t>
            </a:r>
            <a:br>
              <a:rPr lang="es-ES" dirty="0">
                <a:latin typeface="Calibri" panose="020F0502020204030204" pitchFamily="34" charset="0"/>
              </a:rPr>
            </a:br>
            <a:r>
              <a:rPr lang="es-ES" dirty="0">
                <a:latin typeface="Calibri" panose="020F0502020204030204" pitchFamily="34" charset="0"/>
              </a:rPr>
              <a:t>de saneamiento </a:t>
            </a:r>
          </a:p>
          <a:p>
            <a:endParaRPr lang="es-ES" sz="2800" dirty="0">
              <a:latin typeface="Calibri" panose="020F0502020204030204" pitchFamily="34" charset="0"/>
            </a:endParaRPr>
          </a:p>
          <a:p>
            <a:endParaRPr lang="es-ES" sz="2800" dirty="0">
              <a:latin typeface="Calibri" panose="020F0502020204030204" pitchFamily="34" charset="0"/>
            </a:endParaRPr>
          </a:p>
          <a:p>
            <a:r>
              <a:rPr lang="es-ES" dirty="0">
                <a:latin typeface="Calibri" panose="020F0502020204030204" pitchFamily="34" charset="0"/>
              </a:rPr>
              <a:t>Cada capítulo contiene antecedentes acerca de las condiciones clave de saneamiento</a:t>
            </a:r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15DF0B7F-AC43-4177-5366-9B2AABBAD7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743200"/>
            <a:ext cx="1128623" cy="1458951"/>
          </a:xfrm>
          <a:prstGeom prst="rect">
            <a:avLst/>
          </a:prstGeom>
        </p:spPr>
      </p:pic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DD103C38-F1F7-8DE3-659A-A1BE3A7DA9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06433"/>
            <a:ext cx="4800600" cy="530133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B940E0D-FF00-EEFB-8995-1B46EFC2163B}"/>
              </a:ext>
            </a:extLst>
          </p:cNvPr>
          <p:cNvSpPr/>
          <p:nvPr/>
        </p:nvSpPr>
        <p:spPr>
          <a:xfrm>
            <a:off x="152400" y="1562100"/>
            <a:ext cx="990600" cy="228600"/>
          </a:xfrm>
          <a:prstGeom prst="rect">
            <a:avLst/>
          </a:prstGeom>
          <a:solidFill>
            <a:srgbClr val="00B489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17781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864D1E0-8FE0-4CEF-B187-F6F5FE18D8CF}"/>
              </a:ext>
            </a:extLst>
          </p:cNvPr>
          <p:cNvSpPr txBox="1"/>
          <p:nvPr/>
        </p:nvSpPr>
        <p:spPr>
          <a:xfrm>
            <a:off x="1485900" y="618975"/>
            <a:ext cx="7124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rgbClr val="00B489"/>
                </a:solidFill>
                <a:latin typeface="Calibri" panose="020F0502020204030204" pitchFamily="34" charset="0"/>
              </a:rPr>
              <a:t>Procedimientos de control sanitario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B6AC2DD-8910-4594-A925-E6E0AAEC19DA}"/>
              </a:ext>
            </a:extLst>
          </p:cNvPr>
          <p:cNvGrpSpPr/>
          <p:nvPr/>
        </p:nvGrpSpPr>
        <p:grpSpPr>
          <a:xfrm>
            <a:off x="609600" y="1348088"/>
            <a:ext cx="8305800" cy="4978499"/>
            <a:chOff x="609600" y="1348088"/>
            <a:chExt cx="8305800" cy="497849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C44ABB6-F398-42C7-81BD-3C91DCCDD088}"/>
                </a:ext>
              </a:extLst>
            </p:cNvPr>
            <p:cNvSpPr txBox="1"/>
            <p:nvPr/>
          </p:nvSpPr>
          <p:spPr>
            <a:xfrm>
              <a:off x="609600" y="2110048"/>
              <a:ext cx="8305800" cy="4216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3600" dirty="0">
                  <a:latin typeface="Calibri" panose="020F0502020204030204" pitchFamily="34" charset="0"/>
                </a:rPr>
                <a:t>Ahora que comprende POR QUÉ </a:t>
              </a:r>
              <a:br>
                <a:rPr dirty="0"/>
              </a:br>
              <a:r>
                <a:rPr lang="es-ES" sz="3600" dirty="0">
                  <a:latin typeface="Calibri" panose="020F0502020204030204" pitchFamily="34" charset="0"/>
                </a:rPr>
                <a:t>la capacitación en SCP es importante, </a:t>
              </a:r>
              <a:br>
                <a:rPr dirty="0"/>
              </a:br>
              <a:r>
                <a:rPr lang="es-ES" sz="3600" dirty="0">
                  <a:latin typeface="Calibri" panose="020F0502020204030204" pitchFamily="34" charset="0"/>
                </a:rPr>
                <a:t>y entiende el enfoque de la capacitación de la Alianza de HACCP para Pescados y Mariscos</a:t>
              </a:r>
            </a:p>
            <a:p>
              <a:endParaRPr lang="es-ES" sz="4400" dirty="0">
                <a:latin typeface="Calibri" panose="020F0502020204030204" pitchFamily="34" charset="0"/>
              </a:endParaRPr>
            </a:p>
            <a:p>
              <a:r>
                <a:rPr lang="es-ES" sz="4400" dirty="0">
                  <a:latin typeface="Calibri" panose="020F0502020204030204" pitchFamily="34" charset="0"/>
                </a:rPr>
                <a:t>         ¡Comencemos el curso!</a:t>
              </a:r>
            </a:p>
          </p:txBody>
        </p:sp>
        <p:pic>
          <p:nvPicPr>
            <p:cNvPr id="7" name="Picture 6" descr="Image result for SEAFOOD HACCP ALLIANCE">
              <a:extLst>
                <a:ext uri="{FF2B5EF4-FFF2-40B4-BE49-F238E27FC236}">
                  <a16:creationId xmlns:a16="http://schemas.microsoft.com/office/drawing/2014/main" id="{6733FE6E-0584-46C5-9879-DC742735D2C4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00" y="1348088"/>
              <a:ext cx="1371600" cy="1523920"/>
            </a:xfrm>
            <a:prstGeom prst="rect">
              <a:avLst/>
            </a:prstGeom>
            <a:noFill/>
          </p:spPr>
        </p:pic>
      </p:grp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4B220789-3655-FFE9-F80C-9ACFF48726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6412">
            <a:off x="126521" y="153959"/>
            <a:ext cx="1128623" cy="145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6856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434194B-EB56-4062-98C6-CB72F287E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2826"/>
            <a:ext cx="10015869" cy="685372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3746DB1-35A8-422F-9955-4F8E75DBB0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63"/>
          <a:stretch/>
        </p:blipFill>
        <p:spPr>
          <a:xfrm>
            <a:off x="-1" y="0"/>
            <a:ext cx="10015869" cy="6850894"/>
          </a:xfrm>
          <a:prstGeom prst="rect">
            <a:avLst/>
          </a:prstGeom>
        </p:spPr>
      </p:pic>
      <p:sp>
        <p:nvSpPr>
          <p:cNvPr id="16" name="Freeform 57">
            <a:extLst>
              <a:ext uri="{FF2B5EF4-FFF2-40B4-BE49-F238E27FC236}">
                <a16:creationId xmlns:a16="http://schemas.microsoft.com/office/drawing/2014/main" id="{B817D9AD-5E85-4E85-AC3E-43E24FA91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336223"/>
            <a:ext cx="4571999" cy="5514671"/>
          </a:xfrm>
          <a:custGeom>
            <a:avLst/>
            <a:gdLst>
              <a:gd name="connsiteX0" fmla="*/ 1504462 w 4383459"/>
              <a:gd name="connsiteY0" fmla="*/ 0 h 5287256"/>
              <a:gd name="connsiteX1" fmla="*/ 4383459 w 4383459"/>
              <a:gd name="connsiteY1" fmla="*/ 2878997 h 5287256"/>
              <a:gd name="connsiteX2" fmla="*/ 3114137 w 4383459"/>
              <a:gd name="connsiteY2" fmla="*/ 5266307 h 5287256"/>
              <a:gd name="connsiteX3" fmla="*/ 3079653 w 4383459"/>
              <a:gd name="connsiteY3" fmla="*/ 5287256 h 5287256"/>
              <a:gd name="connsiteX4" fmla="*/ 0 w 4383459"/>
              <a:gd name="connsiteY4" fmla="*/ 5287256 h 5287256"/>
              <a:gd name="connsiteX5" fmla="*/ 0 w 4383459"/>
              <a:gd name="connsiteY5" fmla="*/ 427769 h 5287256"/>
              <a:gd name="connsiteX6" fmla="*/ 132161 w 4383459"/>
              <a:gd name="connsiteY6" fmla="*/ 347480 h 5287256"/>
              <a:gd name="connsiteX7" fmla="*/ 1504462 w 4383459"/>
              <a:gd name="connsiteY7" fmla="*/ 0 h 5287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83459" h="5287256">
                <a:moveTo>
                  <a:pt x="1504462" y="0"/>
                </a:moveTo>
                <a:cubicBezTo>
                  <a:pt x="3094488" y="0"/>
                  <a:pt x="4383459" y="1288971"/>
                  <a:pt x="4383459" y="2878997"/>
                </a:cubicBezTo>
                <a:cubicBezTo>
                  <a:pt x="4383459" y="3872763"/>
                  <a:pt x="3879955" y="4748930"/>
                  <a:pt x="3114137" y="5266307"/>
                </a:cubicBezTo>
                <a:lnTo>
                  <a:pt x="3079653" y="5287256"/>
                </a:lnTo>
                <a:lnTo>
                  <a:pt x="0" y="5287256"/>
                </a:lnTo>
                <a:lnTo>
                  <a:pt x="0" y="427769"/>
                </a:lnTo>
                <a:lnTo>
                  <a:pt x="132161" y="347480"/>
                </a:lnTo>
                <a:cubicBezTo>
                  <a:pt x="540096" y="125876"/>
                  <a:pt x="1007579" y="0"/>
                  <a:pt x="1504462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2" name="Picture 1" descr="A screenshot of a cell phone&#10;&#10;Description automatically generated">
            <a:extLst>
              <a:ext uri="{FF2B5EF4-FFF2-40B4-BE49-F238E27FC236}">
                <a16:creationId xmlns:a16="http://schemas.microsoft.com/office/drawing/2014/main" id="{1378827A-F6D1-44CF-9ADA-1521F1899E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86890" y="2339162"/>
            <a:ext cx="3397873" cy="4021153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0810290-E788-4DE3-B716-DBE58CC6A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30872" y="0"/>
            <a:ext cx="4124495" cy="3124182"/>
          </a:xfrm>
          <a:custGeom>
            <a:avLst/>
            <a:gdLst>
              <a:gd name="connsiteX0" fmla="*/ 301225 w 4185112"/>
              <a:gd name="connsiteY0" fmla="*/ 0 h 3170097"/>
              <a:gd name="connsiteX1" fmla="*/ 3883887 w 4185112"/>
              <a:gd name="connsiteY1" fmla="*/ 0 h 3170097"/>
              <a:gd name="connsiteX2" fmla="*/ 3932552 w 4185112"/>
              <a:gd name="connsiteY2" fmla="*/ 80105 h 3170097"/>
              <a:gd name="connsiteX3" fmla="*/ 4185112 w 4185112"/>
              <a:gd name="connsiteY3" fmla="*/ 1077541 h 3170097"/>
              <a:gd name="connsiteX4" fmla="*/ 2092556 w 4185112"/>
              <a:gd name="connsiteY4" fmla="*/ 3170097 h 3170097"/>
              <a:gd name="connsiteX5" fmla="*/ 0 w 4185112"/>
              <a:gd name="connsiteY5" fmla="*/ 1077541 h 3170097"/>
              <a:gd name="connsiteX6" fmla="*/ 252561 w 4185112"/>
              <a:gd name="connsiteY6" fmla="*/ 80105 h 3170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85112" h="3170097">
                <a:moveTo>
                  <a:pt x="301225" y="0"/>
                </a:moveTo>
                <a:lnTo>
                  <a:pt x="3883887" y="0"/>
                </a:lnTo>
                <a:lnTo>
                  <a:pt x="3932552" y="80105"/>
                </a:lnTo>
                <a:cubicBezTo>
                  <a:pt x="4093621" y="376606"/>
                  <a:pt x="4185112" y="716389"/>
                  <a:pt x="4185112" y="1077541"/>
                </a:cubicBezTo>
                <a:cubicBezTo>
                  <a:pt x="4185112" y="2233228"/>
                  <a:pt x="3248243" y="3170097"/>
                  <a:pt x="2092556" y="3170097"/>
                </a:cubicBezTo>
                <a:cubicBezTo>
                  <a:pt x="936869" y="3170097"/>
                  <a:pt x="0" y="2233228"/>
                  <a:pt x="0" y="1077541"/>
                </a:cubicBezTo>
                <a:cubicBezTo>
                  <a:pt x="0" y="716389"/>
                  <a:pt x="91491" y="376606"/>
                  <a:pt x="252561" y="80105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309B237B-B07C-FD04-2646-C2885DFB69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84" y="2143913"/>
            <a:ext cx="3412787" cy="44116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B1D1DA-8A6F-BD4D-17DC-89AF52753BAB}"/>
              </a:ext>
            </a:extLst>
          </p:cNvPr>
          <p:cNvSpPr txBox="1"/>
          <p:nvPr/>
        </p:nvSpPr>
        <p:spPr>
          <a:xfrm>
            <a:off x="5270743" y="4362707"/>
            <a:ext cx="4459934" cy="11356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Procedimientos de control sanitario</a:t>
            </a:r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7B717342-55E8-02E2-29F2-5FBE9F48DF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533400"/>
            <a:ext cx="3489411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22028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C44ABB6-F398-42C7-81BD-3C91DCCDD088}"/>
              </a:ext>
            </a:extLst>
          </p:cNvPr>
          <p:cNvSpPr txBox="1"/>
          <p:nvPr/>
        </p:nvSpPr>
        <p:spPr>
          <a:xfrm>
            <a:off x="1198718" y="1592862"/>
            <a:ext cx="7183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Calibri" panose="020F0502020204030204" pitchFamily="34" charset="0"/>
              </a:rPr>
              <a:t>Propósito de la capacitación en SCP 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B28F9CAD-F672-40E5-96F6-FA3D3FCF49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1119" y="2438400"/>
            <a:ext cx="5943600" cy="266700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</a:sp3d>
        </p:spPr>
        <p:txBody>
          <a:bodyPr>
            <a:flatTx/>
          </a:bodyPr>
          <a:lstStyle/>
          <a:p>
            <a:pPr marL="457200" indent="-457200" eaLnBrk="0" hangingPunct="0"/>
            <a:endParaRPr lang="es-ES" sz="1800" b="1" dirty="0">
              <a:latin typeface="Arial" charset="0"/>
            </a:endParaRPr>
          </a:p>
          <a:p>
            <a:pPr marL="457200" eaLnBrk="0" hangingPunct="0"/>
            <a:r>
              <a:rPr lang="es-ES" dirty="0">
                <a:latin typeface="Calibri" panose="020F0502020204030204" pitchFamily="34" charset="0"/>
                <a:sym typeface="Wingdings" pitchFamily="2" charset="2"/>
              </a:rPr>
              <a:t>Ayudar a la industria en el desarrollo y la implementación de los procedimientos de control sanitario (SCP, por sus siglas en inglés) según lo decretado por las “Norma HACCP para pescados y mariscos” de la FDA (21 CFR, Parte 123)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64D1E0-8FE0-4CEF-B187-F6F5FE18D8CF}"/>
              </a:ext>
            </a:extLst>
          </p:cNvPr>
          <p:cNvSpPr txBox="1"/>
          <p:nvPr/>
        </p:nvSpPr>
        <p:spPr>
          <a:xfrm>
            <a:off x="1372084" y="594925"/>
            <a:ext cx="7086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rgbClr val="00B489"/>
                </a:solidFill>
                <a:latin typeface="Calibri" panose="020F0502020204030204" pitchFamily="34" charset="0"/>
              </a:rPr>
              <a:t>Procedimientos de control sanitario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17A959CB-A5BF-CFD2-5E62-150BAEAA2E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6412">
            <a:off x="126521" y="153959"/>
            <a:ext cx="1128623" cy="14589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37752C-B02B-FCE5-EA01-8A31D13DF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06204">
            <a:off x="6978179" y="4310974"/>
            <a:ext cx="1855476" cy="240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4474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381000" y="990600"/>
            <a:ext cx="8458200" cy="533400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</a:sp3d>
        </p:spPr>
        <p:txBody>
          <a:bodyPr>
            <a:flatTx/>
          </a:bodyPr>
          <a:lstStyle/>
          <a:p>
            <a:pPr marL="457200" indent="-457200" eaLnBrk="0" hangingPunct="0"/>
            <a:endParaRPr lang="es-ES" sz="2800" b="1" dirty="0">
              <a:latin typeface="Arial" charset="0"/>
            </a:endParaRPr>
          </a:p>
          <a:p>
            <a:pPr marL="457200" indent="-457200" eaLnBrk="0" hangingPunct="0"/>
            <a:r>
              <a:rPr lang="es-ES" sz="2800" b="1" dirty="0">
                <a:latin typeface="Arial" charset="0"/>
              </a:rPr>
              <a:t>1-1.</a:t>
            </a:r>
            <a:r>
              <a:rPr lang="en-US" sz="2800" b="1" dirty="0">
                <a:latin typeface="Arial" charset="0"/>
              </a:rPr>
              <a:t>	</a:t>
            </a:r>
            <a:r>
              <a:rPr lang="es-ES" sz="2800" b="1" dirty="0">
                <a:latin typeface="Arial" charset="0"/>
              </a:rPr>
              <a:t>   Condición clave de saneamiento n.º 1:</a:t>
            </a:r>
            <a:endParaRPr lang="es-ES" sz="2800" b="1" dirty="0">
              <a:latin typeface="Arial" charset="0"/>
              <a:sym typeface="Wingdings" pitchFamily="2" charset="2"/>
            </a:endParaRPr>
          </a:p>
          <a:p>
            <a:pPr marL="457200" indent="-457200" eaLnBrk="0" hangingPunct="0"/>
            <a:endParaRPr lang="es-ES" sz="2800" dirty="0">
              <a:latin typeface="Arial" charset="0"/>
              <a:sym typeface="Wingdings" pitchFamily="2" charset="2"/>
            </a:endParaRPr>
          </a:p>
          <a:p>
            <a:pPr marL="457200" indent="-457200" eaLnBrk="0" hangingPunct="0"/>
            <a:r>
              <a:rPr lang="en-US" sz="2800" dirty="0">
                <a:latin typeface="Arial" charset="0"/>
                <a:sym typeface="Wingdings" pitchFamily="2" charset="2"/>
              </a:rPr>
              <a:t></a:t>
            </a:r>
            <a:r>
              <a:rPr lang="es-ES" sz="2800" dirty="0">
                <a:latin typeface="Arial" charset="0"/>
                <a:sym typeface="Wingdings" pitchFamily="2" charset="2"/>
              </a:rPr>
              <a:t> </a:t>
            </a:r>
            <a:r>
              <a:rPr lang="es-ES" sz="2600" dirty="0">
                <a:latin typeface="Arial" charset="0"/>
                <a:sym typeface="Wingdings" pitchFamily="2" charset="2"/>
              </a:rPr>
              <a:t>suministro inocuo de agua que tenga contacto con alimentos y superficies en contacto con alimentos;</a:t>
            </a:r>
          </a:p>
          <a:p>
            <a:pPr marL="457200" indent="-457200"/>
            <a:endParaRPr lang="es-ES" sz="2800" dirty="0">
              <a:latin typeface="Arial" charset="0"/>
              <a:sym typeface="Wingdings" pitchFamily="2" charset="2"/>
            </a:endParaRPr>
          </a:p>
          <a:p>
            <a:pPr marL="457200" indent="-457200"/>
            <a:r>
              <a:rPr lang="en-US" sz="2800" dirty="0">
                <a:latin typeface="Arial" charset="0"/>
                <a:sym typeface="Wingdings" pitchFamily="2" charset="2"/>
              </a:rPr>
              <a:t></a:t>
            </a:r>
            <a:r>
              <a:rPr lang="es-ES" sz="2800" dirty="0">
                <a:latin typeface="Arial" charset="0"/>
                <a:sym typeface="Wingdings" pitchFamily="2" charset="2"/>
              </a:rPr>
              <a:t> </a:t>
            </a:r>
            <a:r>
              <a:rPr lang="es-ES" sz="2600" dirty="0">
                <a:latin typeface="Arial" charset="0"/>
                <a:sym typeface="Wingdings" pitchFamily="2" charset="2"/>
              </a:rPr>
              <a:t>suministro inocuo de agua para producción de hielo; </a:t>
            </a:r>
          </a:p>
          <a:p>
            <a:pPr marL="457200" indent="-457200"/>
            <a:endParaRPr lang="es-ES" sz="2800" dirty="0">
              <a:latin typeface="Arial" charset="0"/>
              <a:sym typeface="Wingdings" pitchFamily="2" charset="2"/>
            </a:endParaRPr>
          </a:p>
          <a:p>
            <a:pPr marL="457200" indent="-457200" eaLnBrk="0" hangingPunct="0"/>
            <a:r>
              <a:rPr lang="en-US" sz="2800" dirty="0">
                <a:latin typeface="Arial" charset="0"/>
                <a:sym typeface="Wingdings" pitchFamily="2" charset="2"/>
              </a:rPr>
              <a:t></a:t>
            </a:r>
            <a:r>
              <a:rPr lang="es-ES" sz="2800" dirty="0">
                <a:latin typeface="Arial" charset="0"/>
                <a:sym typeface="Wingdings" pitchFamily="2" charset="2"/>
              </a:rPr>
              <a:t> </a:t>
            </a:r>
            <a:r>
              <a:rPr lang="es-ES" sz="2600" dirty="0">
                <a:latin typeface="Arial" charset="0"/>
                <a:sym typeface="Wingdings" pitchFamily="2" charset="2"/>
              </a:rPr>
              <a:t>sin conexiones cruzadas entre los suministros de agua potable y no potable</a:t>
            </a:r>
            <a:r>
              <a:rPr lang="es-ES" sz="2800" dirty="0">
                <a:latin typeface="Arial" charset="0"/>
                <a:sym typeface="Wingdings" pitchFamily="2" charset="2"/>
              </a:rPr>
              <a:t>.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5029200"/>
            <a:ext cx="1879600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829028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381000" y="685800"/>
            <a:ext cx="8534400" cy="533400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</a:sp3d>
        </p:spPr>
        <p:txBody>
          <a:bodyPr>
            <a:flatTx/>
          </a:bodyPr>
          <a:lstStyle/>
          <a:p>
            <a:pPr marL="457200" indent="-457200" eaLnBrk="0" hangingPunct="0"/>
            <a:endParaRPr lang="es-ES" sz="1600" b="1" dirty="0">
              <a:latin typeface="Arial" charset="0"/>
            </a:endParaRPr>
          </a:p>
          <a:p>
            <a:pPr marL="457200" indent="-457200" eaLnBrk="0" hangingPunct="0"/>
            <a:r>
              <a:rPr lang="es-ES" sz="2800" b="1" dirty="0">
                <a:latin typeface="Arial" charset="0"/>
              </a:rPr>
              <a:t>1-2.  El agua es uno de los componentes más</a:t>
            </a:r>
            <a:br>
              <a:rPr dirty="0"/>
            </a:br>
            <a:r>
              <a:rPr lang="es-ES" sz="2800" b="1" dirty="0">
                <a:latin typeface="Arial" charset="0"/>
              </a:rPr>
              <a:t>    importantes para un establecimiento de</a:t>
            </a:r>
            <a:br>
              <a:rPr dirty="0"/>
            </a:br>
            <a:r>
              <a:rPr lang="es-ES" sz="2800" b="1" dirty="0">
                <a:latin typeface="Arial" charset="0"/>
              </a:rPr>
              <a:t>    pescados y mariscos, ya que se usa:</a:t>
            </a:r>
            <a:endParaRPr lang="es-ES" sz="2800" dirty="0">
              <a:latin typeface="Arial" charset="0"/>
            </a:endParaRPr>
          </a:p>
          <a:p>
            <a:pPr marL="457200" indent="-457200" eaLnBrk="0" hangingPunct="0"/>
            <a:endParaRPr lang="es-ES" sz="2800" dirty="0">
              <a:latin typeface="Arial" charset="0"/>
              <a:sym typeface="Wingdings" pitchFamily="2" charset="2"/>
            </a:endParaRPr>
          </a:p>
          <a:p>
            <a:pPr marL="457200" indent="-457200" eaLnBrk="0" hangingPunct="0"/>
            <a:r>
              <a:rPr lang="en-US" sz="2800" dirty="0">
                <a:latin typeface="Arial" charset="0"/>
                <a:sym typeface="Wingdings" pitchFamily="2" charset="2"/>
              </a:rPr>
              <a:t></a:t>
            </a:r>
            <a:r>
              <a:rPr lang="es-ES" sz="2800" dirty="0">
                <a:latin typeface="Arial" charset="0"/>
                <a:sym typeface="Wingdings" pitchFamily="2" charset="2"/>
              </a:rPr>
              <a:t> como ingrediente;</a:t>
            </a:r>
          </a:p>
          <a:p>
            <a:pPr marL="457200" indent="-457200"/>
            <a:r>
              <a:rPr lang="en-US" sz="2800" dirty="0">
                <a:latin typeface="Arial" charset="0"/>
                <a:sym typeface="Wingdings" pitchFamily="2" charset="2"/>
              </a:rPr>
              <a:t></a:t>
            </a:r>
            <a:r>
              <a:rPr lang="es-ES" sz="2800" dirty="0">
                <a:latin typeface="Arial" charset="0"/>
                <a:sym typeface="Wingdings" pitchFamily="2" charset="2"/>
              </a:rPr>
              <a:t> para transportar productos;</a:t>
            </a:r>
          </a:p>
          <a:p>
            <a:pPr marL="457200" indent="-457200"/>
            <a:r>
              <a:rPr lang="en-US" sz="2800" dirty="0">
                <a:latin typeface="Arial" charset="0"/>
                <a:sym typeface="Wingdings" pitchFamily="2" charset="2"/>
              </a:rPr>
              <a:t></a:t>
            </a:r>
            <a:r>
              <a:rPr lang="es-ES" sz="2800" dirty="0">
                <a:latin typeface="Arial" charset="0"/>
                <a:sym typeface="Wingdings" pitchFamily="2" charset="2"/>
              </a:rPr>
              <a:t> para lavar alimentos;</a:t>
            </a:r>
          </a:p>
          <a:p>
            <a:pPr marL="457200" indent="-457200" eaLnBrk="0" hangingPunct="0"/>
            <a:r>
              <a:rPr lang="en-US" sz="2800" dirty="0">
                <a:latin typeface="Arial" charset="0"/>
                <a:sym typeface="Wingdings" pitchFamily="2" charset="2"/>
              </a:rPr>
              <a:t></a:t>
            </a:r>
            <a:r>
              <a:rPr lang="es-ES" sz="2800" dirty="0">
                <a:latin typeface="Arial" charset="0"/>
                <a:sym typeface="Wingdings" pitchFamily="2" charset="2"/>
              </a:rPr>
              <a:t> para hacer hielo y productos glaseados;</a:t>
            </a:r>
          </a:p>
          <a:p>
            <a:pPr marL="457200" indent="-457200" eaLnBrk="0" hangingPunct="0"/>
            <a:r>
              <a:rPr lang="en-US" sz="2800" dirty="0">
                <a:latin typeface="Arial" charset="0"/>
                <a:sym typeface="Wingdings" pitchFamily="2" charset="2"/>
              </a:rPr>
              <a:t></a:t>
            </a:r>
            <a:r>
              <a:rPr lang="es-ES" sz="2800" dirty="0">
                <a:latin typeface="Arial" charset="0"/>
                <a:sym typeface="Wingdings" pitchFamily="2" charset="2"/>
              </a:rPr>
              <a:t> para limpiar y desinfectar instalaciones, utensilios, envases y equipos; y</a:t>
            </a:r>
          </a:p>
          <a:p>
            <a:pPr marL="457200" indent="-457200" eaLnBrk="0" hangingPunct="0"/>
            <a:r>
              <a:rPr lang="en-US" sz="2800" dirty="0">
                <a:latin typeface="Arial" charset="0"/>
                <a:sym typeface="Wingdings" pitchFamily="2" charset="2"/>
              </a:rPr>
              <a:t></a:t>
            </a:r>
            <a:r>
              <a:rPr lang="es-ES" sz="2800" dirty="0">
                <a:latin typeface="Arial" charset="0"/>
                <a:sym typeface="Wingdings" pitchFamily="2" charset="2"/>
              </a:rPr>
              <a:t> para beber.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1400" y="2438400"/>
            <a:ext cx="1307638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09600" y="1981200"/>
            <a:ext cx="8153400" cy="365760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</a:sp3d>
        </p:spPr>
        <p:txBody>
          <a:bodyPr>
            <a:flatTx/>
          </a:bodyPr>
          <a:lstStyle/>
          <a:p>
            <a:pPr marL="457200" indent="-457200" eaLnBrk="0" hangingPunct="0"/>
            <a:r>
              <a:rPr lang="es-ES" sz="2800" b="1" dirty="0">
                <a:latin typeface="Arial" charset="0"/>
                <a:sym typeface="Wingdings" pitchFamily="2" charset="2"/>
              </a:rPr>
              <a:t>1-3.  Fuentes comunes para el uso de agua en el procesamiento de pescados y mariscos:</a:t>
            </a:r>
            <a:endParaRPr lang="es-ES" sz="2800" dirty="0">
              <a:latin typeface="Arial" charset="0"/>
              <a:sym typeface="Wingdings" pitchFamily="2" charset="2"/>
            </a:endParaRPr>
          </a:p>
          <a:p>
            <a:pPr marL="457200" indent="-457200" eaLnBrk="0" hangingPunct="0"/>
            <a:endParaRPr lang="es-ES" sz="2800" dirty="0">
              <a:latin typeface="Arial" charset="0"/>
              <a:sym typeface="Wingdings" pitchFamily="2" charset="2"/>
            </a:endParaRPr>
          </a:p>
          <a:p>
            <a:pPr marL="457200" indent="-457200" eaLnBrk="0" hangingPunct="0"/>
            <a:r>
              <a:rPr lang="en-US" sz="2800" dirty="0">
                <a:latin typeface="Arial" charset="0"/>
                <a:sym typeface="Wingdings" pitchFamily="2" charset="2"/>
              </a:rPr>
              <a:t></a:t>
            </a:r>
            <a:r>
              <a:rPr lang="es-ES" sz="2800" dirty="0">
                <a:latin typeface="Arial" charset="0"/>
                <a:sym typeface="Wingdings" pitchFamily="2" charset="2"/>
              </a:rPr>
              <a:t> municipal</a:t>
            </a:r>
          </a:p>
          <a:p>
            <a:pPr marL="457200" indent="-457200" eaLnBrk="0" hangingPunct="0"/>
            <a:endParaRPr lang="es-ES" sz="2800" dirty="0">
              <a:latin typeface="Arial" charset="0"/>
              <a:sym typeface="Wingdings" pitchFamily="2" charset="2"/>
            </a:endParaRPr>
          </a:p>
          <a:p>
            <a:pPr marL="457200" indent="-457200" eaLnBrk="0" hangingPunct="0"/>
            <a:r>
              <a:rPr lang="en-US" sz="2800" dirty="0">
                <a:latin typeface="Arial" charset="0"/>
                <a:sym typeface="Wingdings" pitchFamily="2" charset="2"/>
              </a:rPr>
              <a:t></a:t>
            </a:r>
            <a:r>
              <a:rPr lang="es-ES" sz="2800" dirty="0">
                <a:latin typeface="Arial" charset="0"/>
                <a:sym typeface="Wingdings" pitchFamily="2" charset="2"/>
              </a:rPr>
              <a:t> pozos privados</a:t>
            </a:r>
          </a:p>
          <a:p>
            <a:pPr marL="457200" indent="-457200" eaLnBrk="0" hangingPunct="0"/>
            <a:endParaRPr lang="es-ES" sz="2800" dirty="0">
              <a:latin typeface="Arial" charset="0"/>
              <a:sym typeface="Wingdings" pitchFamily="2" charset="2"/>
            </a:endParaRPr>
          </a:p>
          <a:p>
            <a:pPr marL="457200" indent="-457200" eaLnBrk="0" hangingPunct="0"/>
            <a:r>
              <a:rPr lang="en-US" sz="2800" dirty="0">
                <a:latin typeface="Arial" charset="0"/>
                <a:sym typeface="Wingdings" pitchFamily="2" charset="2"/>
              </a:rPr>
              <a:t></a:t>
            </a:r>
            <a:r>
              <a:rPr lang="es-ES" sz="2800" dirty="0">
                <a:latin typeface="Arial" charset="0"/>
                <a:sym typeface="Wingdings" pitchFamily="2" charset="2"/>
              </a:rPr>
              <a:t> agua de mar.</a:t>
            </a:r>
          </a:p>
        </p:txBody>
      </p:sp>
      <p:pic>
        <p:nvPicPr>
          <p:cNvPr id="28675" name="Picture 3" descr="F:\PFiles\MSOffice\Clipart\standard\stddir1\bd05149_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381000"/>
            <a:ext cx="3983038" cy="15160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457200" y="838200"/>
            <a:ext cx="8077200" cy="358140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</a:sp3d>
        </p:spPr>
        <p:txBody>
          <a:bodyPr>
            <a:flatTx/>
          </a:bodyPr>
          <a:lstStyle/>
          <a:p>
            <a:pPr marL="457200" indent="-457200" eaLnBrk="0" hangingPunct="0"/>
            <a:endParaRPr lang="es-ES" sz="1800" b="1" dirty="0">
              <a:latin typeface="Arial" charset="0"/>
              <a:sym typeface="Wingdings" pitchFamily="2" charset="2"/>
            </a:endParaRPr>
          </a:p>
          <a:p>
            <a:pPr marL="457200" indent="-457200" eaLnBrk="0" hangingPunct="0"/>
            <a:r>
              <a:rPr lang="es-ES" sz="2800" b="1" dirty="0">
                <a:latin typeface="Arial" charset="0"/>
                <a:sym typeface="Wingdings" pitchFamily="2" charset="2"/>
              </a:rPr>
              <a:t>1-5.  Monitoreo de agua privada</a:t>
            </a:r>
            <a:endParaRPr lang="es-ES" sz="2800" dirty="0">
              <a:latin typeface="Arial" charset="0"/>
              <a:sym typeface="Wingdings" pitchFamily="2" charset="2"/>
            </a:endParaRPr>
          </a:p>
          <a:p>
            <a:pPr marL="457200" indent="-457200" eaLnBrk="0" hangingPunct="0"/>
            <a:endParaRPr lang="es-ES" sz="1800" dirty="0">
              <a:latin typeface="Arial" charset="0"/>
              <a:sym typeface="Wingdings" pitchFamily="2" charset="2"/>
            </a:endParaRPr>
          </a:p>
          <a:p>
            <a:pPr marL="457200" indent="-457200" eaLnBrk="0" hangingPunct="0"/>
            <a:r>
              <a:rPr lang="es-ES" sz="2800" dirty="0">
                <a:latin typeface="Arial" charset="0"/>
                <a:sym typeface="Wingdings" pitchFamily="2" charset="2"/>
              </a:rPr>
              <a:t>El monitoreo de agua privada se debe realizar</a:t>
            </a:r>
          </a:p>
          <a:p>
            <a:pPr eaLnBrk="0" hangingPunct="0"/>
            <a:r>
              <a:rPr lang="es-ES" sz="2800" dirty="0">
                <a:latin typeface="Arial" charset="0"/>
                <a:sym typeface="Wingdings" pitchFamily="2" charset="2"/>
              </a:rPr>
              <a:t>antes de que se use cualquier servicio nuevo para operaciones de procesamiento y, al menos, dos veces al a</a:t>
            </a:r>
            <a:r>
              <a:rPr lang="es-GT" sz="2800" dirty="0" err="1">
                <a:latin typeface="Arial" charset="0"/>
                <a:sym typeface="Wingdings" pitchFamily="2" charset="2"/>
              </a:rPr>
              <a:t>ño</a:t>
            </a:r>
            <a:r>
              <a:rPr lang="es-ES" sz="2800" dirty="0">
                <a:latin typeface="Arial" charset="0"/>
                <a:sym typeface="Wingdings" pitchFamily="2" charset="2"/>
              </a:rPr>
              <a:t> o con mayor frecuencia para fuentes sospechosas, de acuerdo con los requisitos estatales.</a:t>
            </a:r>
          </a:p>
        </p:txBody>
      </p:sp>
      <p:pic>
        <p:nvPicPr>
          <p:cNvPr id="29701" name="Picture 5" descr="F:\PFiles\MSOffice\Clipart\standard\stddir3\in00299_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4114800" y="3962400"/>
            <a:ext cx="3655073" cy="2590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533400" y="914400"/>
            <a:ext cx="8229600" cy="350520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</a:sp3d>
        </p:spPr>
        <p:txBody>
          <a:bodyPr>
            <a:flatTx/>
          </a:bodyPr>
          <a:lstStyle/>
          <a:p>
            <a:pPr marL="457200" indent="-457200" eaLnBrk="0" hangingPunct="0"/>
            <a:endParaRPr lang="es-ES" sz="1800" b="1" dirty="0">
              <a:latin typeface="Arial" charset="0"/>
              <a:sym typeface="Wingdings" pitchFamily="2" charset="2"/>
            </a:endParaRPr>
          </a:p>
          <a:p>
            <a:pPr marL="457200" indent="-457200" eaLnBrk="0" hangingPunct="0"/>
            <a:r>
              <a:rPr lang="es-ES" sz="2800" b="1" dirty="0">
                <a:latin typeface="Arial" charset="0"/>
                <a:sym typeface="Wingdings" pitchFamily="2" charset="2"/>
              </a:rPr>
              <a:t>1-6.  Monitoreo de agua de mar</a:t>
            </a:r>
            <a:endParaRPr lang="es-ES" sz="2800" dirty="0">
              <a:latin typeface="Arial" charset="0"/>
              <a:sym typeface="Wingdings" pitchFamily="2" charset="2"/>
            </a:endParaRPr>
          </a:p>
          <a:p>
            <a:pPr marL="457200" indent="-457200" eaLnBrk="0" hangingPunct="0"/>
            <a:endParaRPr lang="es-ES" sz="1800" dirty="0">
              <a:latin typeface="Arial" charset="0"/>
              <a:sym typeface="Wingdings" pitchFamily="2" charset="2"/>
            </a:endParaRPr>
          </a:p>
          <a:p>
            <a:pPr marL="457200" indent="-457200" eaLnBrk="0" hangingPunct="0"/>
            <a:r>
              <a:rPr lang="es-ES" sz="2800" dirty="0">
                <a:latin typeface="Arial" charset="0"/>
                <a:sym typeface="Wingdings" pitchFamily="2" charset="2"/>
              </a:rPr>
              <a:t>    El monitoreo de la inocuidad del agua de mar en el procesamiento se debería evaluar con mayor frecuencia que para las fuentes privadas o municipales en tierra. Las pautas deberían estar de acuerdo con los requisitos estatales y laboratorios de pruebas aprobados localmente.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4E8FFE-4873-4608-890B-D32A7DFF2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540" y="4876800"/>
            <a:ext cx="7296920" cy="12192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304800" y="381000"/>
            <a:ext cx="8534400" cy="601980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</a:sp3d>
        </p:spPr>
        <p:txBody>
          <a:bodyPr>
            <a:flatTx/>
          </a:bodyPr>
          <a:lstStyle/>
          <a:p>
            <a:pPr marL="457200" indent="-457200" algn="ctr" eaLnBrk="0" hangingPunct="0"/>
            <a:endParaRPr lang="es-ES" sz="1800" b="1" dirty="0">
              <a:latin typeface="Arial" charset="0"/>
              <a:sym typeface="Wingdings" pitchFamily="2" charset="2"/>
            </a:endParaRPr>
          </a:p>
          <a:p>
            <a:pPr marL="119063" indent="-119063" eaLnBrk="0" hangingPunct="0"/>
            <a:r>
              <a:rPr lang="es-ES" b="1" dirty="0">
                <a:latin typeface="Arial" charset="0"/>
                <a:sym typeface="Wingdings" pitchFamily="2" charset="2"/>
              </a:rPr>
              <a:t>1-8.   Normas nacionales de agua potable de la EPA</a:t>
            </a:r>
            <a:br>
              <a:rPr dirty="0"/>
            </a:br>
            <a:r>
              <a:rPr lang="es-ES" b="1" dirty="0">
                <a:latin typeface="Arial" charset="0"/>
                <a:sym typeface="Wingdings" pitchFamily="2" charset="2"/>
              </a:rPr>
              <a:t>        para microrganismos</a:t>
            </a:r>
            <a:endParaRPr lang="es-ES" dirty="0">
              <a:latin typeface="Arial" charset="0"/>
              <a:sym typeface="Wingdings" pitchFamily="2" charset="2"/>
            </a:endParaRPr>
          </a:p>
          <a:p>
            <a:pPr marL="457200" indent="-457200" eaLnBrk="0" hangingPunct="0"/>
            <a:endParaRPr lang="es-ES" dirty="0">
              <a:latin typeface="Arial" charset="0"/>
              <a:sym typeface="Wingdings" pitchFamily="2" charset="2"/>
            </a:endParaRPr>
          </a:p>
          <a:p>
            <a:pPr marL="457200" indent="-457200" eaLnBrk="0" hangingPunct="0"/>
            <a:endParaRPr lang="es-ES" dirty="0">
              <a:latin typeface="Arial" charset="0"/>
              <a:sym typeface="Wingdings" pitchFamily="2" charset="2"/>
            </a:endParaRPr>
          </a:p>
          <a:p>
            <a:pPr marL="457200" indent="-457200" eaLnBrk="0" hangingPunct="0"/>
            <a:r>
              <a:rPr lang="en-US" dirty="0"/>
              <a:t>			</a:t>
            </a:r>
            <a:r>
              <a:rPr lang="es-ES" dirty="0"/>
              <a:t>                     </a:t>
            </a:r>
            <a:r>
              <a:rPr lang="es-ES" u="sng" dirty="0">
                <a:latin typeface="Arial" charset="0"/>
                <a:sym typeface="Wingdings" pitchFamily="2" charset="2"/>
              </a:rPr>
              <a:t>Objetivo de MCL</a:t>
            </a:r>
            <a:r>
              <a:rPr lang="en-US" dirty="0"/>
              <a:t>	</a:t>
            </a:r>
            <a:r>
              <a:rPr lang="es-ES" dirty="0"/>
              <a:t>          </a:t>
            </a:r>
            <a:r>
              <a:rPr lang="es-ES" u="sng" dirty="0">
                <a:latin typeface="Arial" charset="0"/>
                <a:sym typeface="Wingdings" pitchFamily="2" charset="2"/>
              </a:rPr>
              <a:t>MCL</a:t>
            </a:r>
            <a:r>
              <a:rPr lang="es-ES" dirty="0">
                <a:latin typeface="Arial" charset="0"/>
                <a:sym typeface="Wingdings" pitchFamily="2" charset="2"/>
              </a:rPr>
              <a:t>*</a:t>
            </a:r>
          </a:p>
          <a:p>
            <a:pPr marL="457200" indent="-457200" eaLnBrk="0" hangingPunct="0"/>
            <a:r>
              <a:rPr lang="es-ES" dirty="0">
                <a:latin typeface="Arial" charset="0"/>
                <a:sym typeface="Wingdings" pitchFamily="2" charset="2"/>
              </a:rPr>
              <a:t>Coliformes totales (incluye</a:t>
            </a:r>
            <a:r>
              <a:rPr lang="en-US" dirty="0">
                <a:latin typeface="Arial" charset="0"/>
                <a:sym typeface="Wingdings" pitchFamily="2" charset="2"/>
              </a:rPr>
              <a:t>	</a:t>
            </a:r>
            <a:r>
              <a:rPr lang="es-ES" dirty="0">
                <a:latin typeface="Arial" charset="0"/>
                <a:sym typeface="Wingdings" pitchFamily="2" charset="2"/>
              </a:rPr>
              <a:t>    cero</a:t>
            </a:r>
            <a:r>
              <a:rPr lang="en-US" dirty="0">
                <a:latin typeface="Arial" charset="0"/>
                <a:sym typeface="Wingdings" pitchFamily="2" charset="2"/>
              </a:rPr>
              <a:t>	</a:t>
            </a:r>
            <a:r>
              <a:rPr lang="es-ES" dirty="0">
                <a:latin typeface="Arial" charset="0"/>
                <a:sym typeface="Wingdings" pitchFamily="2" charset="2"/>
              </a:rPr>
              <a:t>  </a:t>
            </a:r>
            <a:r>
              <a:rPr lang="en-US" dirty="0">
                <a:latin typeface="Arial" charset="0"/>
                <a:sym typeface="Wingdings" pitchFamily="2" charset="2"/>
              </a:rPr>
              <a:t>	</a:t>
            </a:r>
            <a:r>
              <a:rPr lang="es-ES" dirty="0">
                <a:latin typeface="Arial" charset="0"/>
                <a:sym typeface="Wingdings" pitchFamily="2" charset="2"/>
              </a:rPr>
              <a:t>5 %**</a:t>
            </a:r>
          </a:p>
          <a:p>
            <a:pPr marL="457200" indent="-457200" eaLnBrk="0" hangingPunct="0"/>
            <a:r>
              <a:rPr lang="es-ES" dirty="0">
                <a:latin typeface="Arial" charset="0"/>
                <a:sym typeface="Wingdings" pitchFamily="2" charset="2"/>
              </a:rPr>
              <a:t>coliformes fecales y </a:t>
            </a:r>
            <a:r>
              <a:rPr lang="es-ES" i="1" dirty="0">
                <a:latin typeface="Arial" charset="0"/>
                <a:sym typeface="Wingdings" pitchFamily="2" charset="2"/>
              </a:rPr>
              <a:t>E. coli</a:t>
            </a:r>
            <a:r>
              <a:rPr lang="es-ES" dirty="0">
                <a:latin typeface="Arial" charset="0"/>
                <a:sym typeface="Wingdings" pitchFamily="2" charset="2"/>
              </a:rPr>
              <a:t>)</a:t>
            </a:r>
          </a:p>
          <a:p>
            <a:pPr marL="457200" indent="-457200" eaLnBrk="0" hangingPunct="0"/>
            <a:endParaRPr lang="es-ES" dirty="0">
              <a:latin typeface="Arial" charset="0"/>
              <a:sym typeface="Wingdings" pitchFamily="2" charset="2"/>
            </a:endParaRPr>
          </a:p>
          <a:p>
            <a:pPr marL="457200" indent="-457200" eaLnBrk="0" hangingPunct="0"/>
            <a:r>
              <a:rPr lang="es-ES" dirty="0">
                <a:latin typeface="Arial" charset="0"/>
                <a:sym typeface="Wingdings" pitchFamily="2" charset="2"/>
              </a:rPr>
              <a:t>Virus (intestinal)</a:t>
            </a:r>
            <a:r>
              <a:rPr lang="en-US" dirty="0">
                <a:latin typeface="Arial" charset="0"/>
                <a:sym typeface="Wingdings" pitchFamily="2" charset="2"/>
              </a:rPr>
              <a:t>		</a:t>
            </a:r>
            <a:r>
              <a:rPr lang="es-ES" dirty="0">
                <a:latin typeface="Arial" charset="0"/>
                <a:sym typeface="Wingdings" pitchFamily="2" charset="2"/>
              </a:rPr>
              <a:t>    cero</a:t>
            </a:r>
            <a:r>
              <a:rPr lang="en-US" dirty="0">
                <a:latin typeface="Arial" charset="0"/>
                <a:sym typeface="Wingdings" pitchFamily="2" charset="2"/>
              </a:rPr>
              <a:t>		</a:t>
            </a:r>
            <a:r>
              <a:rPr lang="es-ES" dirty="0">
                <a:latin typeface="Arial" charset="0"/>
                <a:sym typeface="Wingdings" pitchFamily="2" charset="2"/>
              </a:rPr>
              <a:t>99,99 % muertos o inactivos</a:t>
            </a:r>
          </a:p>
          <a:p>
            <a:pPr marL="457200" indent="-457200" eaLnBrk="0" hangingPunct="0"/>
            <a:endParaRPr lang="es-ES" dirty="0">
              <a:latin typeface="Arial" charset="0"/>
              <a:sym typeface="Wingdings" pitchFamily="2" charset="2"/>
            </a:endParaRPr>
          </a:p>
          <a:p>
            <a:pPr marL="457200" indent="-457200" eaLnBrk="0" hangingPunct="0"/>
            <a:r>
              <a:rPr lang="es-ES" i="1" dirty="0">
                <a:latin typeface="Arial" charset="0"/>
                <a:sym typeface="Wingdings" pitchFamily="2" charset="2"/>
              </a:rPr>
              <a:t>Giardia lamblia</a:t>
            </a:r>
            <a:r>
              <a:rPr lang="en-US" dirty="0">
                <a:latin typeface="Arial" charset="0"/>
                <a:sym typeface="Wingdings" pitchFamily="2" charset="2"/>
              </a:rPr>
              <a:t>		</a:t>
            </a:r>
            <a:r>
              <a:rPr lang="es-ES" dirty="0">
                <a:latin typeface="Arial" charset="0"/>
                <a:sym typeface="Wingdings" pitchFamily="2" charset="2"/>
              </a:rPr>
              <a:t>    cero</a:t>
            </a:r>
            <a:r>
              <a:rPr lang="en-US" dirty="0">
                <a:latin typeface="Arial" charset="0"/>
                <a:sym typeface="Wingdings" pitchFamily="2" charset="2"/>
              </a:rPr>
              <a:t>		</a:t>
            </a:r>
            <a:r>
              <a:rPr lang="es-ES" dirty="0">
                <a:latin typeface="Arial" charset="0"/>
                <a:sym typeface="Wingdings" pitchFamily="2" charset="2"/>
              </a:rPr>
              <a:t>99,99 % muertos o inactivos</a:t>
            </a:r>
          </a:p>
          <a:p>
            <a:pPr marL="457200" indent="-457200" eaLnBrk="0" hangingPunct="0"/>
            <a:endParaRPr lang="es-ES" dirty="0">
              <a:latin typeface="Arial" charset="0"/>
              <a:sym typeface="Wingdings" pitchFamily="2" charset="2"/>
            </a:endParaRPr>
          </a:p>
          <a:p>
            <a:pPr marL="457200" indent="-457200" eaLnBrk="0" hangingPunct="0"/>
            <a:r>
              <a:rPr lang="es-ES" sz="3200" dirty="0">
                <a:latin typeface="Arial" charset="0"/>
                <a:sym typeface="Wingdings" pitchFamily="2" charset="2"/>
              </a:rPr>
              <a:t>* </a:t>
            </a:r>
            <a:r>
              <a:rPr lang="es-ES" dirty="0">
                <a:latin typeface="Arial" charset="0"/>
                <a:sym typeface="Wingdings" pitchFamily="2" charset="2"/>
              </a:rPr>
              <a:t>Consulte las notas a pie de página ____________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457200" y="629478"/>
            <a:ext cx="8229600" cy="472440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</a:sp3d>
        </p:spPr>
        <p:txBody>
          <a:bodyPr>
            <a:flatTx/>
          </a:bodyPr>
          <a:lstStyle/>
          <a:p>
            <a:pPr marL="457200" indent="-457200" eaLnBrk="0" hangingPunct="0"/>
            <a:endParaRPr lang="es-ES" sz="1800" b="1" dirty="0">
              <a:latin typeface="Arial" charset="0"/>
              <a:sym typeface="Wingdings" pitchFamily="2" charset="2"/>
            </a:endParaRPr>
          </a:p>
          <a:p>
            <a:pPr marL="457200" indent="-457200" eaLnBrk="0" hangingPunct="0"/>
            <a:r>
              <a:rPr lang="es-ES" sz="2800" b="1" dirty="0">
                <a:latin typeface="Arial" charset="0"/>
                <a:sym typeface="Wingdings" pitchFamily="2" charset="2"/>
              </a:rPr>
              <a:t>1-9.     Generalmente agua de municipalidades:</a:t>
            </a:r>
            <a:endParaRPr lang="es-ES" sz="2800" dirty="0">
              <a:latin typeface="Arial" charset="0"/>
              <a:sym typeface="Wingdings" pitchFamily="2" charset="2"/>
            </a:endParaRPr>
          </a:p>
          <a:p>
            <a:pPr marL="457200" indent="-457200" eaLnBrk="0" hangingPunct="0"/>
            <a:endParaRPr lang="es-ES" sz="2000" dirty="0">
              <a:latin typeface="Arial" charset="0"/>
              <a:sym typeface="Wingdings" pitchFamily="2" charset="2"/>
            </a:endParaRPr>
          </a:p>
          <a:p>
            <a:pPr marL="457200" indent="-457200" eaLnBrk="0" hangingPunct="0"/>
            <a:r>
              <a:rPr lang="en-US" sz="2800" dirty="0">
                <a:latin typeface="Arial" charset="0"/>
                <a:sym typeface="Wingdings" pitchFamily="2" charset="2"/>
              </a:rPr>
              <a:t></a:t>
            </a:r>
            <a:r>
              <a:rPr lang="es-ES" sz="2800" dirty="0">
                <a:latin typeface="Arial" charset="0"/>
                <a:sym typeface="Wingdings" pitchFamily="2" charset="2"/>
              </a:rPr>
              <a:t>  tiene altos estándares químicos y microbiológicos;</a:t>
            </a:r>
          </a:p>
          <a:p>
            <a:pPr marL="457200" indent="-457200" eaLnBrk="0" hangingPunct="0"/>
            <a:endParaRPr lang="es-ES" sz="2000" dirty="0">
              <a:latin typeface="Arial" charset="0"/>
              <a:sym typeface="Wingdings" pitchFamily="2" charset="2"/>
            </a:endParaRPr>
          </a:p>
          <a:p>
            <a:pPr marL="457200" indent="-457200" eaLnBrk="0" hangingPunct="0"/>
            <a:r>
              <a:rPr lang="en-US" sz="2800" dirty="0">
                <a:latin typeface="Arial" charset="0"/>
                <a:sym typeface="Wingdings" pitchFamily="2" charset="2"/>
              </a:rPr>
              <a:t></a:t>
            </a:r>
            <a:r>
              <a:rPr lang="es-ES" sz="2800" dirty="0">
                <a:latin typeface="Arial" charset="0"/>
                <a:sym typeface="Wingdings" pitchFamily="2" charset="2"/>
              </a:rPr>
              <a:t>  se ha purificado o tratado; y</a:t>
            </a:r>
          </a:p>
          <a:p>
            <a:pPr marL="457200" indent="-457200" eaLnBrk="0" hangingPunct="0"/>
            <a:endParaRPr lang="es-ES" sz="2000" dirty="0">
              <a:latin typeface="Arial" charset="0"/>
              <a:sym typeface="Wingdings" pitchFamily="2" charset="2"/>
            </a:endParaRPr>
          </a:p>
          <a:p>
            <a:pPr marL="457200" indent="-457200" eaLnBrk="0" hangingPunct="0"/>
            <a:r>
              <a:rPr lang="en-US" sz="2800" dirty="0">
                <a:latin typeface="Arial" charset="0"/>
                <a:sym typeface="Wingdings" pitchFamily="2" charset="2"/>
              </a:rPr>
              <a:t></a:t>
            </a:r>
            <a:r>
              <a:rPr lang="es-ES" sz="2800" dirty="0">
                <a:latin typeface="Arial" charset="0"/>
                <a:sym typeface="Wingdings" pitchFamily="2" charset="2"/>
              </a:rPr>
              <a:t>  se ha analizado según un calendario predeterminado</a:t>
            </a:r>
            <a:r>
              <a:rPr lang="es-ES" sz="1800" dirty="0">
                <a:latin typeface="Arial" charset="0"/>
                <a:sym typeface="Wingdings" pitchFamily="2" charset="2"/>
              </a:rPr>
              <a:t>.</a:t>
            </a: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5181600"/>
            <a:ext cx="4191000" cy="138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381000" y="533400"/>
            <a:ext cx="8382000" cy="474345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</a:sp3d>
        </p:spPr>
        <p:txBody>
          <a:bodyPr>
            <a:flatTx/>
          </a:bodyPr>
          <a:lstStyle/>
          <a:p>
            <a:pPr marL="457200" indent="-457200" eaLnBrk="0" hangingPunct="0"/>
            <a:endParaRPr lang="es-ES" sz="1800" b="1" dirty="0">
              <a:latin typeface="Arial" charset="0"/>
              <a:sym typeface="Wingdings" pitchFamily="2" charset="2"/>
            </a:endParaRPr>
          </a:p>
          <a:p>
            <a:pPr marL="457200" indent="-457200" eaLnBrk="0" hangingPunct="0"/>
            <a:r>
              <a:rPr lang="es-ES" sz="2800" b="1" dirty="0">
                <a:latin typeface="Arial" charset="0"/>
                <a:sym typeface="Wingdings" pitchFamily="2" charset="2"/>
              </a:rPr>
              <a:t>1-10.  </a:t>
            </a:r>
            <a:r>
              <a:rPr lang="es-ES" b="1" dirty="0">
                <a:latin typeface="Arial" charset="0"/>
                <a:sym typeface="Wingdings" pitchFamily="2" charset="2"/>
              </a:rPr>
              <a:t>La contaminación química y microbiológica </a:t>
            </a:r>
            <a:br>
              <a:rPr dirty="0"/>
            </a:br>
            <a:r>
              <a:rPr lang="es-ES" b="1" dirty="0">
                <a:latin typeface="Arial" charset="0"/>
                <a:sym typeface="Wingdings" pitchFamily="2" charset="2"/>
              </a:rPr>
              <a:t>       del agua de pozo puede ocurrir debido a:</a:t>
            </a:r>
            <a:endParaRPr lang="es-ES" dirty="0">
              <a:latin typeface="Arial" charset="0"/>
              <a:sym typeface="Wingdings" pitchFamily="2" charset="2"/>
            </a:endParaRPr>
          </a:p>
          <a:p>
            <a:pPr marL="457200" indent="-457200" eaLnBrk="0" hangingPunct="0"/>
            <a:endParaRPr lang="es-ES" sz="2000" dirty="0">
              <a:latin typeface="Arial" charset="0"/>
              <a:sym typeface="Wingdings" pitchFamily="2" charset="2"/>
            </a:endParaRPr>
          </a:p>
          <a:p>
            <a:pPr marL="457200" indent="-457200" eaLnBrk="0" hangingPunct="0"/>
            <a:r>
              <a:rPr lang="en-US" sz="2800" dirty="0">
                <a:latin typeface="Arial" charset="0"/>
                <a:sym typeface="Wingdings" pitchFamily="2" charset="2"/>
              </a:rPr>
              <a:t></a:t>
            </a:r>
            <a:r>
              <a:rPr lang="es-ES" sz="2800" dirty="0">
                <a:latin typeface="Arial" charset="0"/>
                <a:sym typeface="Wingdings" pitchFamily="2" charset="2"/>
              </a:rPr>
              <a:t>  inundaciones o lluvias intensas;</a:t>
            </a:r>
          </a:p>
          <a:p>
            <a:pPr marL="457200" indent="-457200" eaLnBrk="0" hangingPunct="0"/>
            <a:endParaRPr lang="es-ES" sz="2000" dirty="0">
              <a:latin typeface="Arial" charset="0"/>
              <a:sym typeface="Wingdings" pitchFamily="2" charset="2"/>
            </a:endParaRPr>
          </a:p>
          <a:p>
            <a:pPr marL="457200" indent="-457200" eaLnBrk="0" hangingPunct="0"/>
            <a:r>
              <a:rPr lang="en-US" sz="2800" dirty="0">
                <a:latin typeface="Arial" charset="0"/>
                <a:sym typeface="Wingdings" pitchFamily="2" charset="2"/>
              </a:rPr>
              <a:t></a:t>
            </a:r>
            <a:r>
              <a:rPr lang="es-ES" sz="2800" dirty="0">
                <a:latin typeface="Arial" charset="0"/>
                <a:sym typeface="Wingdings" pitchFamily="2" charset="2"/>
              </a:rPr>
              <a:t> ubicación cercana de fosas sépticas, </a:t>
            </a:r>
          </a:p>
          <a:p>
            <a:pPr marL="457200" indent="-457200" eaLnBrk="0" hangingPunct="0"/>
            <a:r>
              <a:rPr lang="es-ES" sz="2800" dirty="0">
                <a:latin typeface="Arial" charset="0"/>
                <a:sym typeface="Wingdings" pitchFamily="2" charset="2"/>
              </a:rPr>
              <a:t>     terrenos agrícolas o un campo de drenaje asociado; </a:t>
            </a:r>
            <a:br>
              <a:rPr dirty="0"/>
            </a:br>
            <a:r>
              <a:rPr lang="es-ES" sz="2800" dirty="0">
                <a:latin typeface="Arial" charset="0"/>
                <a:sym typeface="Wingdings" pitchFamily="2" charset="2"/>
              </a:rPr>
              <a:t>o</a:t>
            </a:r>
          </a:p>
          <a:p>
            <a:pPr marL="457200" indent="-457200" eaLnBrk="0" hangingPunct="0"/>
            <a:r>
              <a:rPr lang="en-US" sz="2800" dirty="0">
                <a:latin typeface="Arial" charset="0"/>
                <a:sym typeface="Wingdings" pitchFamily="2" charset="2"/>
              </a:rPr>
              <a:t></a:t>
            </a:r>
            <a:r>
              <a:rPr lang="es-ES" sz="2800" dirty="0">
                <a:latin typeface="Arial" charset="0"/>
                <a:sym typeface="Wingdings" pitchFamily="2" charset="2"/>
              </a:rPr>
              <a:t> revestimientos o carcasas del pozo </a:t>
            </a:r>
            <a:br>
              <a:rPr dirty="0"/>
            </a:br>
            <a:r>
              <a:rPr lang="es-ES" sz="2800" dirty="0">
                <a:latin typeface="Arial" charset="0"/>
                <a:sym typeface="Wingdings" pitchFamily="2" charset="2"/>
              </a:rPr>
              <a:t>agrietadas o selladas incorrectamente.</a:t>
            </a:r>
          </a:p>
        </p:txBody>
      </p:sp>
      <p:pic>
        <p:nvPicPr>
          <p:cNvPr id="33796" name="Picture 4" descr="E:\IMAGES.WMF\HOM_HOUS\IMPROVE\H_HIM217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4191000"/>
            <a:ext cx="1752600" cy="24223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533400" y="838200"/>
            <a:ext cx="7924800" cy="518160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</a:sp3d>
        </p:spPr>
        <p:txBody>
          <a:bodyPr>
            <a:flatTx/>
          </a:bodyPr>
          <a:lstStyle/>
          <a:p>
            <a:pPr marL="457200" indent="-457200" eaLnBrk="0" hangingPunct="0"/>
            <a:endParaRPr lang="es-ES" sz="1800" b="1" dirty="0">
              <a:latin typeface="Arial" charset="0"/>
              <a:sym typeface="Wingdings" pitchFamily="2" charset="2"/>
            </a:endParaRPr>
          </a:p>
          <a:p>
            <a:pPr marL="457200" indent="-457200" eaLnBrk="0" hangingPunct="0"/>
            <a:r>
              <a:rPr lang="es-ES" sz="2800" b="1" dirty="0">
                <a:latin typeface="Arial" charset="0"/>
                <a:sym typeface="Wingdings" pitchFamily="2" charset="2"/>
              </a:rPr>
              <a:t>1-11.       Recomendaciones de la</a:t>
            </a:r>
            <a:br>
              <a:rPr dirty="0"/>
            </a:br>
            <a:r>
              <a:rPr lang="es-ES" sz="2800" b="1" dirty="0">
                <a:latin typeface="Arial" charset="0"/>
                <a:sym typeface="Wingdings" pitchFamily="2" charset="2"/>
              </a:rPr>
              <a:t>           Organización Mundial de la Salud:</a:t>
            </a:r>
            <a:endParaRPr lang="es-ES" sz="2800" dirty="0">
              <a:latin typeface="Arial" charset="0"/>
              <a:sym typeface="Wingdings" pitchFamily="2" charset="2"/>
            </a:endParaRPr>
          </a:p>
          <a:p>
            <a:pPr marL="457200" indent="-457200" eaLnBrk="0" hangingPunct="0"/>
            <a:endParaRPr lang="es-ES" sz="2000" dirty="0">
              <a:latin typeface="Arial" charset="0"/>
              <a:sym typeface="Wingdings" pitchFamily="2" charset="2"/>
            </a:endParaRPr>
          </a:p>
          <a:p>
            <a:pPr marL="457200" indent="-457200" eaLnBrk="0" hangingPunct="0"/>
            <a:r>
              <a:rPr lang="es-ES" sz="2800" dirty="0">
                <a:latin typeface="Arial" charset="0"/>
                <a:sym typeface="Wingdings" pitchFamily="2" charset="2"/>
              </a:rPr>
              <a:t>    (OMS) define ‘agua de mar limpia’ como agua de mar que cumple con los mismos estándares microbiológicos que el agua potable y está libre de sustancias objetables</a:t>
            </a:r>
            <a:r>
              <a:rPr lang="es-ES" sz="1800" dirty="0">
                <a:latin typeface="Arial" charset="0"/>
                <a:sym typeface="Wingdings" pitchFamily="2" charset="2"/>
              </a:rPr>
              <a:t>.</a:t>
            </a:r>
          </a:p>
          <a:p>
            <a:pPr marL="457200" indent="-457200" eaLnBrk="0" hangingPunct="0"/>
            <a:endParaRPr lang="es-ES" sz="1800" dirty="0">
              <a:latin typeface="Arial" charset="0"/>
              <a:sym typeface="Wingdings" pitchFamily="2" charset="2"/>
            </a:endParaRPr>
          </a:p>
        </p:txBody>
      </p:sp>
      <p:pic>
        <p:nvPicPr>
          <p:cNvPr id="34820" name="Picture 4" descr="C:\Program Files\Microsoft Office\Clipart\Publisher\MP00646_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4114800"/>
            <a:ext cx="2550640" cy="20010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381000" y="381000"/>
            <a:ext cx="8382000" cy="320040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</a:sp3d>
        </p:spPr>
        <p:txBody>
          <a:bodyPr>
            <a:flatTx/>
          </a:bodyPr>
          <a:lstStyle/>
          <a:p>
            <a:pPr marL="457200" indent="-457200" eaLnBrk="0" hangingPunct="0"/>
            <a:endParaRPr lang="es-ES" sz="1800" b="1" dirty="0">
              <a:latin typeface="Arial" charset="0"/>
              <a:sym typeface="Wingdings" pitchFamily="2" charset="2"/>
            </a:endParaRPr>
          </a:p>
          <a:p>
            <a:pPr marL="457200" indent="-457200" eaLnBrk="0" hangingPunct="0"/>
            <a:r>
              <a:rPr lang="es-ES" sz="2800" b="1" dirty="0">
                <a:latin typeface="Arial" charset="0"/>
                <a:sym typeface="Wingdings" pitchFamily="2" charset="2"/>
              </a:rPr>
              <a:t>1-13. </a:t>
            </a:r>
            <a:r>
              <a:rPr lang="en-US" sz="2800" b="1" dirty="0">
                <a:latin typeface="Arial" charset="0"/>
                <a:sym typeface="Wingdings" pitchFamily="2" charset="2"/>
              </a:rPr>
              <a:t>	</a:t>
            </a:r>
            <a:r>
              <a:rPr lang="es-ES" sz="2800" b="1" dirty="0">
                <a:latin typeface="Arial" charset="0"/>
                <a:sym typeface="Wingdings" pitchFamily="2" charset="2"/>
              </a:rPr>
              <a:t> Causas de la contaminación del agua en </a:t>
            </a:r>
          </a:p>
          <a:p>
            <a:pPr marL="457200" indent="-457200" eaLnBrk="0" hangingPunct="0"/>
            <a:r>
              <a:rPr lang="es-ES" sz="2800" b="1" dirty="0">
                <a:latin typeface="Arial" charset="0"/>
                <a:sym typeface="Wingdings" pitchFamily="2" charset="2"/>
              </a:rPr>
              <a:t>          la planta</a:t>
            </a:r>
          </a:p>
          <a:p>
            <a:pPr marL="457200" indent="-457200" eaLnBrk="0" hangingPunct="0"/>
            <a:endParaRPr lang="es-ES" sz="1600" b="1" dirty="0">
              <a:latin typeface="Arial" charset="0"/>
              <a:sym typeface="Wingdings" pitchFamily="2" charset="2"/>
            </a:endParaRPr>
          </a:p>
          <a:p>
            <a:pPr marL="457200" indent="-457200" eaLnBrk="0" hangingPunct="0"/>
            <a:r>
              <a:rPr lang="en-US" sz="2800" dirty="0">
                <a:latin typeface="Arial" charset="0"/>
                <a:sym typeface="Wingdings" pitchFamily="2" charset="2"/>
              </a:rPr>
              <a:t></a:t>
            </a:r>
            <a:r>
              <a:rPr lang="es-ES" sz="2800" dirty="0">
                <a:latin typeface="Arial" charset="0"/>
                <a:sym typeface="Wingdings" pitchFamily="2" charset="2"/>
              </a:rPr>
              <a:t> Conexiones cruzadas</a:t>
            </a:r>
          </a:p>
          <a:p>
            <a:pPr marL="457200" indent="-457200" eaLnBrk="0" hangingPunct="0"/>
            <a:r>
              <a:rPr lang="en-US" sz="2800" dirty="0">
                <a:latin typeface="Arial" charset="0"/>
                <a:sym typeface="Wingdings" pitchFamily="2" charset="2"/>
              </a:rPr>
              <a:t></a:t>
            </a:r>
            <a:r>
              <a:rPr lang="es-ES" sz="2800" dirty="0">
                <a:latin typeface="Arial" charset="0"/>
                <a:sym typeface="Wingdings" pitchFamily="2" charset="2"/>
              </a:rPr>
              <a:t> Reflujo</a:t>
            </a:r>
          </a:p>
          <a:p>
            <a:pPr marL="457200" indent="-457200" eaLnBrk="0" hangingPunct="0"/>
            <a:r>
              <a:rPr lang="en-US" dirty="0"/>
              <a:t>	</a:t>
            </a:r>
            <a:r>
              <a:rPr lang="en-US" sz="2800" dirty="0">
                <a:latin typeface="Arial" charset="0"/>
                <a:sym typeface="Wingdings" pitchFamily="2" charset="2"/>
              </a:rPr>
              <a:t></a:t>
            </a:r>
            <a:r>
              <a:rPr lang="es-ES" dirty="0"/>
              <a:t> </a:t>
            </a:r>
            <a:r>
              <a:rPr lang="es-ES" sz="2800" dirty="0"/>
              <a:t>contrapresión</a:t>
            </a:r>
            <a:endParaRPr lang="es-ES" dirty="0"/>
          </a:p>
          <a:p>
            <a:pPr marL="457200" indent="-457200" eaLnBrk="0" hangingPunct="0"/>
            <a:r>
              <a:rPr lang="en-US" dirty="0"/>
              <a:t>	</a:t>
            </a:r>
            <a:r>
              <a:rPr lang="en-US" sz="2800" dirty="0">
                <a:latin typeface="Arial" charset="0"/>
                <a:sym typeface="Wingdings" pitchFamily="2" charset="2"/>
              </a:rPr>
              <a:t></a:t>
            </a:r>
            <a:r>
              <a:rPr lang="es-ES" dirty="0"/>
              <a:t> </a:t>
            </a:r>
            <a:r>
              <a:rPr lang="es-ES" sz="2800" dirty="0" err="1"/>
              <a:t>contrasifonaje</a:t>
            </a:r>
            <a:endParaRPr lang="es-ES" dirty="0"/>
          </a:p>
          <a:p>
            <a:pPr marL="457200" indent="-457200" eaLnBrk="0" hangingPunct="0"/>
            <a:endParaRPr lang="es-ES" sz="1800" dirty="0">
              <a:latin typeface="Arial" charset="0"/>
              <a:sym typeface="Wingdings" pitchFamily="2" charset="2"/>
            </a:endParaRP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356704" y="3810000"/>
            <a:ext cx="8406296" cy="259080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</a:sp3d>
        </p:spPr>
        <p:txBody>
          <a:bodyPr>
            <a:flatTx/>
          </a:bodyPr>
          <a:lstStyle/>
          <a:p>
            <a:pPr marL="457200" indent="-457200" eaLnBrk="0" hangingPunct="0"/>
            <a:endParaRPr lang="es-ES" sz="1050" b="1" dirty="0">
              <a:latin typeface="Arial" charset="0"/>
              <a:sym typeface="Wingdings" pitchFamily="2" charset="2"/>
            </a:endParaRPr>
          </a:p>
          <a:p>
            <a:pPr marL="457200" indent="-457200" eaLnBrk="0" hangingPunct="0"/>
            <a:r>
              <a:rPr lang="es-ES" sz="2800" b="1" dirty="0">
                <a:latin typeface="Arial" charset="0"/>
                <a:sym typeface="Wingdings" pitchFamily="2" charset="2"/>
              </a:rPr>
              <a:t>1-14. </a:t>
            </a:r>
            <a:r>
              <a:rPr lang="en-US" sz="2800" b="1" dirty="0">
                <a:latin typeface="Arial" charset="0"/>
                <a:sym typeface="Wingdings" pitchFamily="2" charset="2"/>
              </a:rPr>
              <a:t>	</a:t>
            </a:r>
            <a:r>
              <a:rPr lang="es-ES" sz="2800" b="1" dirty="0">
                <a:latin typeface="Arial" charset="0"/>
                <a:sym typeface="Wingdings" pitchFamily="2" charset="2"/>
              </a:rPr>
              <a:t> </a:t>
            </a:r>
            <a:r>
              <a:rPr lang="es-ES" b="1" dirty="0">
                <a:latin typeface="Arial" charset="0"/>
                <a:sym typeface="Wingdings" pitchFamily="2" charset="2"/>
              </a:rPr>
              <a:t>La contrapresión puede ser una fuente de </a:t>
            </a:r>
          </a:p>
          <a:p>
            <a:pPr marL="457200" indent="-457200" eaLnBrk="0" hangingPunct="0"/>
            <a:r>
              <a:rPr lang="es-ES" b="1" dirty="0">
                <a:latin typeface="Arial" charset="0"/>
                <a:sym typeface="Wingdings" pitchFamily="2" charset="2"/>
              </a:rPr>
              <a:t>           contaminación </a:t>
            </a:r>
          </a:p>
          <a:p>
            <a:pPr marL="457200" indent="-457200" eaLnBrk="0" hangingPunct="0"/>
            <a:r>
              <a:rPr lang="es-ES" dirty="0"/>
              <a:t>      </a:t>
            </a:r>
            <a:r>
              <a:rPr lang="es-ES" dirty="0">
                <a:latin typeface="Arial" charset="0"/>
                <a:sym typeface="Wingdings" pitchFamily="2" charset="2"/>
              </a:rPr>
              <a:t>Un sistema de agua potable está conectado a un sistema que funciona con una presión más alta por medio de una bomba, caldera, diferencia de elevación o presión de aire o vapor.</a:t>
            </a:r>
          </a:p>
        </p:txBody>
      </p:sp>
      <p:pic>
        <p:nvPicPr>
          <p:cNvPr id="36868" name="Picture 4" descr="E:\IMAGES.WMF\HOM_HOUS\IMPROVE\H_HIM205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60957" y="1828800"/>
            <a:ext cx="3352800" cy="9159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C44ABB6-F398-42C7-81BD-3C91DCCDD088}"/>
              </a:ext>
            </a:extLst>
          </p:cNvPr>
          <p:cNvSpPr txBox="1"/>
          <p:nvPr/>
        </p:nvSpPr>
        <p:spPr>
          <a:xfrm>
            <a:off x="422883" y="1686580"/>
            <a:ext cx="8538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latin typeface="Calibri" panose="020F0502020204030204" pitchFamily="34" charset="0"/>
              </a:rPr>
              <a:t>Los SCP son obligatorios en las normas HACCP vigentes.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B28F9CAD-F672-40E5-96F6-FA3D3FCF49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882" y="2438401"/>
            <a:ext cx="8538666" cy="3886199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</a:sp3d>
        </p:spPr>
        <p:txBody>
          <a:bodyPr>
            <a:flatTx/>
          </a:bodyPr>
          <a:lstStyle/>
          <a:p>
            <a:pPr eaLnBrk="0" hangingPunct="0"/>
            <a:endParaRPr lang="es-ES" sz="2800" dirty="0">
              <a:latin typeface="Calibri" panose="020F0502020204030204" pitchFamily="34" charset="0"/>
              <a:sym typeface="Wingdings" pitchFamily="2" charset="2"/>
            </a:endParaRPr>
          </a:p>
          <a:p>
            <a:pPr marL="282575" indent="-233363" eaLnBrk="0" hangingPunct="0">
              <a:buFont typeface="Arial" panose="020B0604020202020204" pitchFamily="34" charset="0"/>
              <a:buChar char="•"/>
            </a:pPr>
            <a:r>
              <a:rPr lang="es-ES" dirty="0">
                <a:latin typeface="Calibri" panose="020F0502020204030204" pitchFamily="34" charset="0"/>
                <a:sym typeface="Wingdings" pitchFamily="2" charset="2"/>
              </a:rPr>
              <a:t>Los procesadores ‘deberían’ implementar planes de Procedimientos Operativos Estandarizados de Saneamiento (POES) por escrito.</a:t>
            </a:r>
          </a:p>
          <a:p>
            <a:pPr marL="282575" indent="-233363" eaLnBrk="0" hangingPunct="0">
              <a:buFont typeface="Arial" panose="020B0604020202020204" pitchFamily="34" charset="0"/>
              <a:buChar char="•"/>
            </a:pPr>
            <a:r>
              <a:rPr lang="es-ES" dirty="0">
                <a:latin typeface="Calibri" panose="020F0502020204030204" pitchFamily="34" charset="0"/>
                <a:sym typeface="Wingdings" pitchFamily="2" charset="2"/>
              </a:rPr>
              <a:t>Los procesadores ‘deberán’ monitorear las condiciones y prácticas de saneamiento.</a:t>
            </a:r>
          </a:p>
          <a:p>
            <a:pPr marL="282575" indent="-233363" eaLnBrk="0" hangingPunct="0">
              <a:buFont typeface="Arial" panose="020B0604020202020204" pitchFamily="34" charset="0"/>
              <a:buChar char="•"/>
            </a:pPr>
            <a:r>
              <a:rPr lang="es-ES" dirty="0">
                <a:latin typeface="Calibri" panose="020F0502020204030204" pitchFamily="34" charset="0"/>
                <a:sym typeface="Wingdings" pitchFamily="2" charset="2"/>
              </a:rPr>
              <a:t>Los procesadores ‘deberán’ corregir las condiciones y prácticas insalubres ‘oportunamente’.</a:t>
            </a:r>
          </a:p>
          <a:p>
            <a:pPr marL="282575" indent="-233363" eaLnBrk="0" hangingPunct="0">
              <a:buFont typeface="Arial" panose="020B0604020202020204" pitchFamily="34" charset="0"/>
              <a:buChar char="•"/>
            </a:pPr>
            <a:r>
              <a:rPr lang="es-ES" dirty="0">
                <a:latin typeface="Calibri" panose="020F0502020204030204" pitchFamily="34" charset="0"/>
                <a:sym typeface="Wingdings" pitchFamily="2" charset="2"/>
              </a:rPr>
              <a:t>Los procesadores ‘deberán’ mantener registros de control sanitario.</a:t>
            </a:r>
            <a:br>
              <a:rPr dirty="0"/>
            </a:br>
            <a:endParaRPr lang="es-ES" dirty="0">
              <a:latin typeface="Calibri" panose="020F0502020204030204" pitchFamily="34" charset="0"/>
              <a:sym typeface="Wingdings" pitchFamily="2" charset="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2240E0-33CF-4FF5-B1AB-8A98066D0C69}"/>
              </a:ext>
            </a:extLst>
          </p:cNvPr>
          <p:cNvSpPr txBox="1"/>
          <p:nvPr/>
        </p:nvSpPr>
        <p:spPr>
          <a:xfrm>
            <a:off x="1447800" y="492358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rgbClr val="00B489"/>
                </a:solidFill>
                <a:latin typeface="Calibri" panose="020F0502020204030204" pitchFamily="34" charset="0"/>
              </a:rPr>
              <a:t>Procedimientos de control sanitario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60908B0B-8B25-CB5B-7B84-FA19B9C817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6412">
            <a:off x="126521" y="153959"/>
            <a:ext cx="1128623" cy="145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712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>
            <a:extLst>
              <a:ext uri="{FF2B5EF4-FFF2-40B4-BE49-F238E27FC236}">
                <a16:creationId xmlns:a16="http://schemas.microsoft.com/office/drawing/2014/main" id="{285E61B4-88A8-4221-BC83-D22480019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1200150"/>
            <a:ext cx="7620000" cy="520065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s-ES" altLang="en-US" sz="1800" b="1" dirty="0">
                <a:latin typeface="Arial" panose="020B0604020202020204" pitchFamily="34" charset="0"/>
                <a:sym typeface="Wingdings" panose="05000000000000000000" pitchFamily="2" charset="2"/>
              </a:rPr>
              <a:t>1-12.    Programa de saneamiento de embarcaciones de pasajeros</a:t>
            </a:r>
          </a:p>
          <a:p>
            <a:pPr algn="ctr"/>
            <a:r>
              <a:rPr lang="es-ES" altLang="en-US" sz="1800" b="1" dirty="0">
                <a:latin typeface="Arial" panose="020B0604020202020204" pitchFamily="34" charset="0"/>
                <a:sym typeface="Wingdings" panose="05000000000000000000" pitchFamily="2" charset="2"/>
              </a:rPr>
              <a:t>Pautas para el uso de agua potable</a:t>
            </a:r>
            <a:endParaRPr lang="es-ES" altLang="en-US" sz="1800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endParaRPr lang="es-ES" altLang="en-US" sz="1000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es-ES" altLang="en-US" sz="1200" dirty="0">
                <a:latin typeface="Arial" panose="020B0604020202020204" pitchFamily="34" charset="0"/>
                <a:sym typeface="Wingdings" panose="05000000000000000000" pitchFamily="2" charset="2"/>
              </a:rPr>
              <a:t>Fuente:</a:t>
            </a:r>
            <a:r>
              <a:rPr lang="en-US" altLang="en-US" sz="1200" dirty="0">
                <a:latin typeface="Arial" panose="020B0604020202020204" pitchFamily="34" charset="0"/>
                <a:sym typeface="Wingdings" panose="05000000000000000000" pitchFamily="2" charset="2"/>
              </a:rPr>
              <a:t>	</a:t>
            </a:r>
            <a:r>
              <a:rPr lang="es-ES" altLang="en-US" sz="1200" dirty="0">
                <a:latin typeface="Arial" panose="020B0604020202020204" pitchFamily="34" charset="0"/>
                <a:sym typeface="Wingdings" panose="05000000000000000000" pitchFamily="2" charset="2"/>
              </a:rPr>
              <a:t>Potable según las normas nacionales de agua potable principal de la EPA</a:t>
            </a:r>
          </a:p>
          <a:p>
            <a:endParaRPr lang="es-ES" altLang="en-US" sz="1050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es-ES" altLang="en-US" sz="1200" dirty="0">
                <a:latin typeface="Arial" panose="020B0604020202020204" pitchFamily="34" charset="0"/>
                <a:sym typeface="Wingdings" panose="05000000000000000000" pitchFamily="2" charset="2"/>
              </a:rPr>
              <a:t>Tratamiento:</a:t>
            </a:r>
            <a:r>
              <a:rPr lang="en-US" altLang="en-US" sz="1200" dirty="0">
                <a:latin typeface="Arial" panose="020B0604020202020204" pitchFamily="34" charset="0"/>
                <a:sym typeface="Wingdings" panose="05000000000000000000" pitchFamily="2" charset="2"/>
              </a:rPr>
              <a:t>	</a:t>
            </a:r>
            <a:r>
              <a:rPr lang="es-ES" altLang="en-US" sz="1200" dirty="0">
                <a:latin typeface="Arial" panose="020B0604020202020204" pitchFamily="34" charset="0"/>
                <a:sym typeface="Wingdings" panose="05000000000000000000" pitchFamily="2" charset="2"/>
              </a:rPr>
              <a:t>Nivel de halógenos (p. ej.: contenido de cloro libre) mayor que 0,2 mg/litro (ppm) y menor</a:t>
            </a:r>
            <a:r>
              <a:rPr lang="en-US" altLang="en-US" sz="1200" dirty="0">
                <a:latin typeface="Arial" panose="020B0604020202020204" pitchFamily="34" charset="0"/>
                <a:sym typeface="Wingdings" panose="05000000000000000000" pitchFamily="2" charset="2"/>
              </a:rPr>
              <a:t>	</a:t>
            </a:r>
            <a:r>
              <a:rPr lang="es-ES" altLang="en-US" sz="1200" dirty="0">
                <a:latin typeface="Arial" panose="020B0604020202020204" pitchFamily="34" charset="0"/>
                <a:sym typeface="Wingdings" panose="05000000000000000000" pitchFamily="2" charset="2"/>
              </a:rPr>
              <a:t>que 5,0 ppm.</a:t>
            </a:r>
          </a:p>
          <a:p>
            <a:endParaRPr lang="es-ES" altLang="en-US" sz="1000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es-ES" altLang="en-US" sz="1200" dirty="0">
                <a:latin typeface="Arial" panose="020B0604020202020204" pitchFamily="34" charset="0"/>
                <a:sym typeface="Wingdings" panose="05000000000000000000" pitchFamily="2" charset="2"/>
              </a:rPr>
              <a:t>Monitoreo:</a:t>
            </a:r>
            <a:r>
              <a:rPr lang="en-US" altLang="en-US" sz="1200" dirty="0">
                <a:latin typeface="Arial" panose="020B0604020202020204" pitchFamily="34" charset="0"/>
                <a:sym typeface="Wingdings" panose="05000000000000000000" pitchFamily="2" charset="2"/>
              </a:rPr>
              <a:t>	</a:t>
            </a:r>
            <a:r>
              <a:rPr lang="es-ES" altLang="en-US" sz="1200" dirty="0">
                <a:latin typeface="Arial" panose="020B0604020202020204" pitchFamily="34" charset="0"/>
                <a:sym typeface="Wingdings" panose="05000000000000000000" pitchFamily="2" charset="2"/>
              </a:rPr>
              <a:t>Mínimo de cuatro muestras por mes para garantizar cero </a:t>
            </a:r>
            <a:r>
              <a:rPr lang="es-ES" altLang="en-US" sz="1200" i="1" dirty="0">
                <a:latin typeface="Arial" panose="020B0604020202020204" pitchFamily="34" charset="0"/>
                <a:sym typeface="Wingdings" panose="05000000000000000000" pitchFamily="2" charset="2"/>
              </a:rPr>
              <a:t>E. </a:t>
            </a:r>
            <a:r>
              <a:rPr lang="es-ES" altLang="en-US" sz="1200" i="1" dirty="0" err="1">
                <a:latin typeface="Arial" panose="020B0604020202020204" pitchFamily="34" charset="0"/>
                <a:sym typeface="Wingdings" panose="05000000000000000000" pitchFamily="2" charset="2"/>
              </a:rPr>
              <a:t>coli</a:t>
            </a:r>
            <a:r>
              <a:rPr lang="es-ES" altLang="en-US" sz="1200" dirty="0">
                <a:latin typeface="Arial" panose="020B0604020202020204" pitchFamily="34" charset="0"/>
                <a:sym typeface="Wingdings" panose="05000000000000000000" pitchFamily="2" charset="2"/>
              </a:rPr>
              <a:t>.</a:t>
            </a:r>
          </a:p>
          <a:p>
            <a:endParaRPr lang="es-ES" altLang="en-US" sz="1200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es-ES" altLang="en-US" sz="1200" dirty="0">
                <a:latin typeface="Arial" panose="020B0604020202020204" pitchFamily="34" charset="0"/>
                <a:sym typeface="Wingdings" panose="05000000000000000000" pitchFamily="2" charset="2"/>
              </a:rPr>
              <a:t>Almacenamiento:</a:t>
            </a:r>
            <a:r>
              <a:rPr lang="en-US" altLang="en-US" sz="1200" dirty="0">
                <a:latin typeface="Arial" panose="020B0604020202020204" pitchFamily="34" charset="0"/>
                <a:sym typeface="Wingdings" panose="05000000000000000000" pitchFamily="2" charset="2"/>
              </a:rPr>
              <a:t>	</a:t>
            </a:r>
            <a:r>
              <a:rPr lang="es-ES" altLang="en-US" sz="1200" dirty="0">
                <a:latin typeface="Arial" panose="020B0604020202020204" pitchFamily="34" charset="0"/>
                <a:sym typeface="Wingdings" panose="05000000000000000000" pitchFamily="2" charset="2"/>
              </a:rPr>
              <a:t>Los tanques no comparten paredes en común con el casco de la embarcación o con tanques que contengan agua no potable u otros líquidos; los revestimientos interiores del tanque son aprobados para contacto con agua potable (no corrosivos); las ventilaciones del tanque y los reboses están protegidos contra la contaminación, y el dispositivo que se usa para revisar la profundidad del agua del tanque no contamina.</a:t>
            </a:r>
          </a:p>
          <a:p>
            <a:endParaRPr lang="es-ES" altLang="en-US" sz="1050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es-ES" altLang="en-US" sz="1200" dirty="0">
                <a:latin typeface="Arial" panose="020B0604020202020204" pitchFamily="34" charset="0"/>
                <a:sym typeface="Wingdings" panose="05000000000000000000" pitchFamily="2" charset="2"/>
              </a:rPr>
              <a:t>Tuberías:</a:t>
            </a:r>
            <a:r>
              <a:rPr lang="en-US" altLang="en-US" sz="1200" dirty="0">
                <a:latin typeface="Arial" panose="020B0604020202020204" pitchFamily="34" charset="0"/>
                <a:sym typeface="Wingdings" panose="05000000000000000000" pitchFamily="2" charset="2"/>
              </a:rPr>
              <a:t>	</a:t>
            </a:r>
            <a:r>
              <a:rPr lang="es-ES" altLang="en-US" sz="1200" dirty="0">
                <a:latin typeface="Arial" panose="020B0604020202020204" pitchFamily="34" charset="0"/>
                <a:sym typeface="Wingdings" panose="05000000000000000000" pitchFamily="2" charset="2"/>
              </a:rPr>
              <a:t>Deben tener color (azul) y estar etiquetadas para uso de agua potable; las tuberías de agua no potable deben pasar por debajo o a través del alcantarillado u otros tanques que contengan líquidos no potables; las tuberías de agua no potable no deben pasar a través o por debajo de tanques que contengan agua potable.</a:t>
            </a:r>
          </a:p>
          <a:p>
            <a:endParaRPr lang="es-ES" altLang="en-US" sz="1200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es-ES" altLang="en-US" sz="1200" dirty="0">
                <a:latin typeface="Arial" panose="020B0604020202020204" pitchFamily="34" charset="0"/>
                <a:sym typeface="Wingdings" panose="05000000000000000000" pitchFamily="2" charset="2"/>
              </a:rPr>
              <a:t>Mangueras:</a:t>
            </a:r>
            <a:r>
              <a:rPr lang="en-US" altLang="en-US" sz="1200" dirty="0">
                <a:latin typeface="Arial" panose="020B0604020202020204" pitchFamily="34" charset="0"/>
                <a:sym typeface="Wingdings" panose="05000000000000000000" pitchFamily="2" charset="2"/>
              </a:rPr>
              <a:t>	</a:t>
            </a:r>
            <a:r>
              <a:rPr lang="es-ES" altLang="en-US" sz="1200" dirty="0">
                <a:latin typeface="Arial" panose="020B0604020202020204" pitchFamily="34" charset="0"/>
                <a:sym typeface="Wingdings" panose="05000000000000000000" pitchFamily="2" charset="2"/>
              </a:rPr>
              <a:t>Con color y etiquetadas solo para uso de agua potable; conector exclusivo para la manguera distinto a los otros conectores de manguera, purgar antes de usar y drenar después de usar.</a:t>
            </a:r>
          </a:p>
          <a:p>
            <a:r>
              <a:rPr lang="es-ES" altLang="en-US" sz="1200" dirty="0">
                <a:latin typeface="Arial" panose="020B0604020202020204" pitchFamily="34" charset="0"/>
                <a:sym typeface="Wingdings" panose="05000000000000000000" pitchFamily="2" charset="2"/>
              </a:rPr>
              <a:t>______________________________________________</a:t>
            </a:r>
          </a:p>
          <a:p>
            <a:r>
              <a:rPr lang="es-ES" altLang="en-US" sz="1200" dirty="0">
                <a:latin typeface="Arial" panose="020B0604020202020204" pitchFamily="34" charset="0"/>
                <a:sym typeface="Wingdings" panose="05000000000000000000" pitchFamily="2" charset="2"/>
              </a:rPr>
              <a:t>Fuente:</a:t>
            </a:r>
            <a:r>
              <a:rPr lang="en-US" altLang="en-US" sz="1200" dirty="0"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altLang="en-US" sz="1200" dirty="0" err="1">
                <a:latin typeface="Arial" panose="020B0604020202020204" pitchFamily="34" charset="0"/>
                <a:sym typeface="Wingdings" panose="05000000000000000000" pitchFamily="2" charset="2"/>
              </a:rPr>
              <a:t>Vessel</a:t>
            </a:r>
            <a:r>
              <a:rPr lang="es-ES" altLang="en-US" sz="1200" dirty="0"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altLang="en-US" sz="1200" dirty="0" err="1">
                <a:latin typeface="Arial" panose="020B0604020202020204" pitchFamily="34" charset="0"/>
                <a:sym typeface="Wingdings" panose="05000000000000000000" pitchFamily="2" charset="2"/>
              </a:rPr>
              <a:t>Sanitation</a:t>
            </a:r>
            <a:r>
              <a:rPr lang="es-ES" altLang="en-US" sz="1200" dirty="0"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altLang="en-US" sz="1200" dirty="0" err="1">
                <a:latin typeface="Arial" panose="020B0604020202020204" pitchFamily="34" charset="0"/>
                <a:sym typeface="Wingdings" panose="05000000000000000000" pitchFamily="2" charset="2"/>
              </a:rPr>
              <a:t>Program</a:t>
            </a:r>
            <a:r>
              <a:rPr lang="es-ES" altLang="en-US" sz="1200" dirty="0"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altLang="en-US" sz="1200" dirty="0" err="1">
                <a:latin typeface="Arial" panose="020B0604020202020204" pitchFamily="34" charset="0"/>
                <a:sym typeface="Wingdings" panose="05000000000000000000" pitchFamily="2" charset="2"/>
              </a:rPr>
              <a:t>Operations</a:t>
            </a:r>
            <a:r>
              <a:rPr lang="es-ES" altLang="en-US" sz="1200" dirty="0">
                <a:latin typeface="Arial" panose="020B0604020202020204" pitchFamily="34" charset="0"/>
                <a:sym typeface="Wingdings" panose="05000000000000000000" pitchFamily="2" charset="2"/>
              </a:rPr>
              <a:t> Manual [Manual de operaciones del Programa de  </a:t>
            </a:r>
          </a:p>
          <a:p>
            <a:r>
              <a:rPr lang="es-ES" altLang="en-US" sz="1200" dirty="0">
                <a:latin typeface="Arial" panose="020B0604020202020204" pitchFamily="34" charset="0"/>
                <a:sym typeface="Wingdings" panose="05000000000000000000" pitchFamily="2" charset="2"/>
              </a:rPr>
              <a:t>             Saneamiento de Embarcaciones], 1999.</a:t>
            </a:r>
          </a:p>
          <a:p>
            <a:r>
              <a:rPr lang="en-US" altLang="en-US" sz="1200" dirty="0">
                <a:latin typeface="Arial" panose="020B0604020202020204" pitchFamily="34" charset="0"/>
                <a:sym typeface="Wingdings" panose="05000000000000000000" pitchFamily="2" charset="2"/>
              </a:rPr>
              <a:t>	  </a:t>
            </a:r>
            <a:r>
              <a:rPr lang="es-ES" altLang="en-US" sz="1200" dirty="0">
                <a:latin typeface="Arial" panose="020B0604020202020204" pitchFamily="34" charset="0"/>
                <a:sym typeface="Wingdings" panose="05000000000000000000" pitchFamily="2" charset="2"/>
              </a:rPr>
              <a:t>Centers </a:t>
            </a:r>
            <a:r>
              <a:rPr lang="es-ES" altLang="en-US" sz="1200" dirty="0" err="1">
                <a:latin typeface="Arial" panose="020B0604020202020204" pitchFamily="34" charset="0"/>
                <a:sym typeface="Wingdings" panose="05000000000000000000" pitchFamily="2" charset="2"/>
              </a:rPr>
              <a:t>for</a:t>
            </a:r>
            <a:r>
              <a:rPr lang="es-ES" altLang="en-US" sz="1200" dirty="0"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altLang="en-US" sz="1200" dirty="0" err="1">
                <a:latin typeface="Arial" panose="020B0604020202020204" pitchFamily="34" charset="0"/>
                <a:sym typeface="Wingdings" panose="05000000000000000000" pitchFamily="2" charset="2"/>
              </a:rPr>
              <a:t>Disease</a:t>
            </a:r>
            <a:r>
              <a:rPr lang="es-ES" altLang="en-US" sz="1200" dirty="0">
                <a:latin typeface="Arial" panose="020B0604020202020204" pitchFamily="34" charset="0"/>
                <a:sym typeface="Wingdings" panose="05000000000000000000" pitchFamily="2" charset="2"/>
              </a:rPr>
              <a:t> Control and </a:t>
            </a:r>
            <a:r>
              <a:rPr lang="es-ES" altLang="en-US" sz="1200" dirty="0" err="1">
                <a:latin typeface="Arial" panose="020B0604020202020204" pitchFamily="34" charset="0"/>
                <a:sym typeface="Wingdings" panose="05000000000000000000" pitchFamily="2" charset="2"/>
              </a:rPr>
              <a:t>Prevention</a:t>
            </a:r>
            <a:r>
              <a:rPr lang="es-ES" altLang="en-US" sz="1200" dirty="0">
                <a:latin typeface="Arial" panose="020B0604020202020204" pitchFamily="34" charset="0"/>
                <a:sym typeface="Wingdings" panose="05000000000000000000" pitchFamily="2" charset="2"/>
              </a:rPr>
              <a:t> (Centros para el Control y la Prevención de  </a:t>
            </a:r>
          </a:p>
          <a:p>
            <a:r>
              <a:rPr lang="es-ES" altLang="en-US" sz="1200" dirty="0">
                <a:latin typeface="Arial" panose="020B0604020202020204" pitchFamily="34" charset="0"/>
                <a:sym typeface="Wingdings" panose="05000000000000000000" pitchFamily="2" charset="2"/>
              </a:rPr>
              <a:t>             Enfermedades), VSP, Atlanta, GA</a:t>
            </a:r>
          </a:p>
          <a:p>
            <a:endParaRPr lang="es-ES" altLang="en-US" sz="1800" dirty="0">
              <a:latin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15363" name="Picture 3" descr="F:\PFiles\MSOffice\Clipart\standard\stddir2\bd07315_.wmf">
            <a:extLst>
              <a:ext uri="{FF2B5EF4-FFF2-40B4-BE49-F238E27FC236}">
                <a16:creationId xmlns:a16="http://schemas.microsoft.com/office/drawing/2014/main" id="{14DB73A2-BBC0-40F9-BB5E-4476A2F96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28600"/>
            <a:ext cx="2392363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1447800" y="762000"/>
            <a:ext cx="6019800" cy="312420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</a:sp3d>
        </p:spPr>
        <p:txBody>
          <a:bodyPr>
            <a:flatTx/>
          </a:bodyPr>
          <a:lstStyle/>
          <a:p>
            <a:pPr marL="457200" indent="-457200" eaLnBrk="0" hangingPunct="0"/>
            <a:endParaRPr lang="es-ES" sz="1800" b="1" dirty="0">
              <a:latin typeface="Arial" charset="0"/>
              <a:sym typeface="Wingdings" pitchFamily="2" charset="2"/>
            </a:endParaRPr>
          </a:p>
          <a:p>
            <a:pPr marL="457200" indent="-457200" eaLnBrk="0" hangingPunct="0"/>
            <a:r>
              <a:rPr lang="es-ES" b="1" dirty="0">
                <a:latin typeface="Arial" charset="0"/>
                <a:sym typeface="Wingdings" pitchFamily="2" charset="2"/>
              </a:rPr>
              <a:t>1-15. </a:t>
            </a:r>
            <a:r>
              <a:rPr lang="en-US" b="1" dirty="0">
                <a:latin typeface="Arial" charset="0"/>
                <a:sym typeface="Wingdings" pitchFamily="2" charset="2"/>
              </a:rPr>
              <a:t>	</a:t>
            </a:r>
            <a:r>
              <a:rPr lang="es-ES" b="1" dirty="0">
                <a:latin typeface="Arial" charset="0"/>
                <a:sym typeface="Wingdings" pitchFamily="2" charset="2"/>
              </a:rPr>
              <a:t>Control de reflujo</a:t>
            </a:r>
          </a:p>
          <a:p>
            <a:pPr marL="457200" indent="-457200" eaLnBrk="0" hangingPunct="0"/>
            <a:endParaRPr lang="es-ES" b="1" dirty="0">
              <a:latin typeface="Arial" charset="0"/>
              <a:sym typeface="Wingdings" pitchFamily="2" charset="2"/>
            </a:endParaRPr>
          </a:p>
          <a:p>
            <a:pPr marL="457200" indent="-457200" eaLnBrk="0" hangingPunct="0"/>
            <a:r>
              <a:rPr lang="en-US" dirty="0">
                <a:latin typeface="Arial" charset="0"/>
                <a:sym typeface="Wingdings" pitchFamily="2" charset="2"/>
              </a:rPr>
              <a:t></a:t>
            </a:r>
            <a:r>
              <a:rPr lang="es-ES" dirty="0">
                <a:latin typeface="Arial" charset="0"/>
                <a:sym typeface="Wingdings" pitchFamily="2" charset="2"/>
              </a:rPr>
              <a:t>  Hendidura de aire</a:t>
            </a:r>
          </a:p>
          <a:p>
            <a:pPr marL="457200" indent="-457200" eaLnBrk="0" hangingPunct="0"/>
            <a:endParaRPr lang="es-ES" dirty="0">
              <a:latin typeface="Arial" charset="0"/>
              <a:sym typeface="Wingdings" pitchFamily="2" charset="2"/>
            </a:endParaRPr>
          </a:p>
          <a:p>
            <a:pPr marL="457200" indent="-457200" eaLnBrk="0" hangingPunct="0"/>
            <a:r>
              <a:rPr lang="en-US" dirty="0">
                <a:latin typeface="Arial" charset="0"/>
                <a:sym typeface="Wingdings" pitchFamily="2" charset="2"/>
              </a:rPr>
              <a:t></a:t>
            </a:r>
            <a:r>
              <a:rPr lang="es-ES" dirty="0">
                <a:latin typeface="Arial" charset="0"/>
                <a:sym typeface="Wingdings" pitchFamily="2" charset="2"/>
              </a:rPr>
              <a:t>  Freno de vacío</a:t>
            </a:r>
          </a:p>
          <a:p>
            <a:pPr marL="457200" indent="-457200" eaLnBrk="0" hangingPunct="0"/>
            <a:endParaRPr lang="es-ES" dirty="0">
              <a:latin typeface="Arial" charset="0"/>
              <a:sym typeface="Wingdings" pitchFamily="2" charset="2"/>
            </a:endParaRPr>
          </a:p>
          <a:p>
            <a:pPr marL="457200" indent="-457200" eaLnBrk="0" hangingPunct="0"/>
            <a:r>
              <a:rPr lang="en-US" dirty="0">
                <a:latin typeface="Arial" charset="0"/>
                <a:sym typeface="Wingdings" pitchFamily="2" charset="2"/>
              </a:rPr>
              <a:t></a:t>
            </a:r>
            <a:r>
              <a:rPr lang="es-ES" dirty="0">
                <a:latin typeface="Arial" charset="0"/>
                <a:sym typeface="Wingdings" pitchFamily="2" charset="2"/>
              </a:rPr>
              <a:t>  Válvula de retención</a:t>
            </a:r>
          </a:p>
          <a:p>
            <a:pPr marL="457200" indent="-457200" eaLnBrk="0" hangingPunct="0"/>
            <a:endParaRPr lang="es-ES" sz="1800" dirty="0">
              <a:latin typeface="Arial" charset="0"/>
              <a:sym typeface="Wingdings" pitchFamily="2" charset="2"/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2F7F606C-E5CA-808A-2494-DFFA7FEC6A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4114800"/>
            <a:ext cx="4953000" cy="2667000"/>
          </a:xfrm>
          <a:prstGeom prst="rect">
            <a:avLst/>
          </a:prstGeom>
        </p:spPr>
      </p:pic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DF761A-2C29-4E95-BCF9-7BB2FAC65987}"/>
              </a:ext>
            </a:extLst>
          </p:cNvPr>
          <p:cNvSpPr txBox="1"/>
          <p:nvPr/>
        </p:nvSpPr>
        <p:spPr>
          <a:xfrm>
            <a:off x="4724400" y="228600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Guía de control sanitario</a:t>
            </a:r>
          </a:p>
          <a:p>
            <a:r>
              <a:rPr lang="es-E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  páginas 1-16 a 1-17</a:t>
            </a:r>
          </a:p>
        </p:txBody>
      </p:sp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021B693C-56F5-D11C-3634-9AD407E31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33400"/>
            <a:ext cx="4250171" cy="5791200"/>
          </a:xfrm>
          <a:prstGeom prst="rect">
            <a:avLst/>
          </a:prstGeom>
        </p:spPr>
      </p:pic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33D5C2E5-7395-E0F0-7ECD-0B1BCF6107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43000"/>
            <a:ext cx="4643273" cy="559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44655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74BCE18-E792-472C-BD9A-AAEAEE4D46F9}"/>
              </a:ext>
            </a:extLst>
          </p:cNvPr>
          <p:cNvSpPr txBox="1"/>
          <p:nvPr/>
        </p:nvSpPr>
        <p:spPr>
          <a:xfrm>
            <a:off x="7086600" y="1905000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Página 1-3</a:t>
            </a: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203DF458-1D40-5576-6160-442374879E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08580"/>
            <a:ext cx="6477000" cy="631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68467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9587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36">
            <a:extLst>
              <a:ext uri="{FF2B5EF4-FFF2-40B4-BE49-F238E27FC236}">
                <a16:creationId xmlns:a16="http://schemas.microsoft.com/office/drawing/2014/main" id="{35555856-9970-4BC3-9AA9-6A917F53A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72955" y="1122302"/>
            <a:ext cx="5370815" cy="5735697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8" name="Picture 38">
            <a:extLst>
              <a:ext uri="{FF2B5EF4-FFF2-40B4-BE49-F238E27FC236}">
                <a16:creationId xmlns:a16="http://schemas.microsoft.com/office/drawing/2014/main" id="{7F487851-BFAF-46D8-A1ED-50CAD6E46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25"/>
          <a:stretch/>
        </p:blipFill>
        <p:spPr>
          <a:xfrm flipH="1">
            <a:off x="0" y="1122301"/>
            <a:ext cx="9144000" cy="5750526"/>
          </a:xfrm>
          <a:prstGeom prst="rect">
            <a:avLst/>
          </a:prstGeom>
        </p:spPr>
      </p:pic>
      <p:sp>
        <p:nvSpPr>
          <p:cNvPr id="49" name="Freeform 50">
            <a:extLst>
              <a:ext uri="{FF2B5EF4-FFF2-40B4-BE49-F238E27FC236}">
                <a16:creationId xmlns:a16="http://schemas.microsoft.com/office/drawing/2014/main" id="{13722DD7-BA73-4776-93A3-94491FEF7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3441" y="1608355"/>
            <a:ext cx="4570559" cy="5249645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9" name="Content Placeholder 8" descr="Text, chat or text message&#10;&#10;Description automatically generated">
            <a:extLst>
              <a:ext uri="{FF2B5EF4-FFF2-40B4-BE49-F238E27FC236}">
                <a16:creationId xmlns:a16="http://schemas.microsoft.com/office/drawing/2014/main" id="{4D0F450A-BBD2-B39E-1EE7-1160A521B6A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681" y="3779030"/>
            <a:ext cx="3463967" cy="1322208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AAA0043B-2676-4067-BB07-D896395BD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143000"/>
            <a:ext cx="8229600" cy="175260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s-ES" altLang="en-US" sz="1800" b="1" dirty="0">
              <a:latin typeface="Arial" panose="020B0604020202020204" pitchFamily="34" charset="0"/>
            </a:endParaRPr>
          </a:p>
          <a:p>
            <a:r>
              <a:rPr lang="es-ES" altLang="en-US" sz="2800" b="1" dirty="0">
                <a:latin typeface="Arial" panose="020B0604020202020204" pitchFamily="34" charset="0"/>
              </a:rPr>
              <a:t>2-1.</a:t>
            </a:r>
            <a:r>
              <a:rPr lang="en-US" altLang="en-US" sz="2800" b="1" dirty="0">
                <a:latin typeface="Arial" panose="020B0604020202020204" pitchFamily="34" charset="0"/>
              </a:rPr>
              <a:t>	</a:t>
            </a:r>
            <a:r>
              <a:rPr lang="es-ES" altLang="en-US" sz="2800" b="1" dirty="0">
                <a:latin typeface="Arial" panose="020B0604020202020204" pitchFamily="34" charset="0"/>
              </a:rPr>
              <a:t>  Condición clave de saneamiento n.º 2</a:t>
            </a:r>
            <a:br>
              <a:rPr dirty="0"/>
            </a:br>
            <a:endParaRPr lang="es-ES" altLang="en-US" sz="1000" dirty="0">
              <a:latin typeface="Arial" panose="020B0604020202020204" pitchFamily="34" charset="0"/>
            </a:endParaRPr>
          </a:p>
          <a:p>
            <a:r>
              <a:rPr lang="es-ES" altLang="en-US" sz="2800" dirty="0">
                <a:latin typeface="Arial" panose="020B0604020202020204" pitchFamily="34" charset="0"/>
              </a:rPr>
              <a:t>Condición e higiene de las superficies en contacto con alimentos</a:t>
            </a:r>
          </a:p>
        </p:txBody>
      </p:sp>
      <p:pic>
        <p:nvPicPr>
          <p:cNvPr id="4099" name="Picture 4" descr="E:\PFiles\MSOffice\Clipart\standard\stddir3\hh01546_.wmf">
            <a:extLst>
              <a:ext uri="{FF2B5EF4-FFF2-40B4-BE49-F238E27FC236}">
                <a16:creationId xmlns:a16="http://schemas.microsoft.com/office/drawing/2014/main" id="{7D140263-83F1-4EBA-8625-EB6E9840F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0" y="3392488"/>
            <a:ext cx="35814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3">
            <a:extLst>
              <a:ext uri="{FF2B5EF4-FFF2-40B4-BE49-F238E27FC236}">
                <a16:creationId xmlns:a16="http://schemas.microsoft.com/office/drawing/2014/main" id="{F6F2A37B-67C2-4118-B715-8DD981FAEA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1030288"/>
            <a:ext cx="8153400" cy="4684712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s-ES" altLang="en-US" sz="1800" b="1" dirty="0">
              <a:latin typeface="Arial" panose="020B0604020202020204" pitchFamily="34" charset="0"/>
            </a:endParaRPr>
          </a:p>
          <a:p>
            <a:r>
              <a:rPr lang="es-ES" altLang="en-US" sz="2800" b="1" dirty="0">
                <a:latin typeface="Arial" panose="020B0604020202020204" pitchFamily="34" charset="0"/>
              </a:rPr>
              <a:t>2-2.   Superficie en contacto con alimentos:</a:t>
            </a:r>
            <a:endParaRPr lang="es-ES" altLang="en-US" sz="2800" dirty="0">
              <a:latin typeface="Arial" panose="020B0604020202020204" pitchFamily="34" charset="0"/>
            </a:endParaRPr>
          </a:p>
          <a:p>
            <a:endParaRPr lang="es-ES" altLang="en-US" sz="1400" dirty="0">
              <a:latin typeface="Arial" panose="020B0604020202020204" pitchFamily="34" charset="0"/>
            </a:endParaRPr>
          </a:p>
          <a:p>
            <a:r>
              <a:rPr lang="es-ES" altLang="en-US" dirty="0">
                <a:latin typeface="Arial" panose="020B0604020202020204" pitchFamily="34" charset="0"/>
              </a:rPr>
              <a:t>    “Aquellas superficies que tocan los alimentos para consumo humano y aquellas de las que ocurren el drenaje u otros traspasos, a los alimentos o a las superficies que tocan los alimentos, durante el curso normal de las operaciones” (BPM, 21 CFR 117.3).  Superficies en contacto con alimentos incluyen</a:t>
            </a:r>
            <a:br>
              <a:rPr dirty="0"/>
            </a:br>
            <a:r>
              <a:rPr lang="es-ES" altLang="en-US" dirty="0">
                <a:latin typeface="Arial" panose="020B0604020202020204" pitchFamily="34" charset="0"/>
              </a:rPr>
              <a:t>utensilios, cuchillos, mesas, tablas de cortar, bandas transportadoras, máquinas de hielo, recipientes de almacenamiento de hielo, guantes, delantales, etc.”</a:t>
            </a:r>
            <a:endParaRPr lang="es-ES" altLang="en-US" sz="2800" dirty="0">
              <a:latin typeface="Arial" panose="020B0604020202020204" pitchFamily="34" charset="0"/>
            </a:endParaRPr>
          </a:p>
        </p:txBody>
      </p:sp>
      <p:pic>
        <p:nvPicPr>
          <p:cNvPr id="5123" name="Picture 4" descr="E:\PFiles\MSOffice\Clipart\standard\stddir3\hh01546_.wmf">
            <a:extLst>
              <a:ext uri="{FF2B5EF4-FFF2-40B4-BE49-F238E27FC236}">
                <a16:creationId xmlns:a16="http://schemas.microsoft.com/office/drawing/2014/main" id="{14E0EF94-7D3A-4073-8E31-4A6998A88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76200"/>
            <a:ext cx="2344738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>
            <a:extLst>
              <a:ext uri="{FF2B5EF4-FFF2-40B4-BE49-F238E27FC236}">
                <a16:creationId xmlns:a16="http://schemas.microsoft.com/office/drawing/2014/main" id="{BB3DEB0B-A82E-4331-9B30-60D512FAAC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838200"/>
            <a:ext cx="8153400" cy="373380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s-ES" altLang="en-US" sz="2800" b="1" dirty="0">
                <a:latin typeface="Arial" panose="020B0604020202020204" pitchFamily="34" charset="0"/>
              </a:rPr>
              <a:t>2-3.   Objetivo:</a:t>
            </a:r>
            <a:endParaRPr lang="es-ES" altLang="en-US" sz="2800" dirty="0">
              <a:latin typeface="Arial" panose="020B0604020202020204" pitchFamily="34" charset="0"/>
            </a:endParaRPr>
          </a:p>
          <a:p>
            <a:endParaRPr lang="es-ES" altLang="en-US" sz="1000" dirty="0">
              <a:latin typeface="Arial" panose="020B0604020202020204" pitchFamily="34" charset="0"/>
            </a:endParaRPr>
          </a:p>
          <a:p>
            <a:r>
              <a:rPr lang="es-ES" altLang="en-US" sz="2800" dirty="0">
                <a:latin typeface="Arial" panose="020B0604020202020204" pitchFamily="34" charset="0"/>
              </a:rPr>
              <a:t>     El monitoreo debería garantizar que las superficies en contacto con alimentos, lo que incluye guantes y prendas exteriores, estén diseñadas, fabricadas y mantenidas adecuadamente para facilitar el saneamiento, y que se limpien y desinfecten de manera habitual y adecuada.</a:t>
            </a:r>
          </a:p>
        </p:txBody>
      </p:sp>
      <p:pic>
        <p:nvPicPr>
          <p:cNvPr id="6147" name="Picture 4" descr="F:\PFiles\MSOffice\Clipart\standard\stddir4\pe02104_.wmf">
            <a:extLst>
              <a:ext uri="{FF2B5EF4-FFF2-40B4-BE49-F238E27FC236}">
                <a16:creationId xmlns:a16="http://schemas.microsoft.com/office/drawing/2014/main" id="{98828133-70C9-4CB5-AD6C-EA3063C36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038600"/>
            <a:ext cx="3429000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>
            <a:extLst>
              <a:ext uri="{FF2B5EF4-FFF2-40B4-BE49-F238E27FC236}">
                <a16:creationId xmlns:a16="http://schemas.microsoft.com/office/drawing/2014/main" id="{4BF1742A-3B10-439D-9FD9-ECFE1DA35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52450"/>
            <a:ext cx="8305800" cy="447675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s-ES" altLang="en-US" sz="1800" b="1" dirty="0">
              <a:latin typeface="Arial" panose="020B0604020202020204" pitchFamily="34" charset="0"/>
            </a:endParaRPr>
          </a:p>
          <a:p>
            <a:r>
              <a:rPr lang="es-ES" altLang="en-US" sz="2800" b="1" dirty="0">
                <a:latin typeface="Arial" panose="020B0604020202020204" pitchFamily="34" charset="0"/>
              </a:rPr>
              <a:t>2-4.</a:t>
            </a:r>
            <a:r>
              <a:rPr lang="en-US" altLang="en-US" sz="2800" b="1" dirty="0">
                <a:latin typeface="Arial" panose="020B0604020202020204" pitchFamily="34" charset="0"/>
              </a:rPr>
              <a:t>	</a:t>
            </a:r>
            <a:r>
              <a:rPr lang="es-ES" altLang="en-US" sz="2800" b="1" dirty="0">
                <a:latin typeface="Arial" panose="020B0604020202020204" pitchFamily="34" charset="0"/>
              </a:rPr>
              <a:t>Qué se debe monitorear:</a:t>
            </a:r>
            <a:endParaRPr lang="es-ES" altLang="en-US" sz="2800" dirty="0">
              <a:latin typeface="Arial" panose="020B0604020202020204" pitchFamily="34" charset="0"/>
            </a:endParaRPr>
          </a:p>
          <a:p>
            <a:r>
              <a:rPr lang="es-ES" altLang="en-US" sz="2800" dirty="0">
                <a:latin typeface="Arial" panose="020B0604020202020204" pitchFamily="34" charset="0"/>
              </a:rPr>
              <a:t>  </a:t>
            </a:r>
            <a:endParaRPr lang="es-ES" altLang="en-US" sz="1600" dirty="0">
              <a:latin typeface="Arial" panose="020B0604020202020204" pitchFamily="34" charset="0"/>
            </a:endParaRPr>
          </a:p>
          <a:p>
            <a:r>
              <a:rPr lang="en-U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</a:t>
            </a:r>
            <a:r>
              <a:rPr lang="es-E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altLang="en-US" dirty="0">
                <a:latin typeface="Arial" panose="020B0604020202020204" pitchFamily="34" charset="0"/>
                <a:sym typeface="Wingdings" panose="05000000000000000000" pitchFamily="2" charset="2"/>
              </a:rPr>
              <a:t>condición de las superficies en contacto con alimentos;</a:t>
            </a:r>
          </a:p>
          <a:p>
            <a:r>
              <a:rPr lang="en-US" altLang="en-US" dirty="0">
                <a:latin typeface="Arial" panose="020B0604020202020204" pitchFamily="34" charset="0"/>
                <a:sym typeface="Wingdings" panose="05000000000000000000" pitchFamily="2" charset="2"/>
              </a:rPr>
              <a:t></a:t>
            </a:r>
            <a:r>
              <a:rPr lang="es-ES" altLang="en-US" dirty="0">
                <a:latin typeface="Arial" panose="020B0604020202020204" pitchFamily="34" charset="0"/>
                <a:sym typeface="Wingdings" panose="05000000000000000000" pitchFamily="2" charset="2"/>
              </a:rPr>
              <a:t>  higiene y saneamiento de las superficies en</a:t>
            </a:r>
            <a:br>
              <a:rPr dirty="0"/>
            </a:br>
            <a:r>
              <a:rPr lang="es-ES" altLang="en-US" dirty="0">
                <a:latin typeface="Arial" panose="020B0604020202020204" pitchFamily="34" charset="0"/>
                <a:sym typeface="Wingdings" panose="05000000000000000000" pitchFamily="2" charset="2"/>
              </a:rPr>
              <a:t>contacto con alimentos;</a:t>
            </a:r>
          </a:p>
          <a:p>
            <a:r>
              <a:rPr lang="en-US" altLang="en-US" dirty="0">
                <a:latin typeface="Arial" panose="020B0604020202020204" pitchFamily="34" charset="0"/>
                <a:sym typeface="Wingdings" panose="05000000000000000000" pitchFamily="2" charset="2"/>
              </a:rPr>
              <a:t></a:t>
            </a:r>
            <a:r>
              <a:rPr lang="es-ES" altLang="en-US" dirty="0">
                <a:latin typeface="Arial" panose="020B0604020202020204" pitchFamily="34" charset="0"/>
                <a:sym typeface="Wingdings" panose="05000000000000000000" pitchFamily="2" charset="2"/>
              </a:rPr>
              <a:t>  tipo y concentración de los desinfectantes usados;</a:t>
            </a:r>
          </a:p>
          <a:p>
            <a:r>
              <a:rPr lang="en-US" altLang="en-US" dirty="0">
                <a:latin typeface="Arial" panose="020B0604020202020204" pitchFamily="34" charset="0"/>
                <a:sym typeface="Wingdings" panose="05000000000000000000" pitchFamily="2" charset="2"/>
              </a:rPr>
              <a:t></a:t>
            </a:r>
            <a:r>
              <a:rPr lang="es-ES" altLang="en-US" dirty="0">
                <a:latin typeface="Arial" panose="020B0604020202020204" pitchFamily="34" charset="0"/>
                <a:sym typeface="Wingdings" panose="05000000000000000000" pitchFamily="2" charset="2"/>
              </a:rPr>
              <a:t>  guantes y prendas exteriores que puedan tener contacto con los alimentos deben estar limpios y en buenas condiciones</a:t>
            </a:r>
            <a:r>
              <a:rPr lang="es-E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.</a:t>
            </a:r>
          </a:p>
          <a:p>
            <a:endParaRPr lang="es-ES" altLang="en-US" sz="1800" dirty="0">
              <a:latin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7171" name="Picture 3">
            <a:extLst>
              <a:ext uri="{FF2B5EF4-FFF2-40B4-BE49-F238E27FC236}">
                <a16:creationId xmlns:a16="http://schemas.microsoft.com/office/drawing/2014/main" id="{6A00132B-8A6F-40D2-A237-25826C002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876800"/>
            <a:ext cx="2960688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C44ABB6-F398-42C7-81BD-3C91DCCDD088}"/>
              </a:ext>
            </a:extLst>
          </p:cNvPr>
          <p:cNvSpPr txBox="1"/>
          <p:nvPr/>
        </p:nvSpPr>
        <p:spPr>
          <a:xfrm>
            <a:off x="727683" y="1757158"/>
            <a:ext cx="7501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Calibri" panose="020F0502020204030204" pitchFamily="34" charset="0"/>
              </a:rPr>
              <a:t>Los registros de SCP son obligatorios.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B28F9CAD-F672-40E5-96F6-FA3D3FCF49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108" y="2341933"/>
            <a:ext cx="7469491" cy="121920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</a:sp3d>
        </p:spPr>
        <p:txBody>
          <a:bodyPr>
            <a:flatTx/>
          </a:bodyPr>
          <a:lstStyle/>
          <a:p>
            <a:pPr marL="457200" indent="-457200" eaLnBrk="0" hangingPunct="0"/>
            <a:endParaRPr lang="es-ES" sz="1800" b="1" dirty="0">
              <a:latin typeface="Arial" charset="0"/>
            </a:endParaRPr>
          </a:p>
          <a:p>
            <a:pPr marL="339725" indent="-339725" eaLnBrk="0" hangingPunct="0">
              <a:buFont typeface="Arial" panose="020B0604020202020204" pitchFamily="34" charset="0"/>
              <a:buChar char="•"/>
            </a:pPr>
            <a:r>
              <a:rPr lang="es-ES" sz="2500" dirty="0">
                <a:latin typeface="Calibri" panose="020F0502020204030204" pitchFamily="34" charset="0"/>
                <a:sym typeface="Wingdings" pitchFamily="2" charset="2"/>
              </a:rPr>
              <a:t>El monitoreo de SCP ‘deberá’ registrarse al momento de la observación.</a:t>
            </a:r>
            <a:br>
              <a:rPr sz="2500" dirty="0"/>
            </a:br>
            <a:endParaRPr lang="es-ES" sz="2500" dirty="0">
              <a:latin typeface="Calibri" panose="020F0502020204030204" pitchFamily="34" charset="0"/>
              <a:sym typeface="Wingdings" pitchFamily="2" charset="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2240E0-33CF-4FF5-B1AB-8A98066D0C69}"/>
              </a:ext>
            </a:extLst>
          </p:cNvPr>
          <p:cNvSpPr txBox="1"/>
          <p:nvPr/>
        </p:nvSpPr>
        <p:spPr>
          <a:xfrm>
            <a:off x="1372085" y="492358"/>
            <a:ext cx="7238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rgbClr val="00B489"/>
                </a:solidFill>
                <a:latin typeface="Calibri" panose="020F0502020204030204" pitchFamily="34" charset="0"/>
              </a:rPr>
              <a:t>Procedimientos de control sanitario</a:t>
            </a: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3B2C7016-1118-4BBD-B587-07B3AD1D5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682" y="3886200"/>
            <a:ext cx="7501918" cy="2656865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</a:sp3d>
        </p:spPr>
        <p:txBody>
          <a:bodyPr>
            <a:flatTx/>
          </a:bodyPr>
          <a:lstStyle/>
          <a:p>
            <a:pPr marL="457200" indent="-457200" eaLnBrk="0" hangingPunct="0"/>
            <a:endParaRPr lang="es-ES" sz="1800" b="1" dirty="0">
              <a:latin typeface="Arial" charset="0"/>
            </a:endParaRPr>
          </a:p>
          <a:p>
            <a:pPr marL="339725" indent="-339725" eaLnBrk="0" hangingPunct="0">
              <a:buFont typeface="Arial" panose="020B0604020202020204" pitchFamily="34" charset="0"/>
              <a:buChar char="•"/>
            </a:pPr>
            <a:r>
              <a:rPr lang="es-ES" sz="2500" dirty="0">
                <a:latin typeface="Calibri" panose="020F0502020204030204" pitchFamily="34" charset="0"/>
                <a:sym typeface="Wingdings" pitchFamily="2" charset="2"/>
              </a:rPr>
              <a:t>Los registros de SCP ‘deberán’ incluir lo siguiente:</a:t>
            </a:r>
          </a:p>
          <a:p>
            <a:pPr marL="796925" lvl="1" indent="-339725" eaLnBrk="0" hangingPunct="0">
              <a:buFont typeface="Arial" panose="020B0604020202020204" pitchFamily="34" charset="0"/>
              <a:buChar char="•"/>
            </a:pPr>
            <a:r>
              <a:rPr lang="es-ES" sz="2500" dirty="0">
                <a:latin typeface="Calibri" panose="020F0502020204030204" pitchFamily="34" charset="0"/>
                <a:sym typeface="Wingdings" pitchFamily="2" charset="2"/>
              </a:rPr>
              <a:t>nombre y ubicación del procesador</a:t>
            </a:r>
          </a:p>
          <a:p>
            <a:pPr marL="796925" lvl="1" indent="-339725" eaLnBrk="0" hangingPunct="0">
              <a:buFont typeface="Arial" panose="020B0604020202020204" pitchFamily="34" charset="0"/>
              <a:buChar char="•"/>
            </a:pPr>
            <a:r>
              <a:rPr lang="es-ES" sz="2500" dirty="0">
                <a:latin typeface="Calibri" panose="020F0502020204030204" pitchFamily="34" charset="0"/>
                <a:sym typeface="Wingdings" pitchFamily="2" charset="2"/>
              </a:rPr>
              <a:t>fecha y hora de la actividad registrada</a:t>
            </a:r>
          </a:p>
          <a:p>
            <a:pPr marL="796925" lvl="1" indent="-339725" eaLnBrk="0" hangingPunct="0">
              <a:buFont typeface="Arial" panose="020B0604020202020204" pitchFamily="34" charset="0"/>
              <a:buChar char="•"/>
            </a:pPr>
            <a:r>
              <a:rPr lang="es-ES" sz="2500" dirty="0">
                <a:latin typeface="Calibri" panose="020F0502020204030204" pitchFamily="34" charset="0"/>
                <a:sym typeface="Wingdings" pitchFamily="2" charset="2"/>
              </a:rPr>
              <a:t>firma o iniciales de la persona que realiza la operación de monitoreo</a:t>
            </a:r>
            <a:br>
              <a:rPr sz="2500" dirty="0"/>
            </a:br>
            <a:br>
              <a:rPr sz="2500" dirty="0"/>
            </a:br>
            <a:endParaRPr lang="es-ES" sz="2500" dirty="0">
              <a:latin typeface="Calibri" panose="020F0502020204030204" pitchFamily="34" charset="0"/>
              <a:sym typeface="Wingdings" pitchFamily="2" charset="2"/>
            </a:endParaRP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ED2CECC5-2674-4A28-FA31-74A8B2CF26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6412">
            <a:off x="126521" y="153959"/>
            <a:ext cx="1128623" cy="145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5256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>
            <a:extLst>
              <a:ext uri="{FF2B5EF4-FFF2-40B4-BE49-F238E27FC236}">
                <a16:creationId xmlns:a16="http://schemas.microsoft.com/office/drawing/2014/main" id="{4207EAE9-7014-409E-9E87-33E10B8A7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81000"/>
            <a:ext cx="8001000" cy="594360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s-ES" altLang="en-US" sz="2800" b="1" dirty="0">
                <a:latin typeface="Arial" panose="020B0604020202020204" pitchFamily="34" charset="0"/>
              </a:rPr>
              <a:t>2-5.  Cómo se debe monitorear:</a:t>
            </a:r>
            <a:endParaRPr lang="es-ES" altLang="en-US" sz="2800" dirty="0">
              <a:latin typeface="Arial" panose="020B0604020202020204" pitchFamily="34" charset="0"/>
            </a:endParaRPr>
          </a:p>
          <a:p>
            <a:endParaRPr lang="es-ES" altLang="en-US" sz="2800" dirty="0">
              <a:latin typeface="Arial" panose="020B0604020202020204" pitchFamily="34" charset="0"/>
            </a:endParaRPr>
          </a:p>
          <a:p>
            <a:r>
              <a:rPr lang="en-U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</a:t>
            </a:r>
            <a:r>
              <a:rPr lang="es-E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  Inspección visual:</a:t>
            </a:r>
          </a:p>
          <a:p>
            <a:r>
              <a:rPr lang="es-ES" dirty="0"/>
              <a:t>       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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superficies en buenas condiciones</a:t>
            </a:r>
          </a:p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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superficies limpias y desinfectadas</a:t>
            </a:r>
          </a:p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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guantes y prendas exteriores limpios y en</a:t>
            </a:r>
            <a:br>
              <a:rPr dirty="0"/>
            </a:br>
            <a:r>
              <a:rPr lang="es-ES" altLang="en-US" dirty="0">
                <a:latin typeface="Arial" panose="020B0604020202020204" pitchFamily="34" charset="0"/>
                <a:sym typeface="Wingdings" panose="05000000000000000000" pitchFamily="2" charset="2"/>
              </a:rPr>
              <a:t>     buenas condiciones.</a:t>
            </a:r>
          </a:p>
          <a:p>
            <a:endParaRPr lang="es-ES" altLang="en-US" sz="2800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en-U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</a:t>
            </a:r>
            <a:r>
              <a:rPr lang="es-E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  Pruebas químicas:</a:t>
            </a:r>
          </a:p>
          <a:p>
            <a:r>
              <a:rPr lang="es-ES" dirty="0"/>
              <a:t>       </a:t>
            </a:r>
            <a:r>
              <a:rPr lang="en-U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</a:t>
            </a:r>
            <a:r>
              <a:rPr lang="es-ES" dirty="0"/>
              <a:t>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concentración de desinfectante (kits o tiras de prueba)</a:t>
            </a:r>
          </a:p>
          <a:p>
            <a:endParaRPr lang="es-ES" altLang="en-US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en-U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</a:t>
            </a:r>
            <a:r>
              <a:rPr lang="es-E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  Revisiones de verificación:</a:t>
            </a:r>
          </a:p>
          <a:p>
            <a:r>
              <a:rPr lang="es-ES" dirty="0"/>
              <a:t>       </a:t>
            </a:r>
            <a:r>
              <a:rPr lang="en-U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</a:t>
            </a:r>
            <a:r>
              <a:rPr lang="es-ES" dirty="0"/>
              <a:t>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pruebas microbianas de las superficies (opcional)</a:t>
            </a:r>
          </a:p>
          <a:p>
            <a:endParaRPr lang="es-ES" altLang="en-US" sz="1800" dirty="0">
              <a:latin typeface="Arial" panose="020B0604020202020204" pitchFamily="34" charset="0"/>
              <a:sym typeface="Wingdings" panose="05000000000000000000" pitchFamily="2" charset="2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>
            <a:extLst>
              <a:ext uri="{FF2B5EF4-FFF2-40B4-BE49-F238E27FC236}">
                <a16:creationId xmlns:a16="http://schemas.microsoft.com/office/drawing/2014/main" id="{4701350F-E216-4AFB-8F25-D90EF69685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57200"/>
            <a:ext cx="8458200" cy="594360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00100"/>
            <a:r>
              <a:rPr lang="es-ES" altLang="en-US" sz="2800" b="1" dirty="0">
                <a:latin typeface="Arial" panose="020B0604020202020204" pitchFamily="34" charset="0"/>
              </a:rPr>
              <a:t>2-6.</a:t>
            </a:r>
            <a:r>
              <a:rPr lang="en-US" altLang="en-US" sz="2800" b="1" dirty="0">
                <a:latin typeface="Arial" panose="020B0604020202020204" pitchFamily="34" charset="0"/>
              </a:rPr>
              <a:t>			</a:t>
            </a:r>
            <a:r>
              <a:rPr lang="es-ES" altLang="en-US" sz="2800" b="1" dirty="0">
                <a:latin typeface="Arial" panose="020B0604020202020204" pitchFamily="34" charset="0"/>
              </a:rPr>
              <a:t>Correcciones típicas:</a:t>
            </a:r>
            <a:endParaRPr lang="es-ES" altLang="en-US" sz="2800" dirty="0">
              <a:latin typeface="Arial" panose="020B0604020202020204" pitchFamily="34" charset="0"/>
            </a:endParaRPr>
          </a:p>
          <a:p>
            <a:endParaRPr lang="es-ES" altLang="en-US" sz="2800" dirty="0">
              <a:latin typeface="Arial" panose="020B0604020202020204" pitchFamily="34" charset="0"/>
            </a:endParaRPr>
          </a:p>
          <a:p>
            <a:r>
              <a:rPr lang="en-U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</a:t>
            </a:r>
            <a:r>
              <a:rPr lang="es-E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altLang="en-US" sz="2500" dirty="0">
                <a:latin typeface="Arial" panose="020B0604020202020204" pitchFamily="34" charset="0"/>
                <a:sym typeface="Wingdings" panose="05000000000000000000" pitchFamily="2" charset="2"/>
              </a:rPr>
              <a:t>Observación: la concentración de desinfectante</a:t>
            </a:r>
            <a:br>
              <a:rPr sz="2500" dirty="0"/>
            </a:br>
            <a:r>
              <a:rPr lang="es-ES" altLang="en-US" sz="2500" dirty="0">
                <a:latin typeface="Arial" panose="020B0604020202020204" pitchFamily="34" charset="0"/>
                <a:sym typeface="Wingdings" panose="05000000000000000000" pitchFamily="2" charset="2"/>
              </a:rPr>
              <a:t>                      del dispensador varía diariamente. </a:t>
            </a:r>
          </a:p>
          <a:p>
            <a:pPr marL="2509838" indent="-2509838"/>
            <a:r>
              <a:rPr lang="es-ES" altLang="en-US" sz="2500" dirty="0">
                <a:latin typeface="Arial" panose="020B0604020202020204" pitchFamily="34" charset="0"/>
                <a:sym typeface="Wingdings" panose="05000000000000000000" pitchFamily="2" charset="2"/>
              </a:rPr>
              <a:t>     Corrección:    repare o reemplace el equipo dosificador de productos químicos y capacite al personal de limpieza sobre el uso adecuado del dosificador.</a:t>
            </a:r>
          </a:p>
          <a:p>
            <a:endParaRPr lang="es-ES" altLang="en-US" sz="1400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en-US" altLang="en-US" sz="2500" dirty="0">
                <a:latin typeface="Arial" panose="020B0604020202020204" pitchFamily="34" charset="0"/>
                <a:sym typeface="Wingdings" panose="05000000000000000000" pitchFamily="2" charset="2"/>
              </a:rPr>
              <a:t></a:t>
            </a:r>
            <a:r>
              <a:rPr lang="es-ES" altLang="en-US" sz="2500" dirty="0">
                <a:latin typeface="Arial" panose="020B0604020202020204" pitchFamily="34" charset="0"/>
                <a:sym typeface="Wingdings" panose="05000000000000000000" pitchFamily="2" charset="2"/>
              </a:rPr>
              <a:t> Observación: la unión de dos mesas atrapa</a:t>
            </a:r>
            <a:br>
              <a:rPr sz="2500" dirty="0"/>
            </a:br>
            <a:r>
              <a:rPr lang="es-ES" altLang="en-US" sz="2500" dirty="0">
                <a:latin typeface="Arial" panose="020B0604020202020204" pitchFamily="34" charset="0"/>
                <a:sym typeface="Wingdings" panose="05000000000000000000" pitchFamily="2" charset="2"/>
              </a:rPr>
              <a:t>                     residuos de alimentos</a:t>
            </a:r>
          </a:p>
          <a:p>
            <a:r>
              <a:rPr lang="es-ES" altLang="en-US" sz="2500" dirty="0">
                <a:latin typeface="Arial" panose="020B0604020202020204" pitchFamily="34" charset="0"/>
                <a:sym typeface="Wingdings" panose="05000000000000000000" pitchFamily="2" charset="2"/>
              </a:rPr>
              <a:t>    Corrección:    separe las mesas para permitir el acceso</a:t>
            </a:r>
            <a:br>
              <a:rPr sz="2500" dirty="0"/>
            </a:br>
            <a:r>
              <a:rPr lang="es-ES" altLang="en-US" sz="2500" dirty="0">
                <a:latin typeface="Arial" panose="020B0604020202020204" pitchFamily="34" charset="0"/>
                <a:sym typeface="Wingdings" panose="05000000000000000000" pitchFamily="2" charset="2"/>
              </a:rPr>
              <a:t>                     para la limpieza.</a:t>
            </a:r>
          </a:p>
          <a:p>
            <a:endParaRPr lang="es-ES" altLang="en-US" sz="2800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es-ES" dirty="0"/>
              <a:t> </a:t>
            </a:r>
          </a:p>
          <a:p>
            <a:r>
              <a:rPr lang="es-ES" dirty="0"/>
              <a:t>    </a:t>
            </a:r>
          </a:p>
        </p:txBody>
      </p:sp>
      <p:pic>
        <p:nvPicPr>
          <p:cNvPr id="9219" name="Picture 3" descr="c:\Program Files\Microsoft Office\Clipart\Pub60Cor\sy00170_.wmf">
            <a:extLst>
              <a:ext uri="{FF2B5EF4-FFF2-40B4-BE49-F238E27FC236}">
                <a16:creationId xmlns:a16="http://schemas.microsoft.com/office/drawing/2014/main" id="{EC1F3ECF-1080-4940-A6A6-43690485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334000"/>
            <a:ext cx="178117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3">
            <a:extLst>
              <a:ext uri="{FF2B5EF4-FFF2-40B4-BE49-F238E27FC236}">
                <a16:creationId xmlns:a16="http://schemas.microsoft.com/office/drawing/2014/main" id="{03BBE072-CDCB-4583-AE3D-BAA8E9EC29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57963"/>
            <a:ext cx="8770350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n-US" sz="2800" b="1" dirty="0">
                <a:solidFill>
                  <a:schemeClr val="accent1"/>
                </a:solidFill>
                <a:latin typeface="Arial" panose="020B0604020202020204" pitchFamily="34" charset="0"/>
              </a:rPr>
              <a:t>Explique:  Registro de control sanitario </a:t>
            </a:r>
            <a:r>
              <a:rPr lang="es-ES" altLang="en-US" sz="2800" b="1" u="sng" dirty="0">
                <a:solidFill>
                  <a:schemeClr val="accent1"/>
                </a:solidFill>
                <a:latin typeface="Arial" panose="020B0604020202020204" pitchFamily="34" charset="0"/>
              </a:rPr>
              <a:t>MENSUAL</a:t>
            </a:r>
          </a:p>
        </p:txBody>
      </p:sp>
      <p:sp>
        <p:nvSpPr>
          <p:cNvPr id="10243" name="TextBox 2">
            <a:extLst>
              <a:ext uri="{FF2B5EF4-FFF2-40B4-BE49-F238E27FC236}">
                <a16:creationId xmlns:a16="http://schemas.microsoft.com/office/drawing/2014/main" id="{0D8354EB-81F4-4A01-8A69-AA9019BD16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904875"/>
            <a:ext cx="2286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s-ES" alt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Página 2-5</a:t>
            </a:r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D3E96F7E-F5B8-2F33-41BD-256B6C7233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" t="1468" r="1281" b="1652"/>
          <a:stretch/>
        </p:blipFill>
        <p:spPr>
          <a:xfrm>
            <a:off x="1219200" y="1524001"/>
            <a:ext cx="6355404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3">
            <a:extLst>
              <a:ext uri="{FF2B5EF4-FFF2-40B4-BE49-F238E27FC236}">
                <a16:creationId xmlns:a16="http://schemas.microsoft.com/office/drawing/2014/main" id="{25A71688-8C9C-4C04-B47C-277AC7955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412" y="381000"/>
            <a:ext cx="8250977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n-US" sz="2800" b="1" dirty="0">
                <a:solidFill>
                  <a:schemeClr val="accent1"/>
                </a:solidFill>
                <a:latin typeface="Arial" panose="020B0604020202020204" pitchFamily="34" charset="0"/>
              </a:rPr>
              <a:t>Explique:  Registro de control sanitario </a:t>
            </a:r>
            <a:r>
              <a:rPr lang="es-ES" altLang="en-US" sz="2800" b="1" u="sng" dirty="0">
                <a:solidFill>
                  <a:schemeClr val="accent1"/>
                </a:solidFill>
                <a:latin typeface="Arial" panose="020B0604020202020204" pitchFamily="34" charset="0"/>
              </a:rPr>
              <a:t>DIARIO</a:t>
            </a:r>
          </a:p>
        </p:txBody>
      </p:sp>
      <p:sp>
        <p:nvSpPr>
          <p:cNvPr id="11268" name="TextBox 2">
            <a:extLst>
              <a:ext uri="{FF2B5EF4-FFF2-40B4-BE49-F238E27FC236}">
                <a16:creationId xmlns:a16="http://schemas.microsoft.com/office/drawing/2014/main" id="{FD625D54-198D-483C-BD91-062CA977A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787400"/>
            <a:ext cx="1828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s-ES" alt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Página 2-6</a:t>
            </a:r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3690A8E7-9208-C7D0-0862-0F72A8E064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" r="2393"/>
          <a:stretch/>
        </p:blipFill>
        <p:spPr>
          <a:xfrm>
            <a:off x="990600" y="1447800"/>
            <a:ext cx="7086600" cy="5238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>
            <a:extLst>
              <a:ext uri="{FF2B5EF4-FFF2-40B4-BE49-F238E27FC236}">
                <a16:creationId xmlns:a16="http://schemas.microsoft.com/office/drawing/2014/main" id="{9D8CE269-5333-4C3F-B545-D3DC896F2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09600"/>
            <a:ext cx="8382000" cy="6078538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s-ES" altLang="en-US" sz="1600" b="1" dirty="0">
              <a:latin typeface="Arial" panose="020B0604020202020204" pitchFamily="34" charset="0"/>
            </a:endParaRPr>
          </a:p>
          <a:p>
            <a:r>
              <a:rPr lang="es-ES" altLang="en-US" b="1" dirty="0">
                <a:latin typeface="Arial" panose="020B0604020202020204" pitchFamily="34" charset="0"/>
              </a:rPr>
              <a:t>2-9.    Requisitos generales para una superficie en </a:t>
            </a:r>
          </a:p>
          <a:p>
            <a:r>
              <a:rPr lang="es-ES" altLang="en-US" b="1" dirty="0">
                <a:latin typeface="Arial" panose="020B0604020202020204" pitchFamily="34" charset="0"/>
              </a:rPr>
              <a:t>          contacto con alimentos</a:t>
            </a:r>
            <a:endParaRPr lang="es-ES" altLang="en-US" dirty="0">
              <a:latin typeface="Arial" panose="020B0604020202020204" pitchFamily="34" charset="0"/>
            </a:endParaRPr>
          </a:p>
          <a:p>
            <a:r>
              <a:rPr lang="en-US" altLang="en-US" dirty="0">
                <a:latin typeface="Arial" panose="020B0604020202020204" pitchFamily="34" charset="0"/>
                <a:sym typeface="Wingdings" panose="05000000000000000000" pitchFamily="2" charset="2"/>
              </a:rPr>
              <a:t></a:t>
            </a:r>
            <a:r>
              <a:rPr lang="es-ES" altLang="en-US" dirty="0">
                <a:latin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es-ES" alt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Material inocuo:</a:t>
            </a:r>
          </a:p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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no tóxico (sin lixiviación de sustancias químicas)</a:t>
            </a:r>
          </a:p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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no absorbente (se puede drenar o secar)</a:t>
            </a:r>
          </a:p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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resiste la corrosión.</a:t>
            </a:r>
          </a:p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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inerte a los productos químicos de limpieza y desinfección</a:t>
            </a: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</a:t>
            </a:r>
            <a:r>
              <a:rPr lang="es-ES" alt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es-GT" alt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Diseño</a:t>
            </a:r>
            <a:r>
              <a:rPr lang="es-ES" alt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</a:t>
            </a:r>
          </a:p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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se puede limpiar y desinfectar adecuadamente; y</a:t>
            </a:r>
          </a:p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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superficies lisas, como uniones, esquinas y b</a:t>
            </a:r>
            <a:r>
              <a:rPr lang="es-ES" alt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ordes.</a:t>
            </a:r>
          </a:p>
        </p:txBody>
      </p:sp>
      <p:pic>
        <p:nvPicPr>
          <p:cNvPr id="12291" name="Picture 4" descr="F:\PFiles\MSOffice\Clipart\photohm\j0144534.jpg">
            <a:extLst>
              <a:ext uri="{FF2B5EF4-FFF2-40B4-BE49-F238E27FC236}">
                <a16:creationId xmlns:a16="http://schemas.microsoft.com/office/drawing/2014/main" id="{64C982BF-153F-4AFD-9F2C-63738D5C4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105400"/>
            <a:ext cx="4260850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3">
            <a:extLst>
              <a:ext uri="{FF2B5EF4-FFF2-40B4-BE49-F238E27FC236}">
                <a16:creationId xmlns:a16="http://schemas.microsoft.com/office/drawing/2014/main" id="{804FC5D8-1182-4F2E-A314-74F2E719A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957" y="32426"/>
            <a:ext cx="7467600" cy="150810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n-US" b="1" dirty="0">
                <a:solidFill>
                  <a:schemeClr val="accent1"/>
                </a:solidFill>
                <a:latin typeface="Arial" panose="020B0604020202020204" pitchFamily="34" charset="0"/>
              </a:rPr>
              <a:t>Explique: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n-US" sz="2000" b="1" dirty="0">
                <a:solidFill>
                  <a:schemeClr val="accent1"/>
                </a:solidFill>
                <a:latin typeface="Arial" panose="020B0604020202020204" pitchFamily="34" charset="0"/>
              </a:rPr>
              <a:t>Características generales de algunas superficies en contacto con alimentos y condiciones de los alimentos </a:t>
            </a:r>
            <a:r>
              <a:rPr lang="es-ES" alt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(páginas 2-8 a 2-9)</a:t>
            </a:r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9E260723-2532-B206-9C49-7ACFC6D1AC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600200"/>
            <a:ext cx="4111557" cy="5099662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1D8F2B80-C761-0E9F-EEBE-63CB30FE51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590800"/>
            <a:ext cx="4738992" cy="3607529"/>
          </a:xfrm>
          <a:prstGeom prst="rect">
            <a:avLst/>
          </a:prstGeom>
        </p:spPr>
      </p:pic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>
            <a:extLst>
              <a:ext uri="{FF2B5EF4-FFF2-40B4-BE49-F238E27FC236}">
                <a16:creationId xmlns:a16="http://schemas.microsoft.com/office/drawing/2014/main" id="{23162D4D-DF6E-453F-B32E-3164C2EBE0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850900"/>
            <a:ext cx="8585200" cy="5654675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s-ES" altLang="en-US" b="1" dirty="0">
                <a:latin typeface="Arial" panose="020B0604020202020204" pitchFamily="34" charset="0"/>
              </a:rPr>
              <a:t>2-12.</a:t>
            </a:r>
            <a:r>
              <a:rPr lang="en-US" altLang="en-US" b="1" dirty="0">
                <a:latin typeface="Arial" panose="020B0604020202020204" pitchFamily="34" charset="0"/>
              </a:rPr>
              <a:t>	</a:t>
            </a:r>
            <a:r>
              <a:rPr lang="es-ES" altLang="en-US" b="1" dirty="0">
                <a:latin typeface="Arial" panose="020B0604020202020204" pitchFamily="34" charset="0"/>
              </a:rPr>
              <a:t>  Materiales que normalmente se deberían de evitar en superficies en contacto con alimentos, si es posible:</a:t>
            </a:r>
            <a:endParaRPr lang="es-ES" altLang="en-US" dirty="0">
              <a:latin typeface="Arial" panose="020B0604020202020204" pitchFamily="34" charset="0"/>
            </a:endParaRPr>
          </a:p>
          <a:p>
            <a:endParaRPr lang="es-ES" altLang="en-US" sz="1400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s-ES" altLang="en-US" sz="2200" dirty="0">
                <a:latin typeface="Arial" panose="020B0604020202020204" pitchFamily="34" charset="0"/>
                <a:sym typeface="Wingdings" panose="05000000000000000000" pitchFamily="2" charset="2"/>
              </a:rPr>
              <a:t>madera (prevención microbianas)</a:t>
            </a:r>
          </a:p>
          <a:p>
            <a:pPr>
              <a:buFont typeface="Wingdings" panose="05000000000000000000" pitchFamily="2" charset="2"/>
              <a:buChar char="u"/>
            </a:pPr>
            <a:endParaRPr lang="es-ES" altLang="en-US" sz="2200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s-ES" altLang="en-US" sz="2200" dirty="0">
                <a:latin typeface="Arial" panose="020B0604020202020204" pitchFamily="34" charset="0"/>
                <a:sym typeface="Wingdings" panose="05000000000000000000" pitchFamily="2" charset="2"/>
              </a:rPr>
              <a:t>metales ferrosos (prevención de corrosión)</a:t>
            </a:r>
          </a:p>
          <a:p>
            <a:pPr>
              <a:buFont typeface="Wingdings" panose="05000000000000000000" pitchFamily="2" charset="2"/>
              <a:buChar char="u"/>
            </a:pPr>
            <a:endParaRPr lang="es-ES" altLang="en-US" sz="2200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en-US" altLang="en-US" sz="2200" dirty="0">
                <a:latin typeface="Arial" panose="020B0604020202020204" pitchFamily="34" charset="0"/>
                <a:sym typeface="Wingdings" panose="05000000000000000000" pitchFamily="2" charset="2"/>
              </a:rPr>
              <a:t></a:t>
            </a:r>
            <a:r>
              <a:rPr lang="es-ES" altLang="en-US" sz="2200" dirty="0">
                <a:latin typeface="Arial" panose="020B0604020202020204" pitchFamily="34" charset="0"/>
                <a:sym typeface="Wingdings" panose="05000000000000000000" pitchFamily="2" charset="2"/>
              </a:rPr>
              <a:t>  latón (prevención de resistencia variable a la corrosión y calidad del producto)</a:t>
            </a:r>
          </a:p>
          <a:p>
            <a:endParaRPr lang="es-ES" altLang="en-US" sz="2200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en-US" altLang="en-US" sz="2200" dirty="0">
                <a:latin typeface="Arial" panose="020B0604020202020204" pitchFamily="34" charset="0"/>
                <a:sym typeface="Wingdings" panose="05000000000000000000" pitchFamily="2" charset="2"/>
              </a:rPr>
              <a:t></a:t>
            </a:r>
            <a:r>
              <a:rPr lang="es-ES" altLang="en-US" sz="2200" dirty="0">
                <a:latin typeface="Arial" panose="020B0604020202020204" pitchFamily="34" charset="0"/>
                <a:sym typeface="Wingdings" panose="05000000000000000000" pitchFamily="2" charset="2"/>
              </a:rPr>
              <a:t>  metal galvanizado (prevención de corrosión y lixiviación de</a:t>
            </a:r>
          </a:p>
          <a:p>
            <a:r>
              <a:rPr lang="es-ES" altLang="en-US" sz="2200" dirty="0">
                <a:latin typeface="Arial" panose="020B0604020202020204" pitchFamily="34" charset="0"/>
                <a:sym typeface="Wingdings" panose="05000000000000000000" pitchFamily="2" charset="2"/>
              </a:rPr>
              <a:t>     sustancias químicas)</a:t>
            </a:r>
          </a:p>
          <a:p>
            <a:endParaRPr lang="es-ES" altLang="en-US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es-ES" altLang="en-US" sz="2000" dirty="0">
                <a:latin typeface="Arial" panose="020B0604020202020204" pitchFamily="34" charset="0"/>
                <a:sym typeface="Wingdings" panose="05000000000000000000" pitchFamily="2" charset="2"/>
              </a:rPr>
              <a:t>Nota:  las normas de ciertos estados pueden prohibir el uso de estos</a:t>
            </a:r>
          </a:p>
          <a:p>
            <a:r>
              <a:rPr lang="es-ES" altLang="en-US" sz="2000" dirty="0">
                <a:latin typeface="Arial" panose="020B0604020202020204" pitchFamily="34" charset="0"/>
                <a:sym typeface="Wingdings" panose="05000000000000000000" pitchFamily="2" charset="2"/>
              </a:rPr>
              <a:t>           materiales como superficie en contacto con alimentos en   </a:t>
            </a:r>
          </a:p>
          <a:p>
            <a:r>
              <a:rPr lang="es-ES" altLang="en-US" sz="2000" dirty="0">
                <a:latin typeface="Arial" panose="020B0604020202020204" pitchFamily="34" charset="0"/>
                <a:sym typeface="Wingdings" panose="05000000000000000000" pitchFamily="2" charset="2"/>
              </a:rPr>
              <a:t>           operaciones de procesamiento.</a:t>
            </a:r>
          </a:p>
        </p:txBody>
      </p:sp>
      <p:sp>
        <p:nvSpPr>
          <p:cNvPr id="14340" name="Text Box 5">
            <a:extLst>
              <a:ext uri="{FF2B5EF4-FFF2-40B4-BE49-F238E27FC236}">
                <a16:creationId xmlns:a16="http://schemas.microsoft.com/office/drawing/2014/main" id="{85C2C28D-49FB-4398-94F6-F562C444A5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39688"/>
            <a:ext cx="36576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ES" altLang="en-US" sz="4800" b="1" dirty="0">
                <a:solidFill>
                  <a:srgbClr val="C00000"/>
                </a:solidFill>
                <a:latin typeface="Arial" panose="020B0604020202020204" pitchFamily="34" charset="0"/>
              </a:rPr>
              <a:t>¡EVITE!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>
            <a:extLst>
              <a:ext uri="{FF2B5EF4-FFF2-40B4-BE49-F238E27FC236}">
                <a16:creationId xmlns:a16="http://schemas.microsoft.com/office/drawing/2014/main" id="{2F640442-27F8-42DC-92A0-C9676FF967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33400"/>
            <a:ext cx="8382000" cy="487680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s-ES" altLang="en-US" sz="1800" b="1" dirty="0">
              <a:latin typeface="Arial" panose="020B0604020202020204" pitchFamily="34" charset="0"/>
            </a:endParaRPr>
          </a:p>
          <a:p>
            <a:r>
              <a:rPr lang="es-ES" altLang="en-US" sz="2800" b="1" dirty="0">
                <a:latin typeface="Arial" panose="020B0604020202020204" pitchFamily="34" charset="0"/>
              </a:rPr>
              <a:t>2-13.   Almacenamiento de ropa y guantes:</a:t>
            </a:r>
            <a:endParaRPr lang="es-ES" altLang="en-US" sz="2800" dirty="0">
              <a:latin typeface="Arial" panose="020B0604020202020204" pitchFamily="34" charset="0"/>
            </a:endParaRPr>
          </a:p>
          <a:p>
            <a:endParaRPr lang="es-ES" altLang="en-US" sz="2800" dirty="0">
              <a:latin typeface="Arial" panose="020B0604020202020204" pitchFamily="34" charset="0"/>
            </a:endParaRPr>
          </a:p>
          <a:p>
            <a:r>
              <a:rPr lang="en-U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</a:t>
            </a:r>
            <a:r>
              <a:rPr lang="es-E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es-ES" altLang="en-US" dirty="0">
                <a:latin typeface="Arial" panose="020B0604020202020204" pitchFamily="34" charset="0"/>
                <a:sym typeface="Wingdings" panose="05000000000000000000" pitchFamily="2" charset="2"/>
              </a:rPr>
              <a:t>Almacene la ropa y los guantes en lugares limpios y secos.</a:t>
            </a:r>
          </a:p>
          <a:p>
            <a:endParaRPr lang="es-ES" altLang="en-US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en-US" altLang="en-US" dirty="0">
                <a:latin typeface="Arial" panose="020B0604020202020204" pitchFamily="34" charset="0"/>
                <a:sym typeface="Wingdings" panose="05000000000000000000" pitchFamily="2" charset="2"/>
              </a:rPr>
              <a:t></a:t>
            </a:r>
            <a:r>
              <a:rPr lang="es-ES" altLang="en-US" dirty="0">
                <a:latin typeface="Arial" panose="020B0604020202020204" pitchFamily="34" charset="0"/>
                <a:sym typeface="Wingdings" panose="05000000000000000000" pitchFamily="2" charset="2"/>
              </a:rPr>
              <a:t>  Asegúrese de que la ropa y los guantes no estén expuestos a salpicaduras, polvo u otros contaminantes.</a:t>
            </a:r>
          </a:p>
          <a:p>
            <a:endParaRPr lang="es-ES" altLang="en-US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en-US" altLang="en-US" dirty="0">
                <a:latin typeface="Arial" panose="020B0604020202020204" pitchFamily="34" charset="0"/>
                <a:sym typeface="Wingdings" panose="05000000000000000000" pitchFamily="2" charset="2"/>
              </a:rPr>
              <a:t></a:t>
            </a:r>
            <a:r>
              <a:rPr lang="es-ES" altLang="en-US" dirty="0">
                <a:latin typeface="Arial" panose="020B0604020202020204" pitchFamily="34" charset="0"/>
                <a:sym typeface="Wingdings" panose="05000000000000000000" pitchFamily="2" charset="2"/>
              </a:rPr>
              <a:t> Almacene las prendas limpias separadas de</a:t>
            </a:r>
          </a:p>
          <a:p>
            <a:r>
              <a:rPr lang="es-ES" altLang="en-US" dirty="0">
                <a:latin typeface="Arial" panose="020B0604020202020204" pitchFamily="34" charset="0"/>
                <a:sym typeface="Wingdings" panose="05000000000000000000" pitchFamily="2" charset="2"/>
              </a:rPr>
              <a:t>     las prendas y los guantes sucios.</a:t>
            </a:r>
          </a:p>
          <a:p>
            <a:endParaRPr lang="es-ES" altLang="en-US" dirty="0">
              <a:latin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15363" name="Picture 3" descr="F:\PFiles\MSOffice\Clipart\standard\stddir3\hh01787_.wmf">
            <a:extLst>
              <a:ext uri="{FF2B5EF4-FFF2-40B4-BE49-F238E27FC236}">
                <a16:creationId xmlns:a16="http://schemas.microsoft.com/office/drawing/2014/main" id="{B8B58A7E-68C7-4D27-AD38-C5EF8EF41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876800"/>
            <a:ext cx="3027363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>
            <a:extLst>
              <a:ext uri="{FF2B5EF4-FFF2-40B4-BE49-F238E27FC236}">
                <a16:creationId xmlns:a16="http://schemas.microsoft.com/office/drawing/2014/main" id="{51E8DF33-102B-4BDC-8024-4F1C2AB373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609600"/>
            <a:ext cx="7162800" cy="449580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s-ES" altLang="en-US" sz="1600" b="1" dirty="0">
              <a:latin typeface="Arial" panose="020B0604020202020204" pitchFamily="34" charset="0"/>
            </a:endParaRPr>
          </a:p>
          <a:p>
            <a:r>
              <a:rPr lang="es-ES" altLang="en-US" sz="2800" b="1" dirty="0">
                <a:latin typeface="Arial" panose="020B0604020202020204" pitchFamily="34" charset="0"/>
              </a:rPr>
              <a:t>2-14.   Diseñe e instale equipos en contacto con alimentos, de modo que:</a:t>
            </a:r>
            <a:endParaRPr lang="es-ES" altLang="en-US" sz="2800" dirty="0">
              <a:latin typeface="Arial" panose="020B0604020202020204" pitchFamily="34" charset="0"/>
            </a:endParaRPr>
          </a:p>
          <a:p>
            <a:endParaRPr lang="es-ES" altLang="en-US" sz="2800" dirty="0">
              <a:latin typeface="Arial" panose="020B0604020202020204" pitchFamily="34" charset="0"/>
            </a:endParaRPr>
          </a:p>
          <a:p>
            <a:r>
              <a:rPr lang="en-U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</a:t>
            </a:r>
            <a:r>
              <a:rPr lang="es-E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 se drenen y no atrapen suciedad</a:t>
            </a:r>
          </a:p>
          <a:p>
            <a:endParaRPr lang="es-ES" altLang="en-US" sz="2800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en-U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</a:t>
            </a:r>
            <a:r>
              <a:rPr lang="es-E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 permitan el acceso para limpieza e inspección</a:t>
            </a:r>
          </a:p>
          <a:p>
            <a:r>
              <a:rPr lang="es-ES" dirty="0"/>
              <a:t>     </a:t>
            </a:r>
          </a:p>
          <a:p>
            <a:r>
              <a:rPr lang="en-U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</a:t>
            </a:r>
            <a:r>
              <a:rPr lang="es-E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 soporten el entorno de la planta</a:t>
            </a:r>
          </a:p>
          <a:p>
            <a:endParaRPr lang="es-ES" altLang="en-US" sz="1800" dirty="0">
              <a:latin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16387" name="Picture 3">
            <a:extLst>
              <a:ext uri="{FF2B5EF4-FFF2-40B4-BE49-F238E27FC236}">
                <a16:creationId xmlns:a16="http://schemas.microsoft.com/office/drawing/2014/main" id="{30E90972-0D2B-41E2-A5FC-808461369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953000"/>
            <a:ext cx="2944813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>
            <a:extLst>
              <a:ext uri="{FF2B5EF4-FFF2-40B4-BE49-F238E27FC236}">
                <a16:creationId xmlns:a16="http://schemas.microsoft.com/office/drawing/2014/main" id="{861EC076-60AF-404E-AC9D-CD7456D64F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676400"/>
            <a:ext cx="8077200" cy="403860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es-ES" altLang="en-US" sz="1800" b="1" dirty="0">
              <a:latin typeface="Arial" panose="020B0604020202020204" pitchFamily="34" charset="0"/>
            </a:endParaRPr>
          </a:p>
          <a:p>
            <a:pPr>
              <a:defRPr/>
            </a:pPr>
            <a:r>
              <a:rPr lang="es-ES" altLang="en-US" sz="2800" b="1" dirty="0">
                <a:latin typeface="Arial" panose="020B0604020202020204" pitchFamily="34" charset="0"/>
              </a:rPr>
              <a:t>2-15.    Cinco pasos para limpieza y  </a:t>
            </a:r>
          </a:p>
          <a:p>
            <a:pPr>
              <a:defRPr/>
            </a:pPr>
            <a:r>
              <a:rPr lang="es-ES" altLang="en-US" sz="2800" b="1" dirty="0">
                <a:latin typeface="Arial" panose="020B0604020202020204" pitchFamily="34" charset="0"/>
              </a:rPr>
              <a:t>            desinfección:</a:t>
            </a:r>
            <a:endParaRPr lang="es-ES" altLang="en-US" sz="2800" dirty="0">
              <a:latin typeface="Arial" panose="020B0604020202020204" pitchFamily="34" charset="0"/>
            </a:endParaRPr>
          </a:p>
          <a:p>
            <a:pPr>
              <a:defRPr/>
            </a:pPr>
            <a:endParaRPr lang="es-ES" altLang="en-US" sz="2800" dirty="0">
              <a:latin typeface="Arial" panose="020B0604020202020204" pitchFamily="34" charset="0"/>
            </a:endParaRPr>
          </a:p>
          <a:p>
            <a:pPr marL="1828800">
              <a:defRPr/>
            </a:pPr>
            <a:r>
              <a:rPr lang="es-E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1.  Limpiar en seco</a:t>
            </a:r>
          </a:p>
          <a:p>
            <a:pPr marL="1828800">
              <a:defRPr/>
            </a:pPr>
            <a:r>
              <a:rPr lang="es-E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2.  Realizar un enjuague previo</a:t>
            </a:r>
          </a:p>
          <a:p>
            <a:pPr marL="1828800">
              <a:defRPr/>
            </a:pPr>
            <a:r>
              <a:rPr lang="es-E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3.  Aplicación de detergente</a:t>
            </a:r>
          </a:p>
          <a:p>
            <a:pPr marL="1828800">
              <a:defRPr/>
            </a:pPr>
            <a:r>
              <a:rPr lang="es-E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4.  Realizar un enjuague posterior</a:t>
            </a:r>
          </a:p>
          <a:p>
            <a:pPr marL="1828800">
              <a:defRPr/>
            </a:pPr>
            <a:r>
              <a:rPr lang="es-E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5.  Desinfectar</a:t>
            </a:r>
          </a:p>
        </p:txBody>
      </p:sp>
      <p:sp>
        <p:nvSpPr>
          <p:cNvPr id="17411" name="Text Box 3">
            <a:extLst>
              <a:ext uri="{FF2B5EF4-FFF2-40B4-BE49-F238E27FC236}">
                <a16:creationId xmlns:a16="http://schemas.microsoft.com/office/drawing/2014/main" id="{AE69DB26-360E-42E5-B9AC-3D6222BA9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2800" y="381000"/>
            <a:ext cx="49784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ES" altLang="en-US" sz="6000" b="1">
                <a:solidFill>
                  <a:schemeClr val="accent2"/>
                </a:solidFill>
                <a:latin typeface="Arial" panose="020B0604020202020204" pitchFamily="34" charset="0"/>
              </a:rPr>
              <a:t>¡5 pasos!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C44ABB6-F398-42C7-81BD-3C91DCCDD088}"/>
              </a:ext>
            </a:extLst>
          </p:cNvPr>
          <p:cNvSpPr txBox="1"/>
          <p:nvPr/>
        </p:nvSpPr>
        <p:spPr>
          <a:xfrm>
            <a:off x="1125248" y="1707570"/>
            <a:ext cx="8035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Calibri" panose="020F0502020204030204" pitchFamily="34" charset="0"/>
              </a:rPr>
              <a:t>Los registros de SCP se ‘deberán’ conservar: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2240E0-33CF-4FF5-B1AB-8A98066D0C69}"/>
              </a:ext>
            </a:extLst>
          </p:cNvPr>
          <p:cNvSpPr txBox="1"/>
          <p:nvPr/>
        </p:nvSpPr>
        <p:spPr>
          <a:xfrm>
            <a:off x="1372085" y="492358"/>
            <a:ext cx="7238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rgbClr val="00B489"/>
                </a:solidFill>
                <a:latin typeface="Calibri" panose="020F0502020204030204" pitchFamily="34" charset="0"/>
              </a:rPr>
              <a:t>Procedimientos de control sanitario</a:t>
            </a: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3B2C7016-1118-4BBD-B587-07B3AD1D5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2810" y="2526521"/>
            <a:ext cx="6864755" cy="2290557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</a:sp3d>
        </p:spPr>
        <p:txBody>
          <a:bodyPr>
            <a:flatTx/>
          </a:bodyPr>
          <a:lstStyle/>
          <a:p>
            <a:pPr marL="457200" indent="-457200" eaLnBrk="0" hangingPunct="0"/>
            <a:endParaRPr lang="es-ES" sz="1800" b="1" dirty="0">
              <a:latin typeface="Arial" charset="0"/>
            </a:endParaRPr>
          </a:p>
          <a:p>
            <a:pPr marL="339725" indent="-339725" eaLnBrk="0" hangingPunct="0">
              <a:buFont typeface="Arial" panose="020B0604020202020204" pitchFamily="34" charset="0"/>
              <a:buChar char="•"/>
            </a:pPr>
            <a:r>
              <a:rPr lang="es-ES" sz="2500" dirty="0">
                <a:latin typeface="Calibri" panose="020F0502020204030204" pitchFamily="34" charset="0"/>
                <a:sym typeface="Wingdings" pitchFamily="2" charset="2"/>
              </a:rPr>
              <a:t>al menos 1 año para productos refrigerados</a:t>
            </a:r>
            <a:br>
              <a:rPr sz="2500" dirty="0"/>
            </a:br>
            <a:endParaRPr lang="es-ES" sz="2500" dirty="0">
              <a:latin typeface="Calibri" panose="020F0502020204030204" pitchFamily="34" charset="0"/>
              <a:sym typeface="Wingdings" pitchFamily="2" charset="2"/>
            </a:endParaRPr>
          </a:p>
          <a:p>
            <a:pPr marL="339725" indent="-339725" eaLnBrk="0" hangingPunct="0">
              <a:buFont typeface="Arial" panose="020B0604020202020204" pitchFamily="34" charset="0"/>
              <a:buChar char="•"/>
            </a:pPr>
            <a:r>
              <a:rPr lang="es-ES" sz="2500" dirty="0">
                <a:latin typeface="Calibri" panose="020F0502020204030204" pitchFamily="34" charset="0"/>
                <a:sym typeface="Wingdings" pitchFamily="2" charset="2"/>
              </a:rPr>
              <a:t>al menos 2 años para productos congelados, </a:t>
            </a:r>
            <a:br>
              <a:rPr sz="2500" dirty="0"/>
            </a:br>
            <a:r>
              <a:rPr lang="es-ES" sz="2500" dirty="0">
                <a:latin typeface="Calibri" panose="020F0502020204030204" pitchFamily="34" charset="0"/>
                <a:sym typeface="Wingdings" pitchFamily="2" charset="2"/>
              </a:rPr>
              <a:t>en conserva o no perecederos</a:t>
            </a:r>
            <a:br>
              <a:rPr sz="2500" dirty="0"/>
            </a:br>
            <a:br>
              <a:rPr sz="2500" dirty="0"/>
            </a:br>
            <a:endParaRPr lang="es-ES" sz="2500" dirty="0">
              <a:latin typeface="Calibri" panose="020F0502020204030204" pitchFamily="34" charset="0"/>
              <a:sym typeface="Wingdings" pitchFamily="2" charset="2"/>
            </a:endParaRPr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12BE5D08-5961-1C95-E830-E473CBDD14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6412">
            <a:off x="126521" y="153959"/>
            <a:ext cx="1128623" cy="145895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D1C5F42-8905-C190-0E93-9D1FE766D9F2}"/>
              </a:ext>
            </a:extLst>
          </p:cNvPr>
          <p:cNvGrpSpPr/>
          <p:nvPr/>
        </p:nvGrpSpPr>
        <p:grpSpPr>
          <a:xfrm>
            <a:off x="5616102" y="4396902"/>
            <a:ext cx="2384898" cy="2384898"/>
            <a:chOff x="5616102" y="4396902"/>
            <a:chExt cx="2384898" cy="238489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EA2C450-6C12-4994-8F7A-E7C499400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16102" y="4396902"/>
              <a:ext cx="2384898" cy="238489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B20CCDB-12DD-B896-2360-22B02469FCB0}"/>
                </a:ext>
              </a:extLst>
            </p:cNvPr>
            <p:cNvSpPr txBox="1"/>
            <p:nvPr/>
          </p:nvSpPr>
          <p:spPr>
            <a:xfrm>
              <a:off x="5777043" y="4495800"/>
              <a:ext cx="2063015" cy="400110"/>
            </a:xfrm>
            <a:prstGeom prst="rect">
              <a:avLst/>
            </a:prstGeom>
            <a:solidFill>
              <a:srgbClr val="CC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CALENDARIO</a:t>
              </a:r>
              <a:endParaRPr lang="es-GT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51167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>
            <a:extLst>
              <a:ext uri="{FF2B5EF4-FFF2-40B4-BE49-F238E27FC236}">
                <a16:creationId xmlns:a16="http://schemas.microsoft.com/office/drawing/2014/main" id="{EB01F8F9-BD51-4F56-8813-2CDC8ABCE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685800"/>
            <a:ext cx="6400800" cy="403860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s-ES" altLang="en-US" sz="1800" b="1" dirty="0">
              <a:latin typeface="Arial" panose="020B0604020202020204" pitchFamily="34" charset="0"/>
            </a:endParaRPr>
          </a:p>
          <a:p>
            <a:r>
              <a:rPr lang="es-ES" altLang="en-US" sz="2800" b="1" dirty="0">
                <a:latin typeface="Arial" panose="020B0604020202020204" pitchFamily="34" charset="0"/>
              </a:rPr>
              <a:t>2-16. Tipos de detergentes:</a:t>
            </a:r>
            <a:endParaRPr lang="es-ES" altLang="en-US" sz="2800" dirty="0">
              <a:latin typeface="Arial" panose="020B0604020202020204" pitchFamily="34" charset="0"/>
            </a:endParaRPr>
          </a:p>
          <a:p>
            <a:endParaRPr lang="es-ES" altLang="en-US" sz="2800" dirty="0">
              <a:latin typeface="Arial" panose="020B0604020202020204" pitchFamily="34" charset="0"/>
            </a:endParaRPr>
          </a:p>
          <a:p>
            <a:r>
              <a:rPr lang="en-U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</a:t>
            </a:r>
            <a:r>
              <a:rPr lang="es-E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  uso general</a:t>
            </a:r>
          </a:p>
          <a:p>
            <a:r>
              <a:rPr lang="en-U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</a:t>
            </a:r>
            <a:r>
              <a:rPr lang="es-E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  alcalinos</a:t>
            </a:r>
          </a:p>
          <a:p>
            <a:r>
              <a:rPr lang="en-U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</a:t>
            </a:r>
            <a:r>
              <a:rPr lang="es-E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  clorados (alcalino clorado)</a:t>
            </a:r>
          </a:p>
          <a:p>
            <a:r>
              <a:rPr lang="en-U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</a:t>
            </a:r>
            <a:r>
              <a:rPr lang="es-E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  ácidos</a:t>
            </a:r>
          </a:p>
          <a:p>
            <a:r>
              <a:rPr lang="en-U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</a:t>
            </a:r>
            <a:r>
              <a:rPr lang="es-E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  enzimas</a:t>
            </a:r>
          </a:p>
          <a:p>
            <a:endParaRPr lang="es-ES" altLang="en-US" sz="1800" dirty="0">
              <a:latin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18435" name="Picture 3">
            <a:extLst>
              <a:ext uri="{FF2B5EF4-FFF2-40B4-BE49-F238E27FC236}">
                <a16:creationId xmlns:a16="http://schemas.microsoft.com/office/drawing/2014/main" id="{026D273D-00DF-4671-A135-9EDA41341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286250"/>
            <a:ext cx="3168650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>
            <a:extLst>
              <a:ext uri="{FF2B5EF4-FFF2-40B4-BE49-F238E27FC236}">
                <a16:creationId xmlns:a16="http://schemas.microsoft.com/office/drawing/2014/main" id="{022C1D27-39AE-4BF4-9E11-5956A70A7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838200"/>
            <a:ext cx="8229600" cy="312420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s-ES" altLang="en-US" sz="1800" b="1" dirty="0">
              <a:latin typeface="Arial" panose="020B0604020202020204" pitchFamily="34" charset="0"/>
            </a:endParaRPr>
          </a:p>
          <a:p>
            <a:r>
              <a:rPr lang="es-ES" altLang="en-US" sz="2800" b="1" dirty="0">
                <a:latin typeface="Arial" panose="020B0604020202020204" pitchFamily="34" charset="0"/>
              </a:rPr>
              <a:t>2-17.    La eficacia de un detergente varía </a:t>
            </a:r>
          </a:p>
          <a:p>
            <a:r>
              <a:rPr lang="es-ES" altLang="en-US" sz="2800" b="1" dirty="0">
                <a:latin typeface="Arial" panose="020B0604020202020204" pitchFamily="34" charset="0"/>
              </a:rPr>
              <a:t>            según:</a:t>
            </a:r>
            <a:endParaRPr lang="es-ES" altLang="en-US" sz="2800" dirty="0">
              <a:latin typeface="Arial" panose="020B0604020202020204" pitchFamily="34" charset="0"/>
            </a:endParaRPr>
          </a:p>
          <a:p>
            <a:endParaRPr lang="es-ES" altLang="en-US" sz="1600" dirty="0">
              <a:latin typeface="Arial" panose="020B0604020202020204" pitchFamily="34" charset="0"/>
            </a:endParaRPr>
          </a:p>
          <a:p>
            <a:r>
              <a:rPr lang="en-U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</a:t>
            </a:r>
            <a:r>
              <a:rPr lang="es-E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  el tiempo de contacto</a:t>
            </a:r>
          </a:p>
          <a:p>
            <a:r>
              <a:rPr lang="en-U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</a:t>
            </a:r>
            <a:r>
              <a:rPr lang="es-E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  la temperatura</a:t>
            </a:r>
          </a:p>
          <a:p>
            <a:r>
              <a:rPr lang="en-U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</a:t>
            </a:r>
            <a:r>
              <a:rPr lang="es-E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  la disrupción física (fregado)</a:t>
            </a:r>
          </a:p>
          <a:p>
            <a:r>
              <a:rPr lang="en-U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</a:t>
            </a:r>
            <a:r>
              <a:rPr lang="es-E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  la química del agua</a:t>
            </a:r>
          </a:p>
          <a:p>
            <a:endParaRPr lang="es-ES" altLang="en-US" sz="1800" dirty="0">
              <a:latin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19459" name="Picture 4" descr="E:\IMAGES.WMF\HOM_HOUS\OTHER\H_HOT059.WMF">
            <a:extLst>
              <a:ext uri="{FF2B5EF4-FFF2-40B4-BE49-F238E27FC236}">
                <a16:creationId xmlns:a16="http://schemas.microsoft.com/office/drawing/2014/main" id="{F27B1755-118E-4B62-99D6-4E474F440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657600"/>
            <a:ext cx="2286000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>
            <a:extLst>
              <a:ext uri="{FF2B5EF4-FFF2-40B4-BE49-F238E27FC236}">
                <a16:creationId xmlns:a16="http://schemas.microsoft.com/office/drawing/2014/main" id="{E8A704D3-0948-47C5-BFC2-31E7E093CE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685800"/>
            <a:ext cx="7467600" cy="381000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s-ES" altLang="en-US" sz="2800" b="1" dirty="0">
                <a:latin typeface="Arial" panose="020B0604020202020204" pitchFamily="34" charset="0"/>
              </a:rPr>
              <a:t>2-18.         Métodos de aplicación de </a:t>
            </a:r>
          </a:p>
          <a:p>
            <a:r>
              <a:rPr lang="es-ES" altLang="en-US" sz="2800" b="1" dirty="0">
                <a:latin typeface="Arial" panose="020B0604020202020204" pitchFamily="34" charset="0"/>
              </a:rPr>
              <a:t>                 detergente:</a:t>
            </a:r>
            <a:endParaRPr lang="es-ES" altLang="en-US" sz="2800" dirty="0">
              <a:latin typeface="Arial" panose="020B0604020202020204" pitchFamily="34" charset="0"/>
            </a:endParaRPr>
          </a:p>
          <a:p>
            <a:endParaRPr lang="es-ES" altLang="en-US" sz="1600" dirty="0">
              <a:latin typeface="Arial" panose="020B0604020202020204" pitchFamily="34" charset="0"/>
            </a:endParaRPr>
          </a:p>
          <a:p>
            <a:r>
              <a:rPr lang="en-U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</a:t>
            </a:r>
            <a:r>
              <a:rPr lang="es-E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  tanques de remojo</a:t>
            </a:r>
          </a:p>
          <a:p>
            <a:r>
              <a:rPr lang="en-U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</a:t>
            </a:r>
            <a:r>
              <a:rPr lang="es-E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  espuma</a:t>
            </a:r>
          </a:p>
          <a:p>
            <a:r>
              <a:rPr lang="en-U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</a:t>
            </a:r>
            <a:r>
              <a:rPr lang="es-E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 sistemas automatizados</a:t>
            </a:r>
          </a:p>
          <a:p>
            <a:r>
              <a:rPr lang="es-ES" dirty="0"/>
              <a:t>     </a:t>
            </a:r>
            <a:r>
              <a:rPr lang="en-U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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CIP (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limpieza en el lugar por sus siglas en inglés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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lavadoras de piezas</a:t>
            </a:r>
          </a:p>
          <a:p>
            <a:r>
              <a:rPr lang="en-U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</a:t>
            </a:r>
            <a:r>
              <a:rPr lang="es-E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 manual (baldes).</a:t>
            </a:r>
          </a:p>
          <a:p>
            <a:endParaRPr lang="es-ES" altLang="en-US" sz="1800" dirty="0">
              <a:latin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20483" name="Picture 4" descr="F:\PFiles\MSOffice\Clipart\smbusbas\bd09861_.wmf">
            <a:extLst>
              <a:ext uri="{FF2B5EF4-FFF2-40B4-BE49-F238E27FC236}">
                <a16:creationId xmlns:a16="http://schemas.microsoft.com/office/drawing/2014/main" id="{6C9AE0E0-9392-4B42-BA07-B3AF1C53F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267200"/>
            <a:ext cx="426720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F:\PFiles\MSOffice\Clipart\smbusbas\bd09861_.wmf">
            <a:extLst>
              <a:ext uri="{FF2B5EF4-FFF2-40B4-BE49-F238E27FC236}">
                <a16:creationId xmlns:a16="http://schemas.microsoft.com/office/drawing/2014/main" id="{9292D7AD-C695-4324-844D-2D96AEB60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55625"/>
            <a:ext cx="29464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5">
            <a:extLst>
              <a:ext uri="{FF2B5EF4-FFF2-40B4-BE49-F238E27FC236}">
                <a16:creationId xmlns:a16="http://schemas.microsoft.com/office/drawing/2014/main" id="{97300659-90C7-415C-8E72-599308ADF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1752600"/>
            <a:ext cx="8458200" cy="411480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s-ES" altLang="en-US" sz="3200" b="1" dirty="0">
                <a:latin typeface="Arial" panose="020B0604020202020204" pitchFamily="34" charset="0"/>
              </a:rPr>
              <a:t>2-19.   Ejemplo de procedimientos de </a:t>
            </a:r>
          </a:p>
          <a:p>
            <a:r>
              <a:rPr lang="es-ES" altLang="en-US" sz="3200" b="1" dirty="0">
                <a:latin typeface="Arial" panose="020B0604020202020204" pitchFamily="34" charset="0"/>
              </a:rPr>
              <a:t>           limpieza:</a:t>
            </a:r>
            <a:endParaRPr lang="es-ES" altLang="en-US" sz="3200" dirty="0">
              <a:latin typeface="Arial" panose="020B0604020202020204" pitchFamily="34" charset="0"/>
            </a:endParaRPr>
          </a:p>
          <a:p>
            <a:endParaRPr lang="es-ES" altLang="en-US" sz="1400" dirty="0">
              <a:latin typeface="Arial" panose="020B0604020202020204" pitchFamily="34" charset="0"/>
            </a:endParaRPr>
          </a:p>
          <a:p>
            <a:r>
              <a:rPr lang="es-ES" altLang="en-US" sz="3200" dirty="0">
                <a:latin typeface="Arial" panose="020B0604020202020204" pitchFamily="34" charset="0"/>
                <a:sym typeface="Wingdings" panose="05000000000000000000" pitchFamily="2" charset="2"/>
              </a:rPr>
              <a:t>     </a:t>
            </a:r>
            <a:r>
              <a:rPr lang="es-ES" altLang="en-US" sz="3000" dirty="0">
                <a:latin typeface="Arial" panose="020B0604020202020204" pitchFamily="34" charset="0"/>
                <a:sym typeface="Wingdings" panose="05000000000000000000" pitchFamily="2" charset="2"/>
              </a:rPr>
              <a:t>Un procesador aplica un detergente alcalino en espuma a los equipos todos los días.  Se deja actuar al detergente y luego se enjuaga sin fregar.  Fregar con cepillos o almohadillas solo se realiza una vez cada semana</a:t>
            </a:r>
            <a:r>
              <a:rPr lang="es-ES" altLang="en-US" sz="3200" dirty="0">
                <a:latin typeface="Arial" panose="020B0604020202020204" pitchFamily="34" charset="0"/>
                <a:sym typeface="Wingdings" panose="05000000000000000000" pitchFamily="2" charset="2"/>
              </a:rPr>
              <a:t>.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>
            <a:extLst>
              <a:ext uri="{FF2B5EF4-FFF2-40B4-BE49-F238E27FC236}">
                <a16:creationId xmlns:a16="http://schemas.microsoft.com/office/drawing/2014/main" id="{5A5A2D74-EAF3-47E6-B6FB-4B73A8420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0" y="762000"/>
            <a:ext cx="7239000" cy="350520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s-ES" altLang="en-US" sz="1800" b="1" dirty="0">
              <a:latin typeface="Arial" panose="020B0604020202020204" pitchFamily="34" charset="0"/>
            </a:endParaRPr>
          </a:p>
          <a:p>
            <a:r>
              <a:rPr lang="es-ES" altLang="en-US" sz="2800" b="1" dirty="0">
                <a:latin typeface="Arial" panose="020B0604020202020204" pitchFamily="34" charset="0"/>
              </a:rPr>
              <a:t>2-20.         Eliminación física de suciedad:</a:t>
            </a:r>
            <a:endParaRPr lang="es-ES" altLang="en-US" sz="2800" dirty="0">
              <a:latin typeface="Arial" panose="020B0604020202020204" pitchFamily="34" charset="0"/>
            </a:endParaRPr>
          </a:p>
          <a:p>
            <a:endParaRPr lang="es-ES" altLang="en-US" sz="2800" dirty="0">
              <a:latin typeface="Arial" panose="020B0604020202020204" pitchFamily="34" charset="0"/>
            </a:endParaRPr>
          </a:p>
          <a:p>
            <a:r>
              <a:rPr lang="en-U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</a:t>
            </a:r>
            <a:r>
              <a:rPr lang="es-E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es-ES" altLang="en-US" sz="2600" dirty="0">
                <a:latin typeface="Arial" panose="020B0604020202020204" pitchFamily="34" charset="0"/>
                <a:sym typeface="Wingdings" panose="05000000000000000000" pitchFamily="2" charset="2"/>
              </a:rPr>
              <a:t>cepillos: dureza adecuada;</a:t>
            </a:r>
          </a:p>
          <a:p>
            <a:endParaRPr lang="es-ES" altLang="en-US" sz="2000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en-US" altLang="en-US" sz="2600" dirty="0">
                <a:latin typeface="Arial" panose="020B0604020202020204" pitchFamily="34" charset="0"/>
                <a:sym typeface="Wingdings" panose="05000000000000000000" pitchFamily="2" charset="2"/>
              </a:rPr>
              <a:t></a:t>
            </a:r>
            <a:r>
              <a:rPr lang="es-ES" altLang="en-US" sz="2600" dirty="0">
                <a:latin typeface="Arial" panose="020B0604020202020204" pitchFamily="34" charset="0"/>
                <a:sym typeface="Wingdings" panose="05000000000000000000" pitchFamily="2" charset="2"/>
              </a:rPr>
              <a:t>  almohadillas: propiedades de corte adecuadas;</a:t>
            </a:r>
          </a:p>
          <a:p>
            <a:endParaRPr lang="es-ES" altLang="en-US" sz="2000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en-US" altLang="en-US" sz="2600" dirty="0">
                <a:latin typeface="Arial" panose="020B0604020202020204" pitchFamily="34" charset="0"/>
                <a:sym typeface="Wingdings" panose="05000000000000000000" pitchFamily="2" charset="2"/>
              </a:rPr>
              <a:t></a:t>
            </a:r>
            <a:r>
              <a:rPr lang="es-ES" altLang="en-US" sz="2600" dirty="0">
                <a:latin typeface="Arial" panose="020B0604020202020204" pitchFamily="34" charset="0"/>
                <a:sym typeface="Wingdings" panose="05000000000000000000" pitchFamily="2" charset="2"/>
              </a:rPr>
              <a:t>  rociador a presión: presión moderada.</a:t>
            </a:r>
          </a:p>
        </p:txBody>
      </p:sp>
      <p:pic>
        <p:nvPicPr>
          <p:cNvPr id="22531" name="Picture 4" descr="F:\PFiles\MSOffice\Clipart\photohm\j0144533.jpg">
            <a:extLst>
              <a:ext uri="{FF2B5EF4-FFF2-40B4-BE49-F238E27FC236}">
                <a16:creationId xmlns:a16="http://schemas.microsoft.com/office/drawing/2014/main" id="{8A44D308-07DD-4895-9681-017613D99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233863"/>
            <a:ext cx="2420938" cy="216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>
            <a:extLst>
              <a:ext uri="{FF2B5EF4-FFF2-40B4-BE49-F238E27FC236}">
                <a16:creationId xmlns:a16="http://schemas.microsoft.com/office/drawing/2014/main" id="{6A1954E6-F7FD-4BBA-ADF3-7392E28BEB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85800"/>
            <a:ext cx="8382000" cy="571500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s-ES" altLang="en-US" sz="1800" b="1" dirty="0">
              <a:latin typeface="Arial" panose="020B0604020202020204" pitchFamily="34" charset="0"/>
            </a:endParaRPr>
          </a:p>
          <a:p>
            <a:r>
              <a:rPr lang="es-ES" altLang="en-US" sz="2800" b="1" dirty="0">
                <a:latin typeface="Arial" panose="020B0604020202020204" pitchFamily="34" charset="0"/>
              </a:rPr>
              <a:t>2-21.   Las almohadillas, los cepillos y las escobas deben estar dedicados a las tareas para las que están designados:</a:t>
            </a:r>
            <a:endParaRPr lang="es-ES" altLang="en-US" sz="2800" dirty="0">
              <a:latin typeface="Arial" panose="020B0604020202020204" pitchFamily="34" charset="0"/>
            </a:endParaRPr>
          </a:p>
          <a:p>
            <a:endParaRPr lang="es-ES" altLang="en-US" sz="2800" dirty="0">
              <a:latin typeface="Arial" panose="020B0604020202020204" pitchFamily="34" charset="0"/>
            </a:endParaRPr>
          </a:p>
          <a:p>
            <a:r>
              <a:rPr lang="en-U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</a:t>
            </a:r>
            <a:r>
              <a:rPr lang="es-E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  optimiza la eficacia de la limpieza;</a:t>
            </a:r>
          </a:p>
          <a:p>
            <a:r>
              <a:rPr lang="en-U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</a:t>
            </a:r>
            <a:r>
              <a:rPr lang="es-E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  minimiza la contaminación cruzada entre áreas</a:t>
            </a:r>
            <a:br>
              <a:rPr dirty="0"/>
            </a:br>
            <a:r>
              <a:rPr lang="es-E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de la planta.</a:t>
            </a:r>
          </a:p>
          <a:p>
            <a:endParaRPr lang="es-ES" altLang="en-US" sz="1800" dirty="0">
              <a:latin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23555" name="Picture 3" descr="F:\PFiles\MSOffice\Clipart\standard\stddir3\in00701_.wmf">
            <a:extLst>
              <a:ext uri="{FF2B5EF4-FFF2-40B4-BE49-F238E27FC236}">
                <a16:creationId xmlns:a16="http://schemas.microsoft.com/office/drawing/2014/main" id="{839E18C0-0EF1-4D78-9E08-F3B826D9A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681413"/>
            <a:ext cx="3186113" cy="260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>
            <a:extLst>
              <a:ext uri="{FF2B5EF4-FFF2-40B4-BE49-F238E27FC236}">
                <a16:creationId xmlns:a16="http://schemas.microsoft.com/office/drawing/2014/main" id="{CDB6D66A-D080-44B4-9041-3E9C108BCC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143000"/>
            <a:ext cx="7924800" cy="198120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s-ES" altLang="en-US" sz="1800" b="1" dirty="0">
              <a:latin typeface="Arial" panose="020B0604020202020204" pitchFamily="34" charset="0"/>
            </a:endParaRPr>
          </a:p>
          <a:p>
            <a:r>
              <a:rPr lang="es-ES" altLang="en-US" sz="2800" b="1" dirty="0">
                <a:latin typeface="Arial" panose="020B0604020202020204" pitchFamily="34" charset="0"/>
              </a:rPr>
              <a:t>2-22. Los artículos de limpieza que retienen agua</a:t>
            </a:r>
            <a:r>
              <a:rPr lang="es-ES" altLang="en-US" sz="2800" dirty="0">
                <a:latin typeface="Arial" panose="020B0604020202020204" pitchFamily="34" charset="0"/>
              </a:rPr>
              <a:t>, </a:t>
            </a:r>
            <a:r>
              <a:rPr lang="es-ES" altLang="en-US" dirty="0">
                <a:latin typeface="Arial" panose="020B0604020202020204" pitchFamily="34" charset="0"/>
              </a:rPr>
              <a:t>como esponjas, paños de limpieza y trapeadores </a:t>
            </a:r>
            <a:r>
              <a:rPr lang="es-ES" altLang="en-US" u="sng" dirty="0">
                <a:latin typeface="Arial" panose="020B0604020202020204" pitchFamily="34" charset="0"/>
              </a:rPr>
              <a:t>no</a:t>
            </a:r>
            <a:r>
              <a:rPr lang="es-ES" altLang="en-US" dirty="0">
                <a:latin typeface="Arial" panose="020B0604020202020204" pitchFamily="34" charset="0"/>
              </a:rPr>
              <a:t> se deberían usar para limpieza de rutina en plantas de procesamiento.</a:t>
            </a:r>
          </a:p>
          <a:p>
            <a:endParaRPr lang="es-ES" altLang="en-US" sz="1800" dirty="0">
              <a:latin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24579" name="Picture 3" descr="F:\PFiles\MSOffice\Clipart\standard\stddir3\hh00818_.wmf">
            <a:extLst>
              <a:ext uri="{FF2B5EF4-FFF2-40B4-BE49-F238E27FC236}">
                <a16:creationId xmlns:a16="http://schemas.microsoft.com/office/drawing/2014/main" id="{155016E7-2301-48F6-B56B-A6A9956DF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925" y="3886200"/>
            <a:ext cx="643255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>
            <a:extLst>
              <a:ext uri="{FF2B5EF4-FFF2-40B4-BE49-F238E27FC236}">
                <a16:creationId xmlns:a16="http://schemas.microsoft.com/office/drawing/2014/main" id="{861EC076-60AF-404E-AC9D-CD7456D64F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676400"/>
            <a:ext cx="8077200" cy="403860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es-ES" altLang="en-US" sz="1800" b="1" dirty="0">
              <a:latin typeface="Arial" panose="020B0604020202020204" pitchFamily="34" charset="0"/>
            </a:endParaRPr>
          </a:p>
          <a:p>
            <a:pPr>
              <a:defRPr/>
            </a:pPr>
            <a:r>
              <a:rPr lang="es-ES" altLang="en-US" sz="2800" b="1" dirty="0">
                <a:latin typeface="Arial" panose="020B0604020202020204" pitchFamily="34" charset="0"/>
              </a:rPr>
              <a:t>2-15.    Cinco pasos para limpieza y desinfección:</a:t>
            </a:r>
            <a:endParaRPr lang="es-ES" altLang="en-US" sz="2800" dirty="0">
              <a:latin typeface="Arial" panose="020B0604020202020204" pitchFamily="34" charset="0"/>
            </a:endParaRPr>
          </a:p>
          <a:p>
            <a:pPr>
              <a:defRPr/>
            </a:pPr>
            <a:endParaRPr lang="es-ES" altLang="en-US" sz="2800" dirty="0">
              <a:latin typeface="Arial" panose="020B0604020202020204" pitchFamily="34" charset="0"/>
            </a:endParaRPr>
          </a:p>
          <a:p>
            <a:pPr marL="1828800">
              <a:defRPr/>
            </a:pPr>
            <a:r>
              <a:rPr lang="es-E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1.  Limpiar en seco</a:t>
            </a:r>
          </a:p>
          <a:p>
            <a:pPr marL="1828800">
              <a:defRPr/>
            </a:pPr>
            <a:r>
              <a:rPr lang="es-E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2.  Realizar un enjuague previo</a:t>
            </a:r>
          </a:p>
          <a:p>
            <a:pPr marL="1828800">
              <a:defRPr/>
            </a:pPr>
            <a:r>
              <a:rPr lang="es-E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3.  Aplicación de detergente</a:t>
            </a:r>
          </a:p>
          <a:p>
            <a:pPr marL="1828800">
              <a:defRPr/>
            </a:pPr>
            <a:r>
              <a:rPr lang="es-E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4.  Realizar un enjuague posterior</a:t>
            </a:r>
          </a:p>
          <a:p>
            <a:pPr marL="1828800">
              <a:defRPr/>
            </a:pPr>
            <a:r>
              <a:rPr lang="es-E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5.  Desinfectar</a:t>
            </a:r>
          </a:p>
        </p:txBody>
      </p:sp>
      <p:sp>
        <p:nvSpPr>
          <p:cNvPr id="25603" name="Text Box 3">
            <a:extLst>
              <a:ext uri="{FF2B5EF4-FFF2-40B4-BE49-F238E27FC236}">
                <a16:creationId xmlns:a16="http://schemas.microsoft.com/office/drawing/2014/main" id="{7678DA0D-325B-4C17-905C-996C74D8F0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2800" y="381000"/>
            <a:ext cx="49784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ES" altLang="en-US" sz="6000" b="1">
                <a:solidFill>
                  <a:schemeClr val="accent2"/>
                </a:solidFill>
                <a:latin typeface="Arial" panose="020B0604020202020204" pitchFamily="34" charset="0"/>
              </a:rPr>
              <a:t>¡5 pasos!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>
            <a:extLst>
              <a:ext uri="{FF2B5EF4-FFF2-40B4-BE49-F238E27FC236}">
                <a16:creationId xmlns:a16="http://schemas.microsoft.com/office/drawing/2014/main" id="{46671F2C-7EC2-47E2-BCA1-690937590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04800"/>
            <a:ext cx="7620000" cy="624840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s-ES" altLang="en-US" sz="1800" b="1" dirty="0">
              <a:latin typeface="Arial" panose="020B0604020202020204" pitchFamily="34" charset="0"/>
            </a:endParaRPr>
          </a:p>
          <a:p>
            <a:r>
              <a:rPr lang="es-ES" altLang="en-US" sz="2800" b="1" dirty="0">
                <a:latin typeface="Arial" panose="020B0604020202020204" pitchFamily="34" charset="0"/>
              </a:rPr>
              <a:t>2-24.      Mezcla y aplicación de desinfectante:</a:t>
            </a:r>
          </a:p>
          <a:p>
            <a:endParaRPr lang="es-ES" altLang="en-US" sz="2800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s-ES" altLang="en-US" dirty="0">
                <a:latin typeface="Arial" panose="020B0604020202020204" pitchFamily="34" charset="0"/>
                <a:sym typeface="Wingdings" panose="05000000000000000000" pitchFamily="2" charset="2"/>
              </a:rPr>
              <a:t>dosificadores/aplicadores en la tubería</a:t>
            </a:r>
          </a:p>
          <a:p>
            <a:pPr>
              <a:buFont typeface="Wingdings" panose="05000000000000000000" pitchFamily="2" charset="2"/>
              <a:buChar char="u"/>
            </a:pPr>
            <a:endParaRPr lang="es-ES" altLang="en-US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s-ES" altLang="en-US" dirty="0">
                <a:latin typeface="Arial" panose="020B0604020202020204" pitchFamily="34" charset="0"/>
                <a:sym typeface="Wingdings" panose="05000000000000000000" pitchFamily="2" charset="2"/>
              </a:rPr>
              <a:t>dosificadores/aplicadores en la estación</a:t>
            </a:r>
          </a:p>
          <a:p>
            <a:pPr>
              <a:buFont typeface="Wingdings" panose="05000000000000000000" pitchFamily="2" charset="2"/>
              <a:buChar char="u"/>
            </a:pPr>
            <a:endParaRPr lang="es-ES" altLang="en-US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es-ES" dirty="0"/>
              <a:t>      </a:t>
            </a:r>
            <a:r>
              <a:rPr lang="en-U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</a:t>
            </a:r>
            <a:r>
              <a:rPr lang="es-ES" dirty="0"/>
              <a:t> 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desinfectantes en estaciones de lavado de manos y botas</a:t>
            </a:r>
          </a:p>
          <a:p>
            <a:endParaRPr lang="es-ES" altLang="en-US" sz="2800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s-ES" altLang="en-US" dirty="0">
                <a:latin typeface="Arial" panose="020B0604020202020204" pitchFamily="34" charset="0"/>
                <a:sym typeface="Wingdings" panose="05000000000000000000" pitchFamily="2" charset="2"/>
              </a:rPr>
              <a:t>espumadores</a:t>
            </a:r>
          </a:p>
          <a:p>
            <a:pPr>
              <a:buFont typeface="Wingdings" panose="05000000000000000000" pitchFamily="2" charset="2"/>
              <a:buChar char="u"/>
            </a:pPr>
            <a:endParaRPr lang="es-ES" altLang="en-US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s-ES" altLang="en-US" dirty="0">
                <a:latin typeface="Arial" panose="020B0604020202020204" pitchFamily="34" charset="0"/>
                <a:sym typeface="Wingdings" panose="05000000000000000000" pitchFamily="2" charset="2"/>
              </a:rPr>
              <a:t>rociadores de tanque (baja presión)</a:t>
            </a:r>
          </a:p>
          <a:p>
            <a:pPr>
              <a:buFont typeface="Wingdings" panose="05000000000000000000" pitchFamily="2" charset="2"/>
              <a:buChar char="u"/>
            </a:pPr>
            <a:endParaRPr lang="es-ES" altLang="en-US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en-US" altLang="en-US" dirty="0">
                <a:latin typeface="Arial" panose="020B0604020202020204" pitchFamily="34" charset="0"/>
                <a:sym typeface="Wingdings" panose="05000000000000000000" pitchFamily="2" charset="2"/>
              </a:rPr>
              <a:t></a:t>
            </a:r>
            <a:r>
              <a:rPr lang="es-ES" altLang="en-US" dirty="0">
                <a:latin typeface="Arial" panose="020B0604020202020204" pitchFamily="34" charset="0"/>
                <a:sym typeface="Wingdings" panose="05000000000000000000" pitchFamily="2" charset="2"/>
              </a:rPr>
              <a:t>  recipientes para inmersión</a:t>
            </a:r>
          </a:p>
        </p:txBody>
      </p:sp>
      <p:pic>
        <p:nvPicPr>
          <p:cNvPr id="26627" name="Picture 3" descr="E:\PFiles\MSOffice\Clipart\standard\stddir3\pe01364_.wmf">
            <a:extLst>
              <a:ext uri="{FF2B5EF4-FFF2-40B4-BE49-F238E27FC236}">
                <a16:creationId xmlns:a16="http://schemas.microsoft.com/office/drawing/2014/main" id="{1FE18874-B61E-40AE-859F-3EFB138B8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38" y="5181600"/>
            <a:ext cx="2790825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1">
            <a:extLst>
              <a:ext uri="{FF2B5EF4-FFF2-40B4-BE49-F238E27FC236}">
                <a16:creationId xmlns:a16="http://schemas.microsoft.com/office/drawing/2014/main" id="{11A8F529-A317-4ED6-8421-52B2B78626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1238250"/>
            <a:ext cx="16764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>
            <a:extLst>
              <a:ext uri="{FF2B5EF4-FFF2-40B4-BE49-F238E27FC236}">
                <a16:creationId xmlns:a16="http://schemas.microsoft.com/office/drawing/2014/main" id="{58A45E56-4194-4078-97F5-9633E4D81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609600"/>
            <a:ext cx="8458200" cy="4970463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s-ES" altLang="en-US" sz="1800" b="1" dirty="0">
              <a:latin typeface="Arial" panose="020B0604020202020204" pitchFamily="34" charset="0"/>
            </a:endParaRPr>
          </a:p>
          <a:p>
            <a:r>
              <a:rPr lang="es-ES" altLang="en-US" b="1" dirty="0">
                <a:latin typeface="Arial" panose="020B0604020202020204" pitchFamily="34" charset="0"/>
              </a:rPr>
              <a:t>2-25.      </a:t>
            </a:r>
            <a:r>
              <a:rPr lang="es-ES" altLang="en-US" sz="1600" b="1" dirty="0">
                <a:latin typeface="Arial" panose="020B0604020202020204" pitchFamily="34" charset="0"/>
              </a:rPr>
              <a:t>Concentraciones de desinfectante usados en plantas de alimentos</a:t>
            </a:r>
          </a:p>
          <a:p>
            <a:endParaRPr lang="es-ES" altLang="en-US" sz="1800" dirty="0">
              <a:latin typeface="Arial" panose="020B0604020202020204" pitchFamily="34" charset="0"/>
              <a:sym typeface="Wingdings" panose="05000000000000000000" pitchFamily="2" charset="2"/>
            </a:endParaRPr>
          </a:p>
        </p:txBody>
      </p:sp>
      <p:graphicFrame>
        <p:nvGraphicFramePr>
          <p:cNvPr id="51259" name="Group 59">
            <a:extLst>
              <a:ext uri="{FF2B5EF4-FFF2-40B4-BE49-F238E27FC236}">
                <a16:creationId xmlns:a16="http://schemas.microsoft.com/office/drawing/2014/main" id="{76532CFD-A75D-4532-B066-B3F900A254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2170726"/>
              </p:ext>
            </p:extLst>
          </p:nvPr>
        </p:nvGraphicFramePr>
        <p:xfrm>
          <a:off x="419100" y="1554163"/>
          <a:ext cx="8305800" cy="3995900"/>
        </p:xfrm>
        <a:graphic>
          <a:graphicData uri="http://schemas.openxmlformats.org/drawingml/2006/table">
            <a:tbl>
              <a:tblPr/>
              <a:tblGrid>
                <a:gridCol w="2076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6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6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6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0468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Desinfectante</a:t>
                      </a:r>
                    </a:p>
                  </a:txBody>
                  <a:tcPr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Superficie en contacto con alimentos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Superficies sin contacto con alimentos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Agua de la planta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140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Cloro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100 a 200* ppm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400 ppm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 a 10 ppm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140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Yodo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25* ppm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25 ppm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140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Cuaternarios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200* ppm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400 a 800 ppm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65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Dióxido de cloro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100 a 200*† ppm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100 a 200† ppm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 a 3† ppm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07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Ácido peracético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200 a 315* ppm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200 a 315 ppm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7688" name="Text Box 57">
            <a:extLst>
              <a:ext uri="{FF2B5EF4-FFF2-40B4-BE49-F238E27FC236}">
                <a16:creationId xmlns:a16="http://schemas.microsoft.com/office/drawing/2014/main" id="{06A7C250-A1BB-413F-9B7F-183EC506E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5786438"/>
            <a:ext cx="84582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sz="1800"/>
              <a:t>El extremo más alto de los rangos de la lista indica la concentración máxima permitida sin necesidad de enjuague (las superficies deben drenar)       † Incluye una mezcla de compuestos oxiclorados       Fuente: 21 CFR 178.1010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C44ABB6-F398-42C7-81BD-3C91DCCDD088}"/>
              </a:ext>
            </a:extLst>
          </p:cNvPr>
          <p:cNvSpPr txBox="1"/>
          <p:nvPr/>
        </p:nvSpPr>
        <p:spPr>
          <a:xfrm>
            <a:off x="685800" y="1850466"/>
            <a:ext cx="7907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Calibri" panose="020F0502020204030204" pitchFamily="34" charset="0"/>
              </a:rPr>
              <a:t>Se presentaron normas más recientes en 2016 </a:t>
            </a:r>
            <a:endParaRPr lang="es-ES" b="1" dirty="0"/>
          </a:p>
        </p:txBody>
      </p:sp>
      <p:grpSp>
        <p:nvGrpSpPr>
          <p:cNvPr id="10" name="Group 3">
            <a:extLst>
              <a:ext uri="{FF2B5EF4-FFF2-40B4-BE49-F238E27FC236}">
                <a16:creationId xmlns:a16="http://schemas.microsoft.com/office/drawing/2014/main" id="{0AB17E81-D3CB-4DC1-93F8-ACA0AD233D7D}"/>
              </a:ext>
            </a:extLst>
          </p:cNvPr>
          <p:cNvGrpSpPr>
            <a:grpSpLocks/>
          </p:cNvGrpSpPr>
          <p:nvPr/>
        </p:nvGrpSpPr>
        <p:grpSpPr bwMode="auto">
          <a:xfrm>
            <a:off x="5638800" y="3581400"/>
            <a:ext cx="3162300" cy="2668588"/>
            <a:chOff x="4857750" y="2345055"/>
            <a:chExt cx="2476500" cy="2167890"/>
          </a:xfrm>
        </p:grpSpPr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93567EA8-CA45-4619-B4D0-C7EFCF5AA116}"/>
                </a:ext>
              </a:extLst>
            </p:cNvPr>
            <p:cNvSpPr/>
            <p:nvPr/>
          </p:nvSpPr>
          <p:spPr>
            <a:xfrm>
              <a:off x="4857750" y="2345055"/>
              <a:ext cx="2476500" cy="2167890"/>
            </a:xfrm>
            <a:prstGeom prst="triangle">
              <a:avLst/>
            </a:prstGeom>
            <a:solidFill>
              <a:srgbClr val="CCFFC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8E7EE60-E99B-49E7-B4E9-BD44CA19C650}"/>
                </a:ext>
              </a:extLst>
            </p:cNvPr>
            <p:cNvCxnSpPr/>
            <p:nvPr/>
          </p:nvCxnSpPr>
          <p:spPr>
            <a:xfrm flipV="1">
              <a:off x="5162340" y="3967426"/>
              <a:ext cx="1848672" cy="773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DE4DAC4-0054-4689-83A2-2688C0FA0B72}"/>
                </a:ext>
              </a:extLst>
            </p:cNvPr>
            <p:cNvCxnSpPr>
              <a:stCxn id="11" idx="1"/>
              <a:endCxn id="11" idx="5"/>
            </p:cNvCxnSpPr>
            <p:nvPr/>
          </p:nvCxnSpPr>
          <p:spPr>
            <a:xfrm>
              <a:off x="5476875" y="3429645"/>
              <a:ext cx="123825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7">
              <a:extLst>
                <a:ext uri="{FF2B5EF4-FFF2-40B4-BE49-F238E27FC236}">
                  <a16:creationId xmlns:a16="http://schemas.microsoft.com/office/drawing/2014/main" id="{C054C963-8A21-451F-B07C-24C1C43D93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93080" y="3028890"/>
              <a:ext cx="100584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s-ES" altLang="en-US" sz="2000" b="1" dirty="0"/>
                <a:t>HACCP</a:t>
              </a:r>
            </a:p>
          </p:txBody>
        </p:sp>
        <p:sp>
          <p:nvSpPr>
            <p:cNvPr id="15" name="TextBox 8">
              <a:extLst>
                <a:ext uri="{FF2B5EF4-FFF2-40B4-BE49-F238E27FC236}">
                  <a16:creationId xmlns:a16="http://schemas.microsoft.com/office/drawing/2014/main" id="{16AEB223-57C7-4457-9145-F90648BB84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93080" y="3497884"/>
              <a:ext cx="100584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s-ES" altLang="en-US" sz="2400" dirty="0"/>
                <a:t>SCP</a:t>
              </a:r>
            </a:p>
          </p:txBody>
        </p:sp>
        <p:sp>
          <p:nvSpPr>
            <p:cNvPr id="16" name="TextBox 9">
              <a:extLst>
                <a:ext uri="{FF2B5EF4-FFF2-40B4-BE49-F238E27FC236}">
                  <a16:creationId xmlns:a16="http://schemas.microsoft.com/office/drawing/2014/main" id="{7E141B40-6B77-466E-8194-A68D73D777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65420" y="4026467"/>
              <a:ext cx="171449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s-ES" altLang="en-US" sz="2400"/>
                <a:t>BPM 117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E0DCA58-DA09-4FF9-8A4C-454253C330BF}"/>
              </a:ext>
            </a:extLst>
          </p:cNvPr>
          <p:cNvSpPr txBox="1"/>
          <p:nvPr/>
        </p:nvSpPr>
        <p:spPr>
          <a:xfrm>
            <a:off x="685800" y="2569826"/>
            <a:ext cx="670100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latin typeface="Calibri" panose="020F0502020204030204" pitchFamily="34" charset="0"/>
              </a:rPr>
              <a:t>Las normas HACCP y los SCP se basan en las Buenas Prácticas de Manufactura (BPM) vigentes. </a:t>
            </a:r>
            <a:br>
              <a:rPr dirty="0"/>
            </a:br>
            <a:endParaRPr lang="es-ES" sz="2800" dirty="0">
              <a:latin typeface="Calibri" panose="020F0502020204030204" pitchFamily="34" charset="0"/>
            </a:endParaRPr>
          </a:p>
          <a:p>
            <a:r>
              <a:rPr lang="es-ES" sz="2800" dirty="0">
                <a:latin typeface="Calibri" panose="020F0502020204030204" pitchFamily="34" charset="0"/>
              </a:rPr>
              <a:t>Se presentaron nuevas BPM en la </a:t>
            </a:r>
            <a:br>
              <a:rPr dirty="0"/>
            </a:br>
            <a:r>
              <a:rPr lang="es-ES" sz="2800" dirty="0">
                <a:latin typeface="Calibri" panose="020F0502020204030204" pitchFamily="34" charset="0"/>
              </a:rPr>
              <a:t>Ley de Modernización de la Inocuidad</a:t>
            </a:r>
            <a:br>
              <a:rPr lang="es-ES" sz="2800" dirty="0">
                <a:latin typeface="Calibri" panose="020F0502020204030204" pitchFamily="34" charset="0"/>
              </a:rPr>
            </a:br>
            <a:r>
              <a:rPr lang="es-ES" sz="2800" dirty="0">
                <a:latin typeface="Calibri" panose="020F0502020204030204" pitchFamily="34" charset="0"/>
              </a:rPr>
              <a:t>de los Alimentos (FSMA, por sus </a:t>
            </a:r>
            <a:br>
              <a:rPr lang="es-ES" sz="2800" dirty="0">
                <a:latin typeface="Calibri" panose="020F0502020204030204" pitchFamily="34" charset="0"/>
              </a:rPr>
            </a:br>
            <a:r>
              <a:rPr lang="es-ES" sz="2800" dirty="0">
                <a:latin typeface="Calibri" panose="020F0502020204030204" pitchFamily="34" charset="0"/>
              </a:rPr>
              <a:t>siglas en inglés).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02D58E-F822-40A5-AA09-B21E55D5AB55}"/>
              </a:ext>
            </a:extLst>
          </p:cNvPr>
          <p:cNvSpPr txBox="1"/>
          <p:nvPr/>
        </p:nvSpPr>
        <p:spPr>
          <a:xfrm>
            <a:off x="1524000" y="492358"/>
            <a:ext cx="7069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rgbClr val="00B489"/>
                </a:solidFill>
                <a:latin typeface="Calibri" panose="020F0502020204030204" pitchFamily="34" charset="0"/>
              </a:rPr>
              <a:t>Procedimientos de control sanitario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B1ECC14E-0831-1299-2445-BFC997C398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6412">
            <a:off x="126521" y="153959"/>
            <a:ext cx="1128623" cy="145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2862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C64C78C7-6FFC-46E2-8FCD-1EDC1ED9255F}"/>
              </a:ext>
            </a:extLst>
          </p:cNvPr>
          <p:cNvSpPr txBox="1">
            <a:spLocks/>
          </p:cNvSpPr>
          <p:nvPr/>
        </p:nvSpPr>
        <p:spPr bwMode="auto">
          <a:xfrm>
            <a:off x="304800" y="381000"/>
            <a:ext cx="86868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altLang="en-US" sz="4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Tiras de prueba de pH y cloro</a:t>
            </a:r>
          </a:p>
        </p:txBody>
      </p:sp>
      <p:pic>
        <p:nvPicPr>
          <p:cNvPr id="28675" name="Picture 6">
            <a:extLst>
              <a:ext uri="{FF2B5EF4-FFF2-40B4-BE49-F238E27FC236}">
                <a16:creationId xmlns:a16="http://schemas.microsoft.com/office/drawing/2014/main" id="{9F7E79FC-C100-4130-89E6-1097A01F7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51050"/>
            <a:ext cx="178435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7">
            <a:extLst>
              <a:ext uri="{FF2B5EF4-FFF2-40B4-BE49-F238E27FC236}">
                <a16:creationId xmlns:a16="http://schemas.microsoft.com/office/drawing/2014/main" id="{721998AA-AD07-4F64-9FAF-8259E29D8D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288" y="3784600"/>
            <a:ext cx="1506537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8">
            <a:extLst>
              <a:ext uri="{FF2B5EF4-FFF2-40B4-BE49-F238E27FC236}">
                <a16:creationId xmlns:a16="http://schemas.microsoft.com/office/drawing/2014/main" id="{0545A24F-3162-45B4-B114-86E8D6402A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575" y="1927225"/>
            <a:ext cx="2816225" cy="473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9">
            <a:extLst>
              <a:ext uri="{FF2B5EF4-FFF2-40B4-BE49-F238E27FC236}">
                <a16:creationId xmlns:a16="http://schemas.microsoft.com/office/drawing/2014/main" id="{143A2B79-194D-4CD6-8EBA-0AED356C67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338" y="3556000"/>
            <a:ext cx="237172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>
            <a:extLst>
              <a:ext uri="{FF2B5EF4-FFF2-40B4-BE49-F238E27FC236}">
                <a16:creationId xmlns:a16="http://schemas.microsoft.com/office/drawing/2014/main" id="{D76DE564-F43E-403D-9F01-AFE31D861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10000"/>
            <a:ext cx="2693988" cy="269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itle 1">
            <a:extLst>
              <a:ext uri="{FF2B5EF4-FFF2-40B4-BE49-F238E27FC236}">
                <a16:creationId xmlns:a16="http://schemas.microsoft.com/office/drawing/2014/main" id="{791D7982-3227-415D-9D7B-69C55370E00D}"/>
              </a:ext>
            </a:extLst>
          </p:cNvPr>
          <p:cNvSpPr txBox="1">
            <a:spLocks/>
          </p:cNvSpPr>
          <p:nvPr/>
        </p:nvSpPr>
        <p:spPr bwMode="auto">
          <a:xfrm>
            <a:off x="95250" y="331788"/>
            <a:ext cx="9005888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altLang="en-US" sz="4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pH, cloro libre y cloro total</a:t>
            </a:r>
          </a:p>
        </p:txBody>
      </p:sp>
      <p:pic>
        <p:nvPicPr>
          <p:cNvPr id="29700" name="Picture 3">
            <a:extLst>
              <a:ext uri="{FF2B5EF4-FFF2-40B4-BE49-F238E27FC236}">
                <a16:creationId xmlns:a16="http://schemas.microsoft.com/office/drawing/2014/main" id="{6D3F01A0-D3B3-4055-9C07-228CFD1372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35113"/>
            <a:ext cx="2813050" cy="281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4">
            <a:extLst>
              <a:ext uri="{FF2B5EF4-FFF2-40B4-BE49-F238E27FC236}">
                <a16:creationId xmlns:a16="http://schemas.microsoft.com/office/drawing/2014/main" id="{78D97389-9686-4A00-A153-043E049941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663" y="1657350"/>
            <a:ext cx="1746250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5">
            <a:extLst>
              <a:ext uri="{FF2B5EF4-FFF2-40B4-BE49-F238E27FC236}">
                <a16:creationId xmlns:a16="http://schemas.microsoft.com/office/drawing/2014/main" id="{1C91FE7D-8B15-49D5-9012-903F71DDB9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663" y="4087813"/>
            <a:ext cx="1897062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6">
            <a:extLst>
              <a:ext uri="{FF2B5EF4-FFF2-40B4-BE49-F238E27FC236}">
                <a16:creationId xmlns:a16="http://schemas.microsoft.com/office/drawing/2014/main" id="{83925CAF-2B99-4693-98A0-2D00563E21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527175"/>
            <a:ext cx="2524125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7">
            <a:extLst>
              <a:ext uri="{FF2B5EF4-FFF2-40B4-BE49-F238E27FC236}">
                <a16:creationId xmlns:a16="http://schemas.microsoft.com/office/drawing/2014/main" id="{7CA03E2E-3D4D-4E51-A634-7CCD7EB1DF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4451350"/>
            <a:ext cx="2019300" cy="201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3">
            <a:extLst>
              <a:ext uri="{FF2B5EF4-FFF2-40B4-BE49-F238E27FC236}">
                <a16:creationId xmlns:a16="http://schemas.microsoft.com/office/drawing/2014/main" id="{EAA5F508-9250-4701-8D79-1FCFE4A51A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76200"/>
            <a:ext cx="6934200" cy="89255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n-US" b="1" dirty="0">
                <a:solidFill>
                  <a:schemeClr val="accent1"/>
                </a:solidFill>
                <a:latin typeface="Arial" panose="020B0604020202020204" pitchFamily="34" charset="0"/>
              </a:rPr>
              <a:t>Explique: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n-US" sz="2000" b="1" dirty="0">
                <a:solidFill>
                  <a:schemeClr val="accent1"/>
                </a:solidFill>
                <a:latin typeface="Arial" panose="020B0604020202020204" pitchFamily="34" charset="0"/>
              </a:rPr>
              <a:t>Tipos comunes de desinfectantes </a:t>
            </a:r>
            <a:r>
              <a:rPr lang="es-ES" alt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(páginas 2-22 a 2-23)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1705D905-BC59-53FD-6587-376A930A6B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4" y="2286000"/>
            <a:ext cx="4512013" cy="3276600"/>
          </a:xfrm>
          <a:prstGeom prst="rect">
            <a:avLst/>
          </a:prstGeom>
        </p:spPr>
      </p:pic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422E91CA-B44E-B74A-82FE-E956DB200C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140" y="1181100"/>
            <a:ext cx="4364569" cy="5486400"/>
          </a:xfrm>
          <a:prstGeom prst="rect">
            <a:avLst/>
          </a:prstGeom>
        </p:spPr>
      </p:pic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>
            <a:extLst>
              <a:ext uri="{FF2B5EF4-FFF2-40B4-BE49-F238E27FC236}">
                <a16:creationId xmlns:a16="http://schemas.microsoft.com/office/drawing/2014/main" id="{97B63B70-9833-4BF1-B430-7C0427745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54050"/>
            <a:ext cx="8458200" cy="376555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s-ES" altLang="en-US" sz="1800" b="1" dirty="0">
              <a:latin typeface="Arial" panose="020B0604020202020204" pitchFamily="34" charset="0"/>
            </a:endParaRPr>
          </a:p>
          <a:p>
            <a:r>
              <a:rPr lang="es-ES" altLang="en-US" sz="2800" b="1" dirty="0">
                <a:latin typeface="Arial" panose="020B0604020202020204" pitchFamily="34" charset="0"/>
              </a:rPr>
              <a:t>2-27.      Confirmaciones periódicas de </a:t>
            </a:r>
          </a:p>
          <a:p>
            <a:r>
              <a:rPr lang="es-ES" altLang="en-US" sz="2800" b="1" dirty="0">
                <a:latin typeface="Arial" panose="020B0604020202020204" pitchFamily="34" charset="0"/>
              </a:rPr>
              <a:t>              desinfección:</a:t>
            </a:r>
          </a:p>
          <a:p>
            <a:endParaRPr lang="es-ES" altLang="en-US" sz="2800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en-U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</a:t>
            </a:r>
            <a:r>
              <a:rPr lang="es-E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  Enumeración microbiológica.</a:t>
            </a:r>
          </a:p>
          <a:p>
            <a:r>
              <a:rPr lang="es-ES" dirty="0"/>
              <a:t>       </a:t>
            </a:r>
            <a:r>
              <a:rPr lang="en-U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</a:t>
            </a:r>
            <a:r>
              <a:rPr lang="es-ES" dirty="0"/>
              <a:t>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placas de contacto</a:t>
            </a:r>
          </a:p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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hisopos</a:t>
            </a:r>
          </a:p>
          <a:p>
            <a:endParaRPr lang="es-ES" altLang="en-US" sz="2800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en-U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</a:t>
            </a:r>
            <a:r>
              <a:rPr lang="es-E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es-GT" altLang="en-US" sz="2800" dirty="0" err="1">
                <a:latin typeface="Arial" panose="020B0604020202020204" pitchFamily="34" charset="0"/>
                <a:sym typeface="Wingdings" panose="05000000000000000000" pitchFamily="2" charset="2"/>
              </a:rPr>
              <a:t>Luminometría</a:t>
            </a:r>
            <a:r>
              <a:rPr lang="es-E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.</a:t>
            </a:r>
          </a:p>
        </p:txBody>
      </p:sp>
      <p:pic>
        <p:nvPicPr>
          <p:cNvPr id="31747" name="Picture 3" descr="F:\PFiles\MSOffice\Clipart\standard\stddir3\hm00365_.wmf">
            <a:extLst>
              <a:ext uri="{FF2B5EF4-FFF2-40B4-BE49-F238E27FC236}">
                <a16:creationId xmlns:a16="http://schemas.microsoft.com/office/drawing/2014/main" id="{D8BCA555-E63E-4D4A-9A20-410808553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886200"/>
            <a:ext cx="5303838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3">
            <a:extLst>
              <a:ext uri="{FF2B5EF4-FFF2-40B4-BE49-F238E27FC236}">
                <a16:creationId xmlns:a16="http://schemas.microsoft.com/office/drawing/2014/main" id="{ACC0D038-A895-41BD-8339-340352C53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" y="228600"/>
            <a:ext cx="7543800" cy="10779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n-US" b="1" dirty="0">
                <a:solidFill>
                  <a:schemeClr val="accent1"/>
                </a:solidFill>
                <a:latin typeface="Arial" panose="020B0604020202020204" pitchFamily="34" charset="0"/>
              </a:rPr>
              <a:t>Explique:  Guía de control sanitario</a:t>
            </a:r>
            <a:br>
              <a:rPr dirty="0"/>
            </a:br>
            <a:r>
              <a:rPr lang="es-ES" dirty="0"/>
              <a:t>                     </a:t>
            </a:r>
            <a:r>
              <a:rPr lang="es-ES" alt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páginas 2-30 a 2-31</a:t>
            </a:r>
            <a:endParaRPr lang="es-ES" alt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4C3DF13D-1559-30A6-DB73-A90BD52AFB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360080"/>
            <a:ext cx="4419600" cy="5444354"/>
          </a:xfrm>
          <a:prstGeom prst="rect">
            <a:avLst/>
          </a:prstGeom>
        </p:spPr>
      </p:pic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2056390E-15E9-D519-3496-91C0CED08C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355" y="1360080"/>
            <a:ext cx="4542036" cy="5421720"/>
          </a:xfrm>
          <a:prstGeom prst="rect">
            <a:avLst/>
          </a:prstGeom>
        </p:spPr>
      </p:pic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>
            <a:extLst>
              <a:ext uri="{FF2B5EF4-FFF2-40B4-BE49-F238E27FC236}">
                <a16:creationId xmlns:a16="http://schemas.microsoft.com/office/drawing/2014/main" id="{0AE71665-4B95-4DB9-8CB2-AC6DB4C3B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143000"/>
            <a:ext cx="8077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altLang="en-US" sz="3000" dirty="0">
                <a:latin typeface="Calibri" panose="020F0502020204030204" pitchFamily="34" charset="0"/>
              </a:rPr>
              <a:t>Hable de los cuidados y controles relacionados al contacto cruzado con alérgenos alimentarios</a:t>
            </a:r>
          </a:p>
        </p:txBody>
      </p:sp>
      <p:sp>
        <p:nvSpPr>
          <p:cNvPr id="33795" name="TextBox 4">
            <a:extLst>
              <a:ext uri="{FF2B5EF4-FFF2-40B4-BE49-F238E27FC236}">
                <a16:creationId xmlns:a16="http://schemas.microsoft.com/office/drawing/2014/main" id="{7B59E75B-CD7F-4FC2-B869-EA6C9BF3F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50863"/>
            <a:ext cx="8001000" cy="523220"/>
          </a:xfrm>
          <a:prstGeom prst="rect">
            <a:avLst/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Nuevo requisito 21 CFR parte 117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2E85283-499C-A8D6-0F18-1937ADEE4F6B}"/>
              </a:ext>
            </a:extLst>
          </p:cNvPr>
          <p:cNvGrpSpPr/>
          <p:nvPr/>
        </p:nvGrpSpPr>
        <p:grpSpPr>
          <a:xfrm>
            <a:off x="1379538" y="2644775"/>
            <a:ext cx="6119812" cy="4090988"/>
            <a:chOff x="1379538" y="2644775"/>
            <a:chExt cx="6119812" cy="4090988"/>
          </a:xfrm>
        </p:grpSpPr>
        <p:pic>
          <p:nvPicPr>
            <p:cNvPr id="33796" name="Picture 6" descr="Image result for food allergens">
              <a:extLst>
                <a:ext uri="{FF2B5EF4-FFF2-40B4-BE49-F238E27FC236}">
                  <a16:creationId xmlns:a16="http://schemas.microsoft.com/office/drawing/2014/main" id="{F7FE852D-F8B7-4954-AEB6-2B373EF3D0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9538" y="2644775"/>
              <a:ext cx="6119812" cy="4090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70663B3-EA98-7C82-044C-7B91B13CAD2A}"/>
                </a:ext>
              </a:extLst>
            </p:cNvPr>
            <p:cNvSpPr txBox="1"/>
            <p:nvPr/>
          </p:nvSpPr>
          <p:spPr>
            <a:xfrm>
              <a:off x="1494439" y="2644775"/>
              <a:ext cx="597894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s-GT" b="1" dirty="0">
                  <a:latin typeface="Arial" panose="020B0604020202020204" pitchFamily="34" charset="0"/>
                  <a:cs typeface="Arial" panose="020B0604020202020204" pitchFamily="34" charset="0"/>
                </a:rPr>
                <a:t>LOS OCHO ALÉRGENOS PRINCIPALES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24F5D45-FA02-D1B6-5C32-F4881A8B4C85}"/>
                </a:ext>
              </a:extLst>
            </p:cNvPr>
            <p:cNvSpPr txBox="1"/>
            <p:nvPr/>
          </p:nvSpPr>
          <p:spPr>
            <a:xfrm>
              <a:off x="1981200" y="3290500"/>
              <a:ext cx="70564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s-GT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LECHE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0BB0697-8AE2-2421-4A5A-FAF89FE04A18}"/>
                </a:ext>
              </a:extLst>
            </p:cNvPr>
            <p:cNvSpPr txBox="1"/>
            <p:nvPr/>
          </p:nvSpPr>
          <p:spPr>
            <a:xfrm>
              <a:off x="3288504" y="3283323"/>
              <a:ext cx="83388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s-GT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HUEVOS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DDA71F3-EA14-9918-DF83-95FF073AF14C}"/>
                </a:ext>
              </a:extLst>
            </p:cNvPr>
            <p:cNvSpPr txBox="1"/>
            <p:nvPr/>
          </p:nvSpPr>
          <p:spPr>
            <a:xfrm>
              <a:off x="4740275" y="3268731"/>
              <a:ext cx="94448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s-GT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PESCADO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A2E682-39F2-6FF7-C93D-A6676F24045D}"/>
                </a:ext>
              </a:extLst>
            </p:cNvPr>
            <p:cNvSpPr txBox="1"/>
            <p:nvPr/>
          </p:nvSpPr>
          <p:spPr>
            <a:xfrm>
              <a:off x="5917934" y="3253194"/>
              <a:ext cx="1200185" cy="40440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t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s-GT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MARISCO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03BC039-8EE8-0578-293A-A4986408826F}"/>
                </a:ext>
              </a:extLst>
            </p:cNvPr>
            <p:cNvSpPr txBox="1"/>
            <p:nvPr/>
          </p:nvSpPr>
          <p:spPr>
            <a:xfrm>
              <a:off x="1981200" y="5105400"/>
              <a:ext cx="67358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s-GT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TRIGO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5EC3A4D-EE2C-55F3-B1E1-2597CC275185}"/>
                </a:ext>
              </a:extLst>
            </p:cNvPr>
            <p:cNvSpPr txBox="1"/>
            <p:nvPr/>
          </p:nvSpPr>
          <p:spPr>
            <a:xfrm>
              <a:off x="3288504" y="5111810"/>
              <a:ext cx="97869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GT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SOJA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20D6411-C02A-A17B-0C71-9BDACEEF9A67}"/>
                </a:ext>
              </a:extLst>
            </p:cNvPr>
            <p:cNvSpPr txBox="1"/>
            <p:nvPr/>
          </p:nvSpPr>
          <p:spPr>
            <a:xfrm>
              <a:off x="4507704" y="5113356"/>
              <a:ext cx="97869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GT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MANI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47B4D4B-4BA6-DD9E-824E-D742441BE9A9}"/>
                </a:ext>
              </a:extLst>
            </p:cNvPr>
            <p:cNvSpPr txBox="1"/>
            <p:nvPr/>
          </p:nvSpPr>
          <p:spPr>
            <a:xfrm>
              <a:off x="5963330" y="5111810"/>
              <a:ext cx="97869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GT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NUECES</a:t>
              </a:r>
            </a:p>
          </p:txBody>
        </p:sp>
      </p:grp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>
            <a:extLst>
              <a:ext uri="{FF2B5EF4-FFF2-40B4-BE49-F238E27FC236}">
                <a16:creationId xmlns:a16="http://schemas.microsoft.com/office/drawing/2014/main" id="{47E6A1B7-B214-4FC5-92DB-3BAE6C641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598488"/>
            <a:ext cx="6019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n-US" sz="3600" b="1" dirty="0">
                <a:solidFill>
                  <a:srgbClr val="0070C0"/>
                </a:solidFill>
                <a:latin typeface="Calibri" panose="020F0502020204030204" pitchFamily="34" charset="0"/>
              </a:rPr>
              <a:t>¿Qué es el contacto cruzado?</a:t>
            </a:r>
            <a:r>
              <a:rPr lang="es-ES" altLang="en-US" sz="3600" b="1" dirty="0">
                <a:latin typeface="Calibri" panose="020F0502020204030204" pitchFamily="34" charset="0"/>
              </a:rPr>
              <a:t> </a:t>
            </a:r>
            <a:endParaRPr lang="es-ES" altLang="en-US" sz="3600" dirty="0">
              <a:latin typeface="Calibri" panose="020F0502020204030204" pitchFamily="34" charset="0"/>
            </a:endParaRPr>
          </a:p>
        </p:txBody>
      </p:sp>
      <p:sp>
        <p:nvSpPr>
          <p:cNvPr id="34819" name="Rectangle 1">
            <a:extLst>
              <a:ext uri="{FF2B5EF4-FFF2-40B4-BE49-F238E27FC236}">
                <a16:creationId xmlns:a16="http://schemas.microsoft.com/office/drawing/2014/main" id="{862FFCC2-715B-4212-9AF1-31042B0A9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2547938"/>
            <a:ext cx="8458200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s-ES" altLang="en-US" sz="2600" dirty="0">
                <a:latin typeface="Calibri" panose="020F0502020204030204" pitchFamily="34" charset="0"/>
              </a:rPr>
              <a:t>El contacto cruzado es la </a:t>
            </a:r>
            <a:r>
              <a:rPr lang="es-ES" altLang="en-US" sz="2600" b="1" u="sng" dirty="0">
                <a:solidFill>
                  <a:srgbClr val="0070C0"/>
                </a:solidFill>
                <a:latin typeface="Calibri" panose="020F0502020204030204" pitchFamily="34" charset="0"/>
              </a:rPr>
              <a:t>introducción involuntaria de un alérgeno</a:t>
            </a:r>
            <a:r>
              <a:rPr lang="es-ES" altLang="en-US" sz="2600" dirty="0">
                <a:latin typeface="Calibri" panose="020F0502020204030204" pitchFamily="34" charset="0"/>
              </a:rPr>
              <a:t> a un producto. </a:t>
            </a:r>
          </a:p>
          <a:p>
            <a:pPr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s-ES" altLang="en-US" sz="2600" dirty="0">
                <a:latin typeface="Calibri" panose="020F0502020204030204" pitchFamily="34" charset="0"/>
              </a:rPr>
              <a:t>Generalmente se deriva de la exposición ambiental durante el procesamiento o la manipulación, lo que puede ocurrir cuando se producen diversos alimentos en la misma instalación. </a:t>
            </a:r>
          </a:p>
          <a:p>
            <a:pPr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s-ES" altLang="en-US" sz="2600" dirty="0">
                <a:latin typeface="Calibri" panose="020F0502020204030204" pitchFamily="34" charset="0"/>
              </a:rPr>
              <a:t>Puede deberse al uso de la misma línea de procesamiento, el uso inadecuado de material reelaborado, una limpieza deficiente o la generación de polvo o aerosoles que contienen un alérgeno.</a:t>
            </a:r>
          </a:p>
        </p:txBody>
      </p:sp>
      <p:sp>
        <p:nvSpPr>
          <p:cNvPr id="34820" name="TextBox 5">
            <a:extLst>
              <a:ext uri="{FF2B5EF4-FFF2-40B4-BE49-F238E27FC236}">
                <a16:creationId xmlns:a16="http://schemas.microsoft.com/office/drawing/2014/main" id="{030B53A2-42E4-4CC5-A7AB-328344872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419325"/>
            <a:ext cx="4648200" cy="954107"/>
          </a:xfrm>
          <a:prstGeom prst="rect">
            <a:avLst/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Relacionado con alérgenos</a:t>
            </a:r>
          </a:p>
        </p:txBody>
      </p:sp>
      <p:pic>
        <p:nvPicPr>
          <p:cNvPr id="3" name="Picture 8" descr="Image result for allergen">
            <a:extLst>
              <a:ext uri="{FF2B5EF4-FFF2-40B4-BE49-F238E27FC236}">
                <a16:creationId xmlns:a16="http://schemas.microsoft.com/office/drawing/2014/main" id="{59772EB0-CD66-C608-A417-7FBAD7548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09563"/>
            <a:ext cx="2057400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978500-C9C7-6B91-1D6C-02F2B1ACB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Contacto cruzado vs. Contaminación cruzada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0C1B22D9-170C-381B-D7E0-EF27A77521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4469934"/>
              </p:ext>
            </p:extLst>
          </p:nvPr>
        </p:nvGraphicFramePr>
        <p:xfrm>
          <a:off x="685800" y="1981200"/>
          <a:ext cx="77724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3419572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1D377EB-C9D2-4ED0-86A6-740A297E3E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8D4720-6F06-325C-44BD-F06D8709A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85800"/>
            <a:ext cx="7879842" cy="1157005"/>
          </a:xfrm>
        </p:spPr>
        <p:txBody>
          <a:bodyPr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s-GT" sz="33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Ejemplos de contacto directo e indirecto</a:t>
            </a:r>
            <a:br>
              <a:rPr lang="es-GT" sz="33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GT" sz="33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¡Evite ambos!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66346BE-FDB4-4772-A696-0719490AB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21817" y="122104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B92FFCE-0C90-454E-AA25-D4EE9A6C3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1958056"/>
            <a:ext cx="787984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FF4D8BE-7524-7C31-D8BB-414ED04A069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1275405"/>
              </p:ext>
            </p:extLst>
          </p:nvPr>
        </p:nvGraphicFramePr>
        <p:xfrm>
          <a:off x="904439" y="2295252"/>
          <a:ext cx="7328265" cy="387695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3662608">
                  <a:extLst>
                    <a:ext uri="{9D8B030D-6E8A-4147-A177-3AD203B41FA5}">
                      <a16:colId xmlns:a16="http://schemas.microsoft.com/office/drawing/2014/main" val="4059271798"/>
                    </a:ext>
                  </a:extLst>
                </a:gridCol>
                <a:gridCol w="3665657">
                  <a:extLst>
                    <a:ext uri="{9D8B030D-6E8A-4147-A177-3AD203B41FA5}">
                      <a16:colId xmlns:a16="http://schemas.microsoft.com/office/drawing/2014/main" val="2748696868"/>
                    </a:ext>
                  </a:extLst>
                </a:gridCol>
              </a:tblGrid>
              <a:tr h="555840">
                <a:tc>
                  <a:txBody>
                    <a:bodyPr/>
                    <a:lstStyle/>
                    <a:p>
                      <a:pPr algn="ctr"/>
                      <a:r>
                        <a:rPr lang="es-GT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Contacto cruzado directo</a:t>
                      </a:r>
                    </a:p>
                    <a:p>
                      <a:pPr algn="ctr"/>
                      <a:r>
                        <a:rPr lang="es-GT" sz="14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(alérgeno fue agregado y luego removido)</a:t>
                      </a:r>
                    </a:p>
                  </a:txBody>
                  <a:tcPr marL="81613" marR="81613" marT="40806" marB="408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T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Contacto cruzado indirecto</a:t>
                      </a:r>
                    </a:p>
                    <a:p>
                      <a:pPr algn="ctr"/>
                      <a:r>
                        <a:rPr lang="es-GT" sz="14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(alérgeno no fue agregado directamente)</a:t>
                      </a:r>
                    </a:p>
                  </a:txBody>
                  <a:tcPr marL="81613" marR="81613" marT="40806" marB="40806"/>
                </a:tc>
                <a:extLst>
                  <a:ext uri="{0D108BD9-81ED-4DB2-BD59-A6C34878D82A}">
                    <a16:rowId xmlns:a16="http://schemas.microsoft.com/office/drawing/2014/main" val="250426668"/>
                  </a:ext>
                </a:extLst>
              </a:tr>
              <a:tr h="775390">
                <a:tc>
                  <a:txBody>
                    <a:bodyPr/>
                    <a:lstStyle/>
                    <a:p>
                      <a:pPr algn="ctr"/>
                      <a:r>
                        <a:rPr lang="es-GT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Remover queso de una queso burguesa para volverla hamburguesa</a:t>
                      </a:r>
                    </a:p>
                  </a:txBody>
                  <a:tcPr marL="81613" marR="81613" marT="40806" marB="408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T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Usar la misma espátula que se usó para voltear pescado para voltear una hamburguesa</a:t>
                      </a:r>
                    </a:p>
                  </a:txBody>
                  <a:tcPr marL="81613" marR="81613" marT="40806" marB="40806"/>
                </a:tc>
                <a:extLst>
                  <a:ext uri="{0D108BD9-81ED-4DB2-BD59-A6C34878D82A}">
                    <a16:rowId xmlns:a16="http://schemas.microsoft.com/office/drawing/2014/main" val="2661543297"/>
                  </a:ext>
                </a:extLst>
              </a:tr>
              <a:tr h="775390">
                <a:tc>
                  <a:txBody>
                    <a:bodyPr/>
                    <a:lstStyle/>
                    <a:p>
                      <a:pPr algn="ctr"/>
                      <a:r>
                        <a:rPr lang="es-GT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Remover camarón de una ensalada</a:t>
                      </a:r>
                    </a:p>
                  </a:txBody>
                  <a:tcPr marL="81613" marR="81613" marT="40806" marB="408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T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lavarse las manos luego de manipular camarón antes de preparar la próxima ensalada</a:t>
                      </a:r>
                    </a:p>
                  </a:txBody>
                  <a:tcPr marL="81613" marR="81613" marT="40806" marB="40806"/>
                </a:tc>
                <a:extLst>
                  <a:ext uri="{0D108BD9-81ED-4DB2-BD59-A6C34878D82A}">
                    <a16:rowId xmlns:a16="http://schemas.microsoft.com/office/drawing/2014/main" val="1526702928"/>
                  </a:ext>
                </a:extLst>
              </a:tr>
              <a:tr h="994940">
                <a:tc>
                  <a:txBody>
                    <a:bodyPr/>
                    <a:lstStyle/>
                    <a:p>
                      <a:pPr algn="ctr"/>
                      <a:r>
                        <a:rPr lang="es-GT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Remover mantequilla de maní de una rodaja de pan y usar el pan para preparar un sándwich diferente</a:t>
                      </a:r>
                    </a:p>
                  </a:txBody>
                  <a:tcPr marL="81613" marR="81613" marT="40806" marB="408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T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Remover con un trapo, en lugar de limpiar apropiadamente un cuchillo usado para untar mantequilla de maní antes de usarlo para mermelada</a:t>
                      </a:r>
                    </a:p>
                  </a:txBody>
                  <a:tcPr marL="81613" marR="81613" marT="40806" marB="40806"/>
                </a:tc>
                <a:extLst>
                  <a:ext uri="{0D108BD9-81ED-4DB2-BD59-A6C34878D82A}">
                    <a16:rowId xmlns:a16="http://schemas.microsoft.com/office/drawing/2014/main" val="2133188794"/>
                  </a:ext>
                </a:extLst>
              </a:tr>
              <a:tr h="775390">
                <a:tc>
                  <a:txBody>
                    <a:bodyPr/>
                    <a:lstStyle/>
                    <a:p>
                      <a:pPr algn="ctr"/>
                      <a:r>
                        <a:rPr lang="es-GT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Permitir salpicadura de un alimento conteniendo un alérgeno sobre una sopa sin alérgeno</a:t>
                      </a:r>
                    </a:p>
                  </a:txBody>
                  <a:tcPr marL="81613" marR="81613" marT="40806" marB="408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T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Usar la misma cuchara para agitar una sopa sin alérgeno luego de haberla usado para agitar una sopa con alérgeno</a:t>
                      </a:r>
                    </a:p>
                  </a:txBody>
                  <a:tcPr marL="81613" marR="81613" marT="40806" marB="40806"/>
                </a:tc>
                <a:extLst>
                  <a:ext uri="{0D108BD9-81ED-4DB2-BD59-A6C34878D82A}">
                    <a16:rowId xmlns:a16="http://schemas.microsoft.com/office/drawing/2014/main" val="72743704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7">
            <a:extLst>
              <a:ext uri="{FF2B5EF4-FFF2-40B4-BE49-F238E27FC236}">
                <a16:creationId xmlns:a16="http://schemas.microsoft.com/office/drawing/2014/main" id="{84697CDA-BDB7-4883-B48B-1D4EDB2F0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9">
            <a:extLst>
              <a:ext uri="{FF2B5EF4-FFF2-40B4-BE49-F238E27FC236}">
                <a16:creationId xmlns:a16="http://schemas.microsoft.com/office/drawing/2014/main" id="{11026190-6B62-46DB-B5FF-9E0FF9BDCD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: Shape 11">
            <a:extLst>
              <a:ext uri="{FF2B5EF4-FFF2-40B4-BE49-F238E27FC236}">
                <a16:creationId xmlns:a16="http://schemas.microsoft.com/office/drawing/2014/main" id="{66DA0389-D66E-4727-8EFB-E60E6C412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8519" y="870265"/>
            <a:ext cx="7246962" cy="1603018"/>
          </a:xfrm>
          <a:custGeom>
            <a:avLst/>
            <a:gdLst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577675 w 9662615"/>
              <a:gd name="connsiteY20" fmla="*/ 1370461 h 1583140"/>
              <a:gd name="connsiteX21" fmla="*/ 7466069 w 9662615"/>
              <a:gd name="connsiteY21" fmla="*/ 1377654 h 1583140"/>
              <a:gd name="connsiteX22" fmla="*/ 7435155 w 9662615"/>
              <a:gd name="connsiteY22" fmla="*/ 1397159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5995105 w 9662615"/>
              <a:gd name="connsiteY36" fmla="*/ 1435236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155638 w 9662615"/>
              <a:gd name="connsiteY47" fmla="*/ 1521938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652930 w 9662615"/>
              <a:gd name="connsiteY68" fmla="*/ 1539961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4055448 w 9662615"/>
              <a:gd name="connsiteY72" fmla="*/ 1528913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577675 w 9662615"/>
              <a:gd name="connsiteY20" fmla="*/ 1370461 h 1583140"/>
              <a:gd name="connsiteX21" fmla="*/ 7466069 w 9662615"/>
              <a:gd name="connsiteY21" fmla="*/ 1377654 h 1583140"/>
              <a:gd name="connsiteX22" fmla="*/ 7435155 w 9662615"/>
              <a:gd name="connsiteY22" fmla="*/ 1397159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5995105 w 9662615"/>
              <a:gd name="connsiteY36" fmla="*/ 1435236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155638 w 9662615"/>
              <a:gd name="connsiteY47" fmla="*/ 1521938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652930 w 9662615"/>
              <a:gd name="connsiteY68" fmla="*/ 1539961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86537 w 9662615"/>
              <a:gd name="connsiteY72" fmla="*/ 1523612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577675 w 9662615"/>
              <a:gd name="connsiteY20" fmla="*/ 1370461 h 1583140"/>
              <a:gd name="connsiteX21" fmla="*/ 7466069 w 9662615"/>
              <a:gd name="connsiteY21" fmla="*/ 1377654 h 1583140"/>
              <a:gd name="connsiteX22" fmla="*/ 7435155 w 9662615"/>
              <a:gd name="connsiteY22" fmla="*/ 1397159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5995105 w 9662615"/>
              <a:gd name="connsiteY36" fmla="*/ 1435236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155638 w 9662615"/>
              <a:gd name="connsiteY47" fmla="*/ 1521938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652930 w 9662615"/>
              <a:gd name="connsiteY68" fmla="*/ 1539961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577675 w 9662615"/>
              <a:gd name="connsiteY20" fmla="*/ 1370461 h 1583140"/>
              <a:gd name="connsiteX21" fmla="*/ 7466069 w 9662615"/>
              <a:gd name="connsiteY21" fmla="*/ 1377654 h 1583140"/>
              <a:gd name="connsiteX22" fmla="*/ 7435155 w 9662615"/>
              <a:gd name="connsiteY22" fmla="*/ 1397159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5995105 w 9662615"/>
              <a:gd name="connsiteY36" fmla="*/ 1435236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155638 w 9662615"/>
              <a:gd name="connsiteY47" fmla="*/ 1521938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652930 w 9662615"/>
              <a:gd name="connsiteY68" fmla="*/ 1539961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577675 w 9662615"/>
              <a:gd name="connsiteY20" fmla="*/ 1370461 h 1583140"/>
              <a:gd name="connsiteX21" fmla="*/ 7466069 w 9662615"/>
              <a:gd name="connsiteY21" fmla="*/ 1377654 h 1583140"/>
              <a:gd name="connsiteX22" fmla="*/ 7435155 w 9662615"/>
              <a:gd name="connsiteY22" fmla="*/ 1397159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5995105 w 9662615"/>
              <a:gd name="connsiteY36" fmla="*/ 1435236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155638 w 9662615"/>
              <a:gd name="connsiteY47" fmla="*/ 1521938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652930 w 9662615"/>
              <a:gd name="connsiteY68" fmla="*/ 1539961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577675 w 9662615"/>
              <a:gd name="connsiteY20" fmla="*/ 1370461 h 1583140"/>
              <a:gd name="connsiteX21" fmla="*/ 7466069 w 9662615"/>
              <a:gd name="connsiteY21" fmla="*/ 1377654 h 1583140"/>
              <a:gd name="connsiteX22" fmla="*/ 7435155 w 9662615"/>
              <a:gd name="connsiteY22" fmla="*/ 1397159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5995105 w 9662615"/>
              <a:gd name="connsiteY36" fmla="*/ 1435236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155638 w 9662615"/>
              <a:gd name="connsiteY47" fmla="*/ 1521938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577675 w 9662615"/>
              <a:gd name="connsiteY20" fmla="*/ 1370461 h 1583140"/>
              <a:gd name="connsiteX21" fmla="*/ 7466069 w 9662615"/>
              <a:gd name="connsiteY21" fmla="*/ 1377654 h 1583140"/>
              <a:gd name="connsiteX22" fmla="*/ 7435155 w 9662615"/>
              <a:gd name="connsiteY22" fmla="*/ 1397159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5995105 w 9662615"/>
              <a:gd name="connsiteY36" fmla="*/ 1435236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577675 w 9662615"/>
              <a:gd name="connsiteY20" fmla="*/ 1370461 h 1583140"/>
              <a:gd name="connsiteX21" fmla="*/ 7466069 w 9662615"/>
              <a:gd name="connsiteY21" fmla="*/ 1377654 h 1583140"/>
              <a:gd name="connsiteX22" fmla="*/ 7435155 w 9662615"/>
              <a:gd name="connsiteY22" fmla="*/ 1397159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577675 w 9662615"/>
              <a:gd name="connsiteY20" fmla="*/ 1370461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601337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21563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601337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21563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601337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21563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601337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21563 h 1583140"/>
              <a:gd name="connsiteX72" fmla="*/ 3970635 w 9662615"/>
              <a:gd name="connsiteY72" fmla="*/ 1544815 h 1583140"/>
              <a:gd name="connsiteX73" fmla="*/ 3833906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601337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21563 h 1583140"/>
              <a:gd name="connsiteX72" fmla="*/ 3970635 w 9662615"/>
              <a:gd name="connsiteY72" fmla="*/ 1544815 h 1583140"/>
              <a:gd name="connsiteX73" fmla="*/ 3833906 w 9662615"/>
              <a:gd name="connsiteY73" fmla="*/ 1516637 h 1583140"/>
              <a:gd name="connsiteX74" fmla="*/ 3696258 w 9662615"/>
              <a:gd name="connsiteY74" fmla="*/ 1537563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601337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21563 h 1583140"/>
              <a:gd name="connsiteX72" fmla="*/ 3970635 w 9662615"/>
              <a:gd name="connsiteY72" fmla="*/ 1544815 h 1583140"/>
              <a:gd name="connsiteX73" fmla="*/ 3833906 w 9662615"/>
              <a:gd name="connsiteY73" fmla="*/ 1516637 h 1583140"/>
              <a:gd name="connsiteX74" fmla="*/ 3696258 w 9662615"/>
              <a:gd name="connsiteY74" fmla="*/ 1537563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30805 w 9662615"/>
              <a:gd name="connsiteY81" fmla="*/ 1542521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601337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21563 h 1583140"/>
              <a:gd name="connsiteX72" fmla="*/ 3970635 w 9662615"/>
              <a:gd name="connsiteY72" fmla="*/ 1544815 h 1583140"/>
              <a:gd name="connsiteX73" fmla="*/ 3833906 w 9662615"/>
              <a:gd name="connsiteY73" fmla="*/ 1516637 h 1583140"/>
              <a:gd name="connsiteX74" fmla="*/ 3696258 w 9662615"/>
              <a:gd name="connsiteY74" fmla="*/ 1537563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30805 w 9662615"/>
              <a:gd name="connsiteY81" fmla="*/ 1542521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91676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601337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21563 h 1583140"/>
              <a:gd name="connsiteX72" fmla="*/ 3970635 w 9662615"/>
              <a:gd name="connsiteY72" fmla="*/ 1544815 h 1583140"/>
              <a:gd name="connsiteX73" fmla="*/ 3833906 w 9662615"/>
              <a:gd name="connsiteY73" fmla="*/ 1516637 h 1583140"/>
              <a:gd name="connsiteX74" fmla="*/ 3696258 w 9662615"/>
              <a:gd name="connsiteY74" fmla="*/ 1537563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30805 w 9662615"/>
              <a:gd name="connsiteY81" fmla="*/ 1542521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91676 w 9662615"/>
              <a:gd name="connsiteY91" fmla="*/ 1500859 h 1583140"/>
              <a:gd name="connsiteX92" fmla="*/ 2378036 w 9662615"/>
              <a:gd name="connsiteY92" fmla="*/ 1520645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601337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7534"/>
              <a:gd name="connsiteX1" fmla="*/ 9662615 w 9662615"/>
              <a:gd name="connsiteY1" fmla="*/ 0 h 1587534"/>
              <a:gd name="connsiteX2" fmla="*/ 9662615 w 9662615"/>
              <a:gd name="connsiteY2" fmla="*/ 1280346 h 1587534"/>
              <a:gd name="connsiteX3" fmla="*/ 9658420 w 9662615"/>
              <a:gd name="connsiteY3" fmla="*/ 1280106 h 1587534"/>
              <a:gd name="connsiteX4" fmla="*/ 9469546 w 9662615"/>
              <a:gd name="connsiteY4" fmla="*/ 1289837 h 1587534"/>
              <a:gd name="connsiteX5" fmla="*/ 9385895 w 9662615"/>
              <a:gd name="connsiteY5" fmla="*/ 1269203 h 1587534"/>
              <a:gd name="connsiteX6" fmla="*/ 9144767 w 9662615"/>
              <a:gd name="connsiteY6" fmla="*/ 1264120 h 1587534"/>
              <a:gd name="connsiteX7" fmla="*/ 8837252 w 9662615"/>
              <a:gd name="connsiteY7" fmla="*/ 1350515 h 1587534"/>
              <a:gd name="connsiteX8" fmla="*/ 8705466 w 9662615"/>
              <a:gd name="connsiteY8" fmla="*/ 1342419 h 1587534"/>
              <a:gd name="connsiteX9" fmla="*/ 8652221 w 9662615"/>
              <a:gd name="connsiteY9" fmla="*/ 1326906 h 1587534"/>
              <a:gd name="connsiteX10" fmla="*/ 8632312 w 9662615"/>
              <a:gd name="connsiteY10" fmla="*/ 1326025 h 1587534"/>
              <a:gd name="connsiteX11" fmla="*/ 8591582 w 9662615"/>
              <a:gd name="connsiteY11" fmla="*/ 1341666 h 1587534"/>
              <a:gd name="connsiteX12" fmla="*/ 8537336 w 9662615"/>
              <a:gd name="connsiteY12" fmla="*/ 1341684 h 1587534"/>
              <a:gd name="connsiteX13" fmla="*/ 8472508 w 9662615"/>
              <a:gd name="connsiteY13" fmla="*/ 1363109 h 1587534"/>
              <a:gd name="connsiteX14" fmla="*/ 8258477 w 9662615"/>
              <a:gd name="connsiteY14" fmla="*/ 1370666 h 1587534"/>
              <a:gd name="connsiteX15" fmla="*/ 8197961 w 9662615"/>
              <a:gd name="connsiteY15" fmla="*/ 1392804 h 1587534"/>
              <a:gd name="connsiteX16" fmla="*/ 8171196 w 9662615"/>
              <a:gd name="connsiteY16" fmla="*/ 1397216 h 1587534"/>
              <a:gd name="connsiteX17" fmla="*/ 8127667 w 9662615"/>
              <a:gd name="connsiteY17" fmla="*/ 1418254 h 1587534"/>
              <a:gd name="connsiteX18" fmla="*/ 7974579 w 9662615"/>
              <a:gd name="connsiteY18" fmla="*/ 1383439 h 1587534"/>
              <a:gd name="connsiteX19" fmla="*/ 7768351 w 9662615"/>
              <a:gd name="connsiteY19" fmla="*/ 1395051 h 1587534"/>
              <a:gd name="connsiteX20" fmla="*/ 7635985 w 9662615"/>
              <a:gd name="connsiteY20" fmla="*/ 1386363 h 1587534"/>
              <a:gd name="connsiteX21" fmla="*/ 7466069 w 9662615"/>
              <a:gd name="connsiteY21" fmla="*/ 1377654 h 1587534"/>
              <a:gd name="connsiteX22" fmla="*/ 7355642 w 9662615"/>
              <a:gd name="connsiteY22" fmla="*/ 1407761 h 1587534"/>
              <a:gd name="connsiteX23" fmla="*/ 7151610 w 9662615"/>
              <a:gd name="connsiteY23" fmla="*/ 1397856 h 1587534"/>
              <a:gd name="connsiteX24" fmla="*/ 7082147 w 9662615"/>
              <a:gd name="connsiteY24" fmla="*/ 1406113 h 1587534"/>
              <a:gd name="connsiteX25" fmla="*/ 7014958 w 9662615"/>
              <a:gd name="connsiteY25" fmla="*/ 1396883 h 1587534"/>
              <a:gd name="connsiteX26" fmla="*/ 6907567 w 9662615"/>
              <a:gd name="connsiteY26" fmla="*/ 1419149 h 1587534"/>
              <a:gd name="connsiteX27" fmla="*/ 6748428 w 9662615"/>
              <a:gd name="connsiteY27" fmla="*/ 1420308 h 1587534"/>
              <a:gd name="connsiteX28" fmla="*/ 6654257 w 9662615"/>
              <a:gd name="connsiteY28" fmla="*/ 1424143 h 1587534"/>
              <a:gd name="connsiteX29" fmla="*/ 6620123 w 9662615"/>
              <a:gd name="connsiteY29" fmla="*/ 1430535 h 1587534"/>
              <a:gd name="connsiteX30" fmla="*/ 6571355 w 9662615"/>
              <a:gd name="connsiteY30" fmla="*/ 1436144 h 1587534"/>
              <a:gd name="connsiteX31" fmla="*/ 6486557 w 9662615"/>
              <a:gd name="connsiteY31" fmla="*/ 1449861 h 1587534"/>
              <a:gd name="connsiteX32" fmla="*/ 6370419 w 9662615"/>
              <a:gd name="connsiteY32" fmla="*/ 1461649 h 1587534"/>
              <a:gd name="connsiteX33" fmla="*/ 6278839 w 9662615"/>
              <a:gd name="connsiteY33" fmla="*/ 1449160 h 1587534"/>
              <a:gd name="connsiteX34" fmla="*/ 6272455 w 9662615"/>
              <a:gd name="connsiteY34" fmla="*/ 1453191 h 1587534"/>
              <a:gd name="connsiteX35" fmla="*/ 6212659 w 9662615"/>
              <a:gd name="connsiteY35" fmla="*/ 1454850 h 1587534"/>
              <a:gd name="connsiteX36" fmla="*/ 6069317 w 9662615"/>
              <a:gd name="connsiteY36" fmla="*/ 1445838 h 1587534"/>
              <a:gd name="connsiteX37" fmla="*/ 5878477 w 9662615"/>
              <a:gd name="connsiteY37" fmla="*/ 1439180 h 1587534"/>
              <a:gd name="connsiteX38" fmla="*/ 5838387 w 9662615"/>
              <a:gd name="connsiteY38" fmla="*/ 1444679 h 1587534"/>
              <a:gd name="connsiteX39" fmla="*/ 5771136 w 9662615"/>
              <a:gd name="connsiteY39" fmla="*/ 1453639 h 1587534"/>
              <a:gd name="connsiteX40" fmla="*/ 5724081 w 9662615"/>
              <a:gd name="connsiteY40" fmla="*/ 1470431 h 1587534"/>
              <a:gd name="connsiteX41" fmla="*/ 5666577 w 9662615"/>
              <a:gd name="connsiteY41" fmla="*/ 1473921 h 1587534"/>
              <a:gd name="connsiteX42" fmla="*/ 5649068 w 9662615"/>
              <a:gd name="connsiteY42" fmla="*/ 1461676 h 1587534"/>
              <a:gd name="connsiteX43" fmla="*/ 5588902 w 9662615"/>
              <a:gd name="connsiteY43" fmla="*/ 1469647 h 1587534"/>
              <a:gd name="connsiteX44" fmla="*/ 5498090 w 9662615"/>
              <a:gd name="connsiteY44" fmla="*/ 1483173 h 1587534"/>
              <a:gd name="connsiteX45" fmla="*/ 5444641 w 9662615"/>
              <a:gd name="connsiteY45" fmla="*/ 1487602 h 1587534"/>
              <a:gd name="connsiteX46" fmla="*/ 5299812 w 9662615"/>
              <a:gd name="connsiteY46" fmla="*/ 1503362 h 1587534"/>
              <a:gd name="connsiteX47" fmla="*/ 5213947 w 9662615"/>
              <a:gd name="connsiteY47" fmla="*/ 1516637 h 1587534"/>
              <a:gd name="connsiteX48" fmla="*/ 5090342 w 9662615"/>
              <a:gd name="connsiteY48" fmla="*/ 1546680 h 1587534"/>
              <a:gd name="connsiteX49" fmla="*/ 5082104 w 9662615"/>
              <a:gd name="connsiteY49" fmla="*/ 1547781 h 1587534"/>
              <a:gd name="connsiteX50" fmla="*/ 5059484 w 9662615"/>
              <a:gd name="connsiteY50" fmla="*/ 1546802 h 1587534"/>
              <a:gd name="connsiteX51" fmla="*/ 5050958 w 9662615"/>
              <a:gd name="connsiteY51" fmla="*/ 1545776 h 1587534"/>
              <a:gd name="connsiteX52" fmla="*/ 5038524 w 9662615"/>
              <a:gd name="connsiteY52" fmla="*/ 1545675 h 1587534"/>
              <a:gd name="connsiteX53" fmla="*/ 5038223 w 9662615"/>
              <a:gd name="connsiteY53" fmla="*/ 1545881 h 1587534"/>
              <a:gd name="connsiteX54" fmla="*/ 5026564 w 9662615"/>
              <a:gd name="connsiteY54" fmla="*/ 1545376 h 1587534"/>
              <a:gd name="connsiteX55" fmla="*/ 4969433 w 9662615"/>
              <a:gd name="connsiteY55" fmla="*/ 1540263 h 1587534"/>
              <a:gd name="connsiteX56" fmla="*/ 4894799 w 9662615"/>
              <a:gd name="connsiteY56" fmla="*/ 1559476 h 1587534"/>
              <a:gd name="connsiteX57" fmla="*/ 4863775 w 9662615"/>
              <a:gd name="connsiteY57" fmla="*/ 1562633 h 1587534"/>
              <a:gd name="connsiteX58" fmla="*/ 4847242 w 9662615"/>
              <a:gd name="connsiteY58" fmla="*/ 1565435 h 1587534"/>
              <a:gd name="connsiteX59" fmla="*/ 4830335 w 9662615"/>
              <a:gd name="connsiteY59" fmla="*/ 1587534 h 1587534"/>
              <a:gd name="connsiteX60" fmla="*/ 4791466 w 9662615"/>
              <a:gd name="connsiteY60" fmla="*/ 1561324 h 1587534"/>
              <a:gd name="connsiteX61" fmla="*/ 4784247 w 9662615"/>
              <a:gd name="connsiteY61" fmla="*/ 1562342 h 1587534"/>
              <a:gd name="connsiteX62" fmla="*/ 4748477 w 9662615"/>
              <a:gd name="connsiteY62" fmla="*/ 1556925 h 1587534"/>
              <a:gd name="connsiteX63" fmla="*/ 4730033 w 9662615"/>
              <a:gd name="connsiteY63" fmla="*/ 1555274 h 1587534"/>
              <a:gd name="connsiteX64" fmla="*/ 4724747 w 9662615"/>
              <a:gd name="connsiteY64" fmla="*/ 1552439 h 1587534"/>
              <a:gd name="connsiteX65" fmla="*/ 4697562 w 9662615"/>
              <a:gd name="connsiteY65" fmla="*/ 1551206 h 1587534"/>
              <a:gd name="connsiteX66" fmla="*/ 4694469 w 9662615"/>
              <a:gd name="connsiteY66" fmla="*/ 1551958 h 1587534"/>
              <a:gd name="connsiteX67" fmla="*/ 4671940 w 9662615"/>
              <a:gd name="connsiteY67" fmla="*/ 1547617 h 1587534"/>
              <a:gd name="connsiteX68" fmla="*/ 4589320 w 9662615"/>
              <a:gd name="connsiteY68" fmla="*/ 1534660 h 1587534"/>
              <a:gd name="connsiteX69" fmla="*/ 4422155 w 9662615"/>
              <a:gd name="connsiteY69" fmla="*/ 1542059 h 1587534"/>
              <a:gd name="connsiteX70" fmla="*/ 4221826 w 9662615"/>
              <a:gd name="connsiteY70" fmla="*/ 1508923 h 1587534"/>
              <a:gd name="connsiteX71" fmla="*/ 4096601 w 9662615"/>
              <a:gd name="connsiteY71" fmla="*/ 1521563 h 1587534"/>
              <a:gd name="connsiteX72" fmla="*/ 3970635 w 9662615"/>
              <a:gd name="connsiteY72" fmla="*/ 1544815 h 1587534"/>
              <a:gd name="connsiteX73" fmla="*/ 3833906 w 9662615"/>
              <a:gd name="connsiteY73" fmla="*/ 1516637 h 1587534"/>
              <a:gd name="connsiteX74" fmla="*/ 3696258 w 9662615"/>
              <a:gd name="connsiteY74" fmla="*/ 1537563 h 1587534"/>
              <a:gd name="connsiteX75" fmla="*/ 3594070 w 9662615"/>
              <a:gd name="connsiteY75" fmla="*/ 1509422 h 1587534"/>
              <a:gd name="connsiteX76" fmla="*/ 3565233 w 9662615"/>
              <a:gd name="connsiteY76" fmla="*/ 1515122 h 1587534"/>
              <a:gd name="connsiteX77" fmla="*/ 3560267 w 9662615"/>
              <a:gd name="connsiteY77" fmla="*/ 1516288 h 1587534"/>
              <a:gd name="connsiteX78" fmla="*/ 3540258 w 9662615"/>
              <a:gd name="connsiteY78" fmla="*/ 1516976 h 1587534"/>
              <a:gd name="connsiteX79" fmla="*/ 3534780 w 9662615"/>
              <a:gd name="connsiteY79" fmla="*/ 1522141 h 1587534"/>
              <a:gd name="connsiteX80" fmla="*/ 3504783 w 9662615"/>
              <a:gd name="connsiteY80" fmla="*/ 1526739 h 1587534"/>
              <a:gd name="connsiteX81" fmla="*/ 3430805 w 9662615"/>
              <a:gd name="connsiteY81" fmla="*/ 1542521 h 1587534"/>
              <a:gd name="connsiteX82" fmla="*/ 3292707 w 9662615"/>
              <a:gd name="connsiteY82" fmla="*/ 1520490 h 1587534"/>
              <a:gd name="connsiteX83" fmla="*/ 3187872 w 9662615"/>
              <a:gd name="connsiteY83" fmla="*/ 1519991 h 1587534"/>
              <a:gd name="connsiteX84" fmla="*/ 3148026 w 9662615"/>
              <a:gd name="connsiteY84" fmla="*/ 1524777 h 1587534"/>
              <a:gd name="connsiteX85" fmla="*/ 3092394 w 9662615"/>
              <a:gd name="connsiteY85" fmla="*/ 1528115 h 1587534"/>
              <a:gd name="connsiteX86" fmla="*/ 2994200 w 9662615"/>
              <a:gd name="connsiteY86" fmla="*/ 1537857 h 1587534"/>
              <a:gd name="connsiteX87" fmla="*/ 2862301 w 9662615"/>
              <a:gd name="connsiteY87" fmla="*/ 1544250 h 1587534"/>
              <a:gd name="connsiteX88" fmla="*/ 2766335 w 9662615"/>
              <a:gd name="connsiteY88" fmla="*/ 1527662 h 1587534"/>
              <a:gd name="connsiteX89" fmla="*/ 2757836 w 9662615"/>
              <a:gd name="connsiteY89" fmla="*/ 1531371 h 1587534"/>
              <a:gd name="connsiteX90" fmla="*/ 2691555 w 9662615"/>
              <a:gd name="connsiteY90" fmla="*/ 1530283 h 1587534"/>
              <a:gd name="connsiteX91" fmla="*/ 2491676 w 9662615"/>
              <a:gd name="connsiteY91" fmla="*/ 1500859 h 1587534"/>
              <a:gd name="connsiteX92" fmla="*/ 2378036 w 9662615"/>
              <a:gd name="connsiteY92" fmla="*/ 1520645 h 1587534"/>
              <a:gd name="connsiteX93" fmla="*/ 2284269 w 9662615"/>
              <a:gd name="connsiteY93" fmla="*/ 1503068 h 1587534"/>
              <a:gd name="connsiteX94" fmla="*/ 2207104 w 9662615"/>
              <a:gd name="connsiteY94" fmla="*/ 1508888 h 1587534"/>
              <a:gd name="connsiteX95" fmla="*/ 2149226 w 9662615"/>
              <a:gd name="connsiteY95" fmla="*/ 1523409 h 1587534"/>
              <a:gd name="connsiteX96" fmla="*/ 2084783 w 9662615"/>
              <a:gd name="connsiteY96" fmla="*/ 1524245 h 1587534"/>
              <a:gd name="connsiteX97" fmla="*/ 2070075 w 9662615"/>
              <a:gd name="connsiteY97" fmla="*/ 1511285 h 1587534"/>
              <a:gd name="connsiteX98" fmla="*/ 2001057 w 9662615"/>
              <a:gd name="connsiteY98" fmla="*/ 1516449 h 1587534"/>
              <a:gd name="connsiteX99" fmla="*/ 1896330 w 9662615"/>
              <a:gd name="connsiteY99" fmla="*/ 1525725 h 1587534"/>
              <a:gd name="connsiteX100" fmla="*/ 1835994 w 9662615"/>
              <a:gd name="connsiteY100" fmla="*/ 1527678 h 1587534"/>
              <a:gd name="connsiteX101" fmla="*/ 1671119 w 9662615"/>
              <a:gd name="connsiteY101" fmla="*/ 1536701 h 1587534"/>
              <a:gd name="connsiteX102" fmla="*/ 1601337 w 9662615"/>
              <a:gd name="connsiteY102" fmla="*/ 1548552 h 1587534"/>
              <a:gd name="connsiteX103" fmla="*/ 1407755 w 9662615"/>
              <a:gd name="connsiteY103" fmla="*/ 1571444 h 1587534"/>
              <a:gd name="connsiteX104" fmla="*/ 1271994 w 9662615"/>
              <a:gd name="connsiteY104" fmla="*/ 1579471 h 1587534"/>
              <a:gd name="connsiteX105" fmla="*/ 1249226 w 9662615"/>
              <a:gd name="connsiteY105" fmla="*/ 1583140 h 1587534"/>
              <a:gd name="connsiteX106" fmla="*/ 1217719 w 9662615"/>
              <a:gd name="connsiteY106" fmla="*/ 1580863 h 1587534"/>
              <a:gd name="connsiteX107" fmla="*/ 1091432 w 9662615"/>
              <a:gd name="connsiteY107" fmla="*/ 1571003 h 1587534"/>
              <a:gd name="connsiteX108" fmla="*/ 992039 w 9662615"/>
              <a:gd name="connsiteY108" fmla="*/ 1556662 h 1587534"/>
              <a:gd name="connsiteX109" fmla="*/ 868264 w 9662615"/>
              <a:gd name="connsiteY109" fmla="*/ 1566392 h 1587534"/>
              <a:gd name="connsiteX110" fmla="*/ 792765 w 9662615"/>
              <a:gd name="connsiteY110" fmla="*/ 1563102 h 1587534"/>
              <a:gd name="connsiteX111" fmla="*/ 669055 w 9662615"/>
              <a:gd name="connsiteY111" fmla="*/ 1543638 h 1587534"/>
              <a:gd name="connsiteX112" fmla="*/ 506152 w 9662615"/>
              <a:gd name="connsiteY112" fmla="*/ 1549124 h 1587534"/>
              <a:gd name="connsiteX113" fmla="*/ 472797 w 9662615"/>
              <a:gd name="connsiteY113" fmla="*/ 1568904 h 1587534"/>
              <a:gd name="connsiteX114" fmla="*/ 427864 w 9662615"/>
              <a:gd name="connsiteY114" fmla="*/ 1580848 h 1587534"/>
              <a:gd name="connsiteX115" fmla="*/ 408381 w 9662615"/>
              <a:gd name="connsiteY115" fmla="*/ 1552940 h 1587534"/>
              <a:gd name="connsiteX116" fmla="*/ 267163 w 9662615"/>
              <a:gd name="connsiteY116" fmla="*/ 1531913 h 1587534"/>
              <a:gd name="connsiteX117" fmla="*/ 196644 w 9662615"/>
              <a:gd name="connsiteY117" fmla="*/ 1524565 h 1587534"/>
              <a:gd name="connsiteX118" fmla="*/ 86819 w 9662615"/>
              <a:gd name="connsiteY118" fmla="*/ 1519517 h 1587534"/>
              <a:gd name="connsiteX119" fmla="*/ 53369 w 9662615"/>
              <a:gd name="connsiteY119" fmla="*/ 1516853 h 1587534"/>
              <a:gd name="connsiteX120" fmla="*/ 2359 w 9662615"/>
              <a:gd name="connsiteY120" fmla="*/ 1515247 h 1587534"/>
              <a:gd name="connsiteX121" fmla="*/ 0 w 9662615"/>
              <a:gd name="connsiteY121" fmla="*/ 1514932 h 1587534"/>
              <a:gd name="connsiteX122" fmla="*/ 0 w 9662615"/>
              <a:gd name="connsiteY122" fmla="*/ 0 h 1587534"/>
              <a:gd name="connsiteX0" fmla="*/ 0 w 9662615"/>
              <a:gd name="connsiteY0" fmla="*/ 0 h 1587534"/>
              <a:gd name="connsiteX1" fmla="*/ 9662615 w 9662615"/>
              <a:gd name="connsiteY1" fmla="*/ 0 h 1587534"/>
              <a:gd name="connsiteX2" fmla="*/ 9662615 w 9662615"/>
              <a:gd name="connsiteY2" fmla="*/ 1280346 h 1587534"/>
              <a:gd name="connsiteX3" fmla="*/ 9658420 w 9662615"/>
              <a:gd name="connsiteY3" fmla="*/ 1280106 h 1587534"/>
              <a:gd name="connsiteX4" fmla="*/ 9469546 w 9662615"/>
              <a:gd name="connsiteY4" fmla="*/ 1289837 h 1587534"/>
              <a:gd name="connsiteX5" fmla="*/ 9385895 w 9662615"/>
              <a:gd name="connsiteY5" fmla="*/ 1269203 h 1587534"/>
              <a:gd name="connsiteX6" fmla="*/ 9144767 w 9662615"/>
              <a:gd name="connsiteY6" fmla="*/ 1264120 h 1587534"/>
              <a:gd name="connsiteX7" fmla="*/ 8837252 w 9662615"/>
              <a:gd name="connsiteY7" fmla="*/ 1350515 h 1587534"/>
              <a:gd name="connsiteX8" fmla="*/ 8705466 w 9662615"/>
              <a:gd name="connsiteY8" fmla="*/ 1342419 h 1587534"/>
              <a:gd name="connsiteX9" fmla="*/ 8652221 w 9662615"/>
              <a:gd name="connsiteY9" fmla="*/ 1326906 h 1587534"/>
              <a:gd name="connsiteX10" fmla="*/ 8632312 w 9662615"/>
              <a:gd name="connsiteY10" fmla="*/ 1326025 h 1587534"/>
              <a:gd name="connsiteX11" fmla="*/ 8591582 w 9662615"/>
              <a:gd name="connsiteY11" fmla="*/ 1341666 h 1587534"/>
              <a:gd name="connsiteX12" fmla="*/ 8537336 w 9662615"/>
              <a:gd name="connsiteY12" fmla="*/ 1341684 h 1587534"/>
              <a:gd name="connsiteX13" fmla="*/ 8472508 w 9662615"/>
              <a:gd name="connsiteY13" fmla="*/ 1363109 h 1587534"/>
              <a:gd name="connsiteX14" fmla="*/ 8258477 w 9662615"/>
              <a:gd name="connsiteY14" fmla="*/ 1370666 h 1587534"/>
              <a:gd name="connsiteX15" fmla="*/ 8197961 w 9662615"/>
              <a:gd name="connsiteY15" fmla="*/ 1392804 h 1587534"/>
              <a:gd name="connsiteX16" fmla="*/ 8171196 w 9662615"/>
              <a:gd name="connsiteY16" fmla="*/ 1397216 h 1587534"/>
              <a:gd name="connsiteX17" fmla="*/ 8127667 w 9662615"/>
              <a:gd name="connsiteY17" fmla="*/ 1418254 h 1587534"/>
              <a:gd name="connsiteX18" fmla="*/ 7974579 w 9662615"/>
              <a:gd name="connsiteY18" fmla="*/ 1383439 h 1587534"/>
              <a:gd name="connsiteX19" fmla="*/ 7768351 w 9662615"/>
              <a:gd name="connsiteY19" fmla="*/ 1395051 h 1587534"/>
              <a:gd name="connsiteX20" fmla="*/ 7635985 w 9662615"/>
              <a:gd name="connsiteY20" fmla="*/ 1386363 h 1587534"/>
              <a:gd name="connsiteX21" fmla="*/ 7466069 w 9662615"/>
              <a:gd name="connsiteY21" fmla="*/ 1377654 h 1587534"/>
              <a:gd name="connsiteX22" fmla="*/ 7355642 w 9662615"/>
              <a:gd name="connsiteY22" fmla="*/ 1407761 h 1587534"/>
              <a:gd name="connsiteX23" fmla="*/ 7151610 w 9662615"/>
              <a:gd name="connsiteY23" fmla="*/ 1397856 h 1587534"/>
              <a:gd name="connsiteX24" fmla="*/ 7082147 w 9662615"/>
              <a:gd name="connsiteY24" fmla="*/ 1406113 h 1587534"/>
              <a:gd name="connsiteX25" fmla="*/ 7014958 w 9662615"/>
              <a:gd name="connsiteY25" fmla="*/ 1396883 h 1587534"/>
              <a:gd name="connsiteX26" fmla="*/ 6907567 w 9662615"/>
              <a:gd name="connsiteY26" fmla="*/ 1419149 h 1587534"/>
              <a:gd name="connsiteX27" fmla="*/ 6748428 w 9662615"/>
              <a:gd name="connsiteY27" fmla="*/ 1420308 h 1587534"/>
              <a:gd name="connsiteX28" fmla="*/ 6654257 w 9662615"/>
              <a:gd name="connsiteY28" fmla="*/ 1424143 h 1587534"/>
              <a:gd name="connsiteX29" fmla="*/ 6620123 w 9662615"/>
              <a:gd name="connsiteY29" fmla="*/ 1430535 h 1587534"/>
              <a:gd name="connsiteX30" fmla="*/ 6571355 w 9662615"/>
              <a:gd name="connsiteY30" fmla="*/ 1436144 h 1587534"/>
              <a:gd name="connsiteX31" fmla="*/ 6486557 w 9662615"/>
              <a:gd name="connsiteY31" fmla="*/ 1449861 h 1587534"/>
              <a:gd name="connsiteX32" fmla="*/ 6370419 w 9662615"/>
              <a:gd name="connsiteY32" fmla="*/ 1461649 h 1587534"/>
              <a:gd name="connsiteX33" fmla="*/ 6278839 w 9662615"/>
              <a:gd name="connsiteY33" fmla="*/ 1449160 h 1587534"/>
              <a:gd name="connsiteX34" fmla="*/ 6272455 w 9662615"/>
              <a:gd name="connsiteY34" fmla="*/ 1453191 h 1587534"/>
              <a:gd name="connsiteX35" fmla="*/ 6212659 w 9662615"/>
              <a:gd name="connsiteY35" fmla="*/ 1454850 h 1587534"/>
              <a:gd name="connsiteX36" fmla="*/ 6069317 w 9662615"/>
              <a:gd name="connsiteY36" fmla="*/ 1445838 h 1587534"/>
              <a:gd name="connsiteX37" fmla="*/ 5878477 w 9662615"/>
              <a:gd name="connsiteY37" fmla="*/ 1439180 h 1587534"/>
              <a:gd name="connsiteX38" fmla="*/ 5838387 w 9662615"/>
              <a:gd name="connsiteY38" fmla="*/ 1444679 h 1587534"/>
              <a:gd name="connsiteX39" fmla="*/ 5771136 w 9662615"/>
              <a:gd name="connsiteY39" fmla="*/ 1453639 h 1587534"/>
              <a:gd name="connsiteX40" fmla="*/ 5724081 w 9662615"/>
              <a:gd name="connsiteY40" fmla="*/ 1470431 h 1587534"/>
              <a:gd name="connsiteX41" fmla="*/ 5666577 w 9662615"/>
              <a:gd name="connsiteY41" fmla="*/ 1473921 h 1587534"/>
              <a:gd name="connsiteX42" fmla="*/ 5649068 w 9662615"/>
              <a:gd name="connsiteY42" fmla="*/ 1461676 h 1587534"/>
              <a:gd name="connsiteX43" fmla="*/ 5588902 w 9662615"/>
              <a:gd name="connsiteY43" fmla="*/ 1469647 h 1587534"/>
              <a:gd name="connsiteX44" fmla="*/ 5498090 w 9662615"/>
              <a:gd name="connsiteY44" fmla="*/ 1483173 h 1587534"/>
              <a:gd name="connsiteX45" fmla="*/ 5444641 w 9662615"/>
              <a:gd name="connsiteY45" fmla="*/ 1487602 h 1587534"/>
              <a:gd name="connsiteX46" fmla="*/ 5299812 w 9662615"/>
              <a:gd name="connsiteY46" fmla="*/ 1503362 h 1587534"/>
              <a:gd name="connsiteX47" fmla="*/ 5213947 w 9662615"/>
              <a:gd name="connsiteY47" fmla="*/ 1516637 h 1587534"/>
              <a:gd name="connsiteX48" fmla="*/ 5090342 w 9662615"/>
              <a:gd name="connsiteY48" fmla="*/ 1546680 h 1587534"/>
              <a:gd name="connsiteX49" fmla="*/ 5082104 w 9662615"/>
              <a:gd name="connsiteY49" fmla="*/ 1547781 h 1587534"/>
              <a:gd name="connsiteX50" fmla="*/ 5059484 w 9662615"/>
              <a:gd name="connsiteY50" fmla="*/ 1546802 h 1587534"/>
              <a:gd name="connsiteX51" fmla="*/ 5050958 w 9662615"/>
              <a:gd name="connsiteY51" fmla="*/ 1545776 h 1587534"/>
              <a:gd name="connsiteX52" fmla="*/ 5038524 w 9662615"/>
              <a:gd name="connsiteY52" fmla="*/ 1545675 h 1587534"/>
              <a:gd name="connsiteX53" fmla="*/ 5038223 w 9662615"/>
              <a:gd name="connsiteY53" fmla="*/ 1545881 h 1587534"/>
              <a:gd name="connsiteX54" fmla="*/ 5026564 w 9662615"/>
              <a:gd name="connsiteY54" fmla="*/ 1545376 h 1587534"/>
              <a:gd name="connsiteX55" fmla="*/ 4969433 w 9662615"/>
              <a:gd name="connsiteY55" fmla="*/ 1540263 h 1587534"/>
              <a:gd name="connsiteX56" fmla="*/ 4894799 w 9662615"/>
              <a:gd name="connsiteY56" fmla="*/ 1559476 h 1587534"/>
              <a:gd name="connsiteX57" fmla="*/ 4863775 w 9662615"/>
              <a:gd name="connsiteY57" fmla="*/ 1562633 h 1587534"/>
              <a:gd name="connsiteX58" fmla="*/ 4847242 w 9662615"/>
              <a:gd name="connsiteY58" fmla="*/ 1565435 h 1587534"/>
              <a:gd name="connsiteX59" fmla="*/ 4830335 w 9662615"/>
              <a:gd name="connsiteY59" fmla="*/ 1587534 h 1587534"/>
              <a:gd name="connsiteX60" fmla="*/ 4791466 w 9662615"/>
              <a:gd name="connsiteY60" fmla="*/ 1561324 h 1587534"/>
              <a:gd name="connsiteX61" fmla="*/ 4784247 w 9662615"/>
              <a:gd name="connsiteY61" fmla="*/ 1562342 h 1587534"/>
              <a:gd name="connsiteX62" fmla="*/ 4748477 w 9662615"/>
              <a:gd name="connsiteY62" fmla="*/ 1556925 h 1587534"/>
              <a:gd name="connsiteX63" fmla="*/ 4730033 w 9662615"/>
              <a:gd name="connsiteY63" fmla="*/ 1555274 h 1587534"/>
              <a:gd name="connsiteX64" fmla="*/ 4724747 w 9662615"/>
              <a:gd name="connsiteY64" fmla="*/ 1552439 h 1587534"/>
              <a:gd name="connsiteX65" fmla="*/ 4697562 w 9662615"/>
              <a:gd name="connsiteY65" fmla="*/ 1551206 h 1587534"/>
              <a:gd name="connsiteX66" fmla="*/ 4694469 w 9662615"/>
              <a:gd name="connsiteY66" fmla="*/ 1551958 h 1587534"/>
              <a:gd name="connsiteX67" fmla="*/ 4671940 w 9662615"/>
              <a:gd name="connsiteY67" fmla="*/ 1547617 h 1587534"/>
              <a:gd name="connsiteX68" fmla="*/ 4541612 w 9662615"/>
              <a:gd name="connsiteY68" fmla="*/ 1545262 h 1587534"/>
              <a:gd name="connsiteX69" fmla="*/ 4422155 w 9662615"/>
              <a:gd name="connsiteY69" fmla="*/ 1542059 h 1587534"/>
              <a:gd name="connsiteX70" fmla="*/ 4221826 w 9662615"/>
              <a:gd name="connsiteY70" fmla="*/ 1508923 h 1587534"/>
              <a:gd name="connsiteX71" fmla="*/ 4096601 w 9662615"/>
              <a:gd name="connsiteY71" fmla="*/ 1521563 h 1587534"/>
              <a:gd name="connsiteX72" fmla="*/ 3970635 w 9662615"/>
              <a:gd name="connsiteY72" fmla="*/ 1544815 h 1587534"/>
              <a:gd name="connsiteX73" fmla="*/ 3833906 w 9662615"/>
              <a:gd name="connsiteY73" fmla="*/ 1516637 h 1587534"/>
              <a:gd name="connsiteX74" fmla="*/ 3696258 w 9662615"/>
              <a:gd name="connsiteY74" fmla="*/ 1537563 h 1587534"/>
              <a:gd name="connsiteX75" fmla="*/ 3594070 w 9662615"/>
              <a:gd name="connsiteY75" fmla="*/ 1509422 h 1587534"/>
              <a:gd name="connsiteX76" fmla="*/ 3565233 w 9662615"/>
              <a:gd name="connsiteY76" fmla="*/ 1515122 h 1587534"/>
              <a:gd name="connsiteX77" fmla="*/ 3560267 w 9662615"/>
              <a:gd name="connsiteY77" fmla="*/ 1516288 h 1587534"/>
              <a:gd name="connsiteX78" fmla="*/ 3540258 w 9662615"/>
              <a:gd name="connsiteY78" fmla="*/ 1516976 h 1587534"/>
              <a:gd name="connsiteX79" fmla="*/ 3534780 w 9662615"/>
              <a:gd name="connsiteY79" fmla="*/ 1522141 h 1587534"/>
              <a:gd name="connsiteX80" fmla="*/ 3504783 w 9662615"/>
              <a:gd name="connsiteY80" fmla="*/ 1526739 h 1587534"/>
              <a:gd name="connsiteX81" fmla="*/ 3430805 w 9662615"/>
              <a:gd name="connsiteY81" fmla="*/ 1542521 h 1587534"/>
              <a:gd name="connsiteX82" fmla="*/ 3292707 w 9662615"/>
              <a:gd name="connsiteY82" fmla="*/ 1520490 h 1587534"/>
              <a:gd name="connsiteX83" fmla="*/ 3187872 w 9662615"/>
              <a:gd name="connsiteY83" fmla="*/ 1519991 h 1587534"/>
              <a:gd name="connsiteX84" fmla="*/ 3148026 w 9662615"/>
              <a:gd name="connsiteY84" fmla="*/ 1524777 h 1587534"/>
              <a:gd name="connsiteX85" fmla="*/ 3092394 w 9662615"/>
              <a:gd name="connsiteY85" fmla="*/ 1528115 h 1587534"/>
              <a:gd name="connsiteX86" fmla="*/ 2994200 w 9662615"/>
              <a:gd name="connsiteY86" fmla="*/ 1537857 h 1587534"/>
              <a:gd name="connsiteX87" fmla="*/ 2862301 w 9662615"/>
              <a:gd name="connsiteY87" fmla="*/ 1544250 h 1587534"/>
              <a:gd name="connsiteX88" fmla="*/ 2766335 w 9662615"/>
              <a:gd name="connsiteY88" fmla="*/ 1527662 h 1587534"/>
              <a:gd name="connsiteX89" fmla="*/ 2757836 w 9662615"/>
              <a:gd name="connsiteY89" fmla="*/ 1531371 h 1587534"/>
              <a:gd name="connsiteX90" fmla="*/ 2691555 w 9662615"/>
              <a:gd name="connsiteY90" fmla="*/ 1530283 h 1587534"/>
              <a:gd name="connsiteX91" fmla="*/ 2491676 w 9662615"/>
              <a:gd name="connsiteY91" fmla="*/ 1500859 h 1587534"/>
              <a:gd name="connsiteX92" fmla="*/ 2378036 w 9662615"/>
              <a:gd name="connsiteY92" fmla="*/ 1520645 h 1587534"/>
              <a:gd name="connsiteX93" fmla="*/ 2284269 w 9662615"/>
              <a:gd name="connsiteY93" fmla="*/ 1503068 h 1587534"/>
              <a:gd name="connsiteX94" fmla="*/ 2207104 w 9662615"/>
              <a:gd name="connsiteY94" fmla="*/ 1508888 h 1587534"/>
              <a:gd name="connsiteX95" fmla="*/ 2149226 w 9662615"/>
              <a:gd name="connsiteY95" fmla="*/ 1523409 h 1587534"/>
              <a:gd name="connsiteX96" fmla="*/ 2084783 w 9662615"/>
              <a:gd name="connsiteY96" fmla="*/ 1524245 h 1587534"/>
              <a:gd name="connsiteX97" fmla="*/ 2070075 w 9662615"/>
              <a:gd name="connsiteY97" fmla="*/ 1511285 h 1587534"/>
              <a:gd name="connsiteX98" fmla="*/ 2001057 w 9662615"/>
              <a:gd name="connsiteY98" fmla="*/ 1516449 h 1587534"/>
              <a:gd name="connsiteX99" fmla="*/ 1896330 w 9662615"/>
              <a:gd name="connsiteY99" fmla="*/ 1525725 h 1587534"/>
              <a:gd name="connsiteX100" fmla="*/ 1835994 w 9662615"/>
              <a:gd name="connsiteY100" fmla="*/ 1527678 h 1587534"/>
              <a:gd name="connsiteX101" fmla="*/ 1671119 w 9662615"/>
              <a:gd name="connsiteY101" fmla="*/ 1536701 h 1587534"/>
              <a:gd name="connsiteX102" fmla="*/ 1601337 w 9662615"/>
              <a:gd name="connsiteY102" fmla="*/ 1548552 h 1587534"/>
              <a:gd name="connsiteX103" fmla="*/ 1407755 w 9662615"/>
              <a:gd name="connsiteY103" fmla="*/ 1571444 h 1587534"/>
              <a:gd name="connsiteX104" fmla="*/ 1271994 w 9662615"/>
              <a:gd name="connsiteY104" fmla="*/ 1579471 h 1587534"/>
              <a:gd name="connsiteX105" fmla="*/ 1249226 w 9662615"/>
              <a:gd name="connsiteY105" fmla="*/ 1583140 h 1587534"/>
              <a:gd name="connsiteX106" fmla="*/ 1217719 w 9662615"/>
              <a:gd name="connsiteY106" fmla="*/ 1580863 h 1587534"/>
              <a:gd name="connsiteX107" fmla="*/ 1091432 w 9662615"/>
              <a:gd name="connsiteY107" fmla="*/ 1571003 h 1587534"/>
              <a:gd name="connsiteX108" fmla="*/ 992039 w 9662615"/>
              <a:gd name="connsiteY108" fmla="*/ 1556662 h 1587534"/>
              <a:gd name="connsiteX109" fmla="*/ 868264 w 9662615"/>
              <a:gd name="connsiteY109" fmla="*/ 1566392 h 1587534"/>
              <a:gd name="connsiteX110" fmla="*/ 792765 w 9662615"/>
              <a:gd name="connsiteY110" fmla="*/ 1563102 h 1587534"/>
              <a:gd name="connsiteX111" fmla="*/ 669055 w 9662615"/>
              <a:gd name="connsiteY111" fmla="*/ 1543638 h 1587534"/>
              <a:gd name="connsiteX112" fmla="*/ 506152 w 9662615"/>
              <a:gd name="connsiteY112" fmla="*/ 1549124 h 1587534"/>
              <a:gd name="connsiteX113" fmla="*/ 472797 w 9662615"/>
              <a:gd name="connsiteY113" fmla="*/ 1568904 h 1587534"/>
              <a:gd name="connsiteX114" fmla="*/ 427864 w 9662615"/>
              <a:gd name="connsiteY114" fmla="*/ 1580848 h 1587534"/>
              <a:gd name="connsiteX115" fmla="*/ 408381 w 9662615"/>
              <a:gd name="connsiteY115" fmla="*/ 1552940 h 1587534"/>
              <a:gd name="connsiteX116" fmla="*/ 267163 w 9662615"/>
              <a:gd name="connsiteY116" fmla="*/ 1531913 h 1587534"/>
              <a:gd name="connsiteX117" fmla="*/ 196644 w 9662615"/>
              <a:gd name="connsiteY117" fmla="*/ 1524565 h 1587534"/>
              <a:gd name="connsiteX118" fmla="*/ 86819 w 9662615"/>
              <a:gd name="connsiteY118" fmla="*/ 1519517 h 1587534"/>
              <a:gd name="connsiteX119" fmla="*/ 53369 w 9662615"/>
              <a:gd name="connsiteY119" fmla="*/ 1516853 h 1587534"/>
              <a:gd name="connsiteX120" fmla="*/ 2359 w 9662615"/>
              <a:gd name="connsiteY120" fmla="*/ 1515247 h 1587534"/>
              <a:gd name="connsiteX121" fmla="*/ 0 w 9662615"/>
              <a:gd name="connsiteY121" fmla="*/ 1514932 h 1587534"/>
              <a:gd name="connsiteX122" fmla="*/ 0 w 9662615"/>
              <a:gd name="connsiteY122" fmla="*/ 0 h 1587534"/>
              <a:gd name="connsiteX0" fmla="*/ 0 w 9662615"/>
              <a:gd name="connsiteY0" fmla="*/ 0 h 1587534"/>
              <a:gd name="connsiteX1" fmla="*/ 9662615 w 9662615"/>
              <a:gd name="connsiteY1" fmla="*/ 0 h 1587534"/>
              <a:gd name="connsiteX2" fmla="*/ 9662615 w 9662615"/>
              <a:gd name="connsiteY2" fmla="*/ 1280346 h 1587534"/>
              <a:gd name="connsiteX3" fmla="*/ 9658420 w 9662615"/>
              <a:gd name="connsiteY3" fmla="*/ 1280106 h 1587534"/>
              <a:gd name="connsiteX4" fmla="*/ 9469546 w 9662615"/>
              <a:gd name="connsiteY4" fmla="*/ 1289837 h 1587534"/>
              <a:gd name="connsiteX5" fmla="*/ 9385895 w 9662615"/>
              <a:gd name="connsiteY5" fmla="*/ 1269203 h 1587534"/>
              <a:gd name="connsiteX6" fmla="*/ 9144767 w 9662615"/>
              <a:gd name="connsiteY6" fmla="*/ 1264120 h 1587534"/>
              <a:gd name="connsiteX7" fmla="*/ 8837252 w 9662615"/>
              <a:gd name="connsiteY7" fmla="*/ 1350515 h 1587534"/>
              <a:gd name="connsiteX8" fmla="*/ 8705466 w 9662615"/>
              <a:gd name="connsiteY8" fmla="*/ 1342419 h 1587534"/>
              <a:gd name="connsiteX9" fmla="*/ 8652221 w 9662615"/>
              <a:gd name="connsiteY9" fmla="*/ 1326906 h 1587534"/>
              <a:gd name="connsiteX10" fmla="*/ 8632312 w 9662615"/>
              <a:gd name="connsiteY10" fmla="*/ 1326025 h 1587534"/>
              <a:gd name="connsiteX11" fmla="*/ 8591582 w 9662615"/>
              <a:gd name="connsiteY11" fmla="*/ 1341666 h 1587534"/>
              <a:gd name="connsiteX12" fmla="*/ 8537336 w 9662615"/>
              <a:gd name="connsiteY12" fmla="*/ 1341684 h 1587534"/>
              <a:gd name="connsiteX13" fmla="*/ 8472508 w 9662615"/>
              <a:gd name="connsiteY13" fmla="*/ 1363109 h 1587534"/>
              <a:gd name="connsiteX14" fmla="*/ 8258477 w 9662615"/>
              <a:gd name="connsiteY14" fmla="*/ 1370666 h 1587534"/>
              <a:gd name="connsiteX15" fmla="*/ 8197961 w 9662615"/>
              <a:gd name="connsiteY15" fmla="*/ 1392804 h 1587534"/>
              <a:gd name="connsiteX16" fmla="*/ 8171196 w 9662615"/>
              <a:gd name="connsiteY16" fmla="*/ 1397216 h 1587534"/>
              <a:gd name="connsiteX17" fmla="*/ 8127667 w 9662615"/>
              <a:gd name="connsiteY17" fmla="*/ 1418254 h 1587534"/>
              <a:gd name="connsiteX18" fmla="*/ 7974579 w 9662615"/>
              <a:gd name="connsiteY18" fmla="*/ 1383439 h 1587534"/>
              <a:gd name="connsiteX19" fmla="*/ 7768351 w 9662615"/>
              <a:gd name="connsiteY19" fmla="*/ 1395051 h 1587534"/>
              <a:gd name="connsiteX20" fmla="*/ 7635985 w 9662615"/>
              <a:gd name="connsiteY20" fmla="*/ 1386363 h 1587534"/>
              <a:gd name="connsiteX21" fmla="*/ 7466069 w 9662615"/>
              <a:gd name="connsiteY21" fmla="*/ 1377654 h 1587534"/>
              <a:gd name="connsiteX22" fmla="*/ 7355642 w 9662615"/>
              <a:gd name="connsiteY22" fmla="*/ 1407761 h 1587534"/>
              <a:gd name="connsiteX23" fmla="*/ 7151610 w 9662615"/>
              <a:gd name="connsiteY23" fmla="*/ 1397856 h 1587534"/>
              <a:gd name="connsiteX24" fmla="*/ 7082147 w 9662615"/>
              <a:gd name="connsiteY24" fmla="*/ 1406113 h 1587534"/>
              <a:gd name="connsiteX25" fmla="*/ 7014958 w 9662615"/>
              <a:gd name="connsiteY25" fmla="*/ 1396883 h 1587534"/>
              <a:gd name="connsiteX26" fmla="*/ 6907567 w 9662615"/>
              <a:gd name="connsiteY26" fmla="*/ 1419149 h 1587534"/>
              <a:gd name="connsiteX27" fmla="*/ 6748428 w 9662615"/>
              <a:gd name="connsiteY27" fmla="*/ 1420308 h 1587534"/>
              <a:gd name="connsiteX28" fmla="*/ 6654257 w 9662615"/>
              <a:gd name="connsiteY28" fmla="*/ 1424143 h 1587534"/>
              <a:gd name="connsiteX29" fmla="*/ 6620123 w 9662615"/>
              <a:gd name="connsiteY29" fmla="*/ 1430535 h 1587534"/>
              <a:gd name="connsiteX30" fmla="*/ 6571355 w 9662615"/>
              <a:gd name="connsiteY30" fmla="*/ 1436144 h 1587534"/>
              <a:gd name="connsiteX31" fmla="*/ 6486557 w 9662615"/>
              <a:gd name="connsiteY31" fmla="*/ 1449861 h 1587534"/>
              <a:gd name="connsiteX32" fmla="*/ 6370419 w 9662615"/>
              <a:gd name="connsiteY32" fmla="*/ 1461649 h 1587534"/>
              <a:gd name="connsiteX33" fmla="*/ 6278839 w 9662615"/>
              <a:gd name="connsiteY33" fmla="*/ 1449160 h 1587534"/>
              <a:gd name="connsiteX34" fmla="*/ 6272455 w 9662615"/>
              <a:gd name="connsiteY34" fmla="*/ 1453191 h 1587534"/>
              <a:gd name="connsiteX35" fmla="*/ 6212659 w 9662615"/>
              <a:gd name="connsiteY35" fmla="*/ 1454850 h 1587534"/>
              <a:gd name="connsiteX36" fmla="*/ 6069317 w 9662615"/>
              <a:gd name="connsiteY36" fmla="*/ 1445838 h 1587534"/>
              <a:gd name="connsiteX37" fmla="*/ 5878477 w 9662615"/>
              <a:gd name="connsiteY37" fmla="*/ 1439180 h 1587534"/>
              <a:gd name="connsiteX38" fmla="*/ 5838387 w 9662615"/>
              <a:gd name="connsiteY38" fmla="*/ 1444679 h 1587534"/>
              <a:gd name="connsiteX39" fmla="*/ 5771136 w 9662615"/>
              <a:gd name="connsiteY39" fmla="*/ 1453639 h 1587534"/>
              <a:gd name="connsiteX40" fmla="*/ 5724081 w 9662615"/>
              <a:gd name="connsiteY40" fmla="*/ 1470431 h 1587534"/>
              <a:gd name="connsiteX41" fmla="*/ 5666577 w 9662615"/>
              <a:gd name="connsiteY41" fmla="*/ 1473921 h 1587534"/>
              <a:gd name="connsiteX42" fmla="*/ 5649068 w 9662615"/>
              <a:gd name="connsiteY42" fmla="*/ 1461676 h 1587534"/>
              <a:gd name="connsiteX43" fmla="*/ 5588902 w 9662615"/>
              <a:gd name="connsiteY43" fmla="*/ 1469647 h 1587534"/>
              <a:gd name="connsiteX44" fmla="*/ 5498090 w 9662615"/>
              <a:gd name="connsiteY44" fmla="*/ 1483173 h 1587534"/>
              <a:gd name="connsiteX45" fmla="*/ 5444641 w 9662615"/>
              <a:gd name="connsiteY45" fmla="*/ 1487602 h 1587534"/>
              <a:gd name="connsiteX46" fmla="*/ 5299812 w 9662615"/>
              <a:gd name="connsiteY46" fmla="*/ 1503362 h 1587534"/>
              <a:gd name="connsiteX47" fmla="*/ 5213947 w 9662615"/>
              <a:gd name="connsiteY47" fmla="*/ 1516637 h 1587534"/>
              <a:gd name="connsiteX48" fmla="*/ 5090342 w 9662615"/>
              <a:gd name="connsiteY48" fmla="*/ 1546680 h 1587534"/>
              <a:gd name="connsiteX49" fmla="*/ 5082104 w 9662615"/>
              <a:gd name="connsiteY49" fmla="*/ 1547781 h 1587534"/>
              <a:gd name="connsiteX50" fmla="*/ 5059484 w 9662615"/>
              <a:gd name="connsiteY50" fmla="*/ 1546802 h 1587534"/>
              <a:gd name="connsiteX51" fmla="*/ 5050958 w 9662615"/>
              <a:gd name="connsiteY51" fmla="*/ 1545776 h 1587534"/>
              <a:gd name="connsiteX52" fmla="*/ 5038524 w 9662615"/>
              <a:gd name="connsiteY52" fmla="*/ 1545675 h 1587534"/>
              <a:gd name="connsiteX53" fmla="*/ 5038223 w 9662615"/>
              <a:gd name="connsiteY53" fmla="*/ 1545881 h 1587534"/>
              <a:gd name="connsiteX54" fmla="*/ 5026564 w 9662615"/>
              <a:gd name="connsiteY54" fmla="*/ 1545376 h 1587534"/>
              <a:gd name="connsiteX55" fmla="*/ 4969433 w 9662615"/>
              <a:gd name="connsiteY55" fmla="*/ 1540263 h 1587534"/>
              <a:gd name="connsiteX56" fmla="*/ 4894799 w 9662615"/>
              <a:gd name="connsiteY56" fmla="*/ 1559476 h 1587534"/>
              <a:gd name="connsiteX57" fmla="*/ 4863775 w 9662615"/>
              <a:gd name="connsiteY57" fmla="*/ 1562633 h 1587534"/>
              <a:gd name="connsiteX58" fmla="*/ 4847242 w 9662615"/>
              <a:gd name="connsiteY58" fmla="*/ 1565435 h 1587534"/>
              <a:gd name="connsiteX59" fmla="*/ 4830335 w 9662615"/>
              <a:gd name="connsiteY59" fmla="*/ 1587534 h 1587534"/>
              <a:gd name="connsiteX60" fmla="*/ 4791466 w 9662615"/>
              <a:gd name="connsiteY60" fmla="*/ 1561324 h 1587534"/>
              <a:gd name="connsiteX61" fmla="*/ 4784247 w 9662615"/>
              <a:gd name="connsiteY61" fmla="*/ 1562342 h 1587534"/>
              <a:gd name="connsiteX62" fmla="*/ 4748477 w 9662615"/>
              <a:gd name="connsiteY62" fmla="*/ 1556925 h 1587534"/>
              <a:gd name="connsiteX63" fmla="*/ 4730033 w 9662615"/>
              <a:gd name="connsiteY63" fmla="*/ 1555274 h 1587534"/>
              <a:gd name="connsiteX64" fmla="*/ 4724747 w 9662615"/>
              <a:gd name="connsiteY64" fmla="*/ 1552439 h 1587534"/>
              <a:gd name="connsiteX65" fmla="*/ 4697562 w 9662615"/>
              <a:gd name="connsiteY65" fmla="*/ 1551206 h 1587534"/>
              <a:gd name="connsiteX66" fmla="*/ 4694469 w 9662615"/>
              <a:gd name="connsiteY66" fmla="*/ 1551958 h 1587534"/>
              <a:gd name="connsiteX67" fmla="*/ 4603028 w 9662615"/>
              <a:gd name="connsiteY67" fmla="*/ 1568821 h 1587534"/>
              <a:gd name="connsiteX68" fmla="*/ 4541612 w 9662615"/>
              <a:gd name="connsiteY68" fmla="*/ 1545262 h 1587534"/>
              <a:gd name="connsiteX69" fmla="*/ 4422155 w 9662615"/>
              <a:gd name="connsiteY69" fmla="*/ 1542059 h 1587534"/>
              <a:gd name="connsiteX70" fmla="*/ 4221826 w 9662615"/>
              <a:gd name="connsiteY70" fmla="*/ 1508923 h 1587534"/>
              <a:gd name="connsiteX71" fmla="*/ 4096601 w 9662615"/>
              <a:gd name="connsiteY71" fmla="*/ 1521563 h 1587534"/>
              <a:gd name="connsiteX72" fmla="*/ 3970635 w 9662615"/>
              <a:gd name="connsiteY72" fmla="*/ 1544815 h 1587534"/>
              <a:gd name="connsiteX73" fmla="*/ 3833906 w 9662615"/>
              <a:gd name="connsiteY73" fmla="*/ 1516637 h 1587534"/>
              <a:gd name="connsiteX74" fmla="*/ 3696258 w 9662615"/>
              <a:gd name="connsiteY74" fmla="*/ 1537563 h 1587534"/>
              <a:gd name="connsiteX75" fmla="*/ 3594070 w 9662615"/>
              <a:gd name="connsiteY75" fmla="*/ 1509422 h 1587534"/>
              <a:gd name="connsiteX76" fmla="*/ 3565233 w 9662615"/>
              <a:gd name="connsiteY76" fmla="*/ 1515122 h 1587534"/>
              <a:gd name="connsiteX77" fmla="*/ 3560267 w 9662615"/>
              <a:gd name="connsiteY77" fmla="*/ 1516288 h 1587534"/>
              <a:gd name="connsiteX78" fmla="*/ 3540258 w 9662615"/>
              <a:gd name="connsiteY78" fmla="*/ 1516976 h 1587534"/>
              <a:gd name="connsiteX79" fmla="*/ 3534780 w 9662615"/>
              <a:gd name="connsiteY79" fmla="*/ 1522141 h 1587534"/>
              <a:gd name="connsiteX80" fmla="*/ 3504783 w 9662615"/>
              <a:gd name="connsiteY80" fmla="*/ 1526739 h 1587534"/>
              <a:gd name="connsiteX81" fmla="*/ 3430805 w 9662615"/>
              <a:gd name="connsiteY81" fmla="*/ 1542521 h 1587534"/>
              <a:gd name="connsiteX82" fmla="*/ 3292707 w 9662615"/>
              <a:gd name="connsiteY82" fmla="*/ 1520490 h 1587534"/>
              <a:gd name="connsiteX83" fmla="*/ 3187872 w 9662615"/>
              <a:gd name="connsiteY83" fmla="*/ 1519991 h 1587534"/>
              <a:gd name="connsiteX84" fmla="*/ 3148026 w 9662615"/>
              <a:gd name="connsiteY84" fmla="*/ 1524777 h 1587534"/>
              <a:gd name="connsiteX85" fmla="*/ 3092394 w 9662615"/>
              <a:gd name="connsiteY85" fmla="*/ 1528115 h 1587534"/>
              <a:gd name="connsiteX86" fmla="*/ 2994200 w 9662615"/>
              <a:gd name="connsiteY86" fmla="*/ 1537857 h 1587534"/>
              <a:gd name="connsiteX87" fmla="*/ 2862301 w 9662615"/>
              <a:gd name="connsiteY87" fmla="*/ 1544250 h 1587534"/>
              <a:gd name="connsiteX88" fmla="*/ 2766335 w 9662615"/>
              <a:gd name="connsiteY88" fmla="*/ 1527662 h 1587534"/>
              <a:gd name="connsiteX89" fmla="*/ 2757836 w 9662615"/>
              <a:gd name="connsiteY89" fmla="*/ 1531371 h 1587534"/>
              <a:gd name="connsiteX90" fmla="*/ 2691555 w 9662615"/>
              <a:gd name="connsiteY90" fmla="*/ 1530283 h 1587534"/>
              <a:gd name="connsiteX91" fmla="*/ 2491676 w 9662615"/>
              <a:gd name="connsiteY91" fmla="*/ 1500859 h 1587534"/>
              <a:gd name="connsiteX92" fmla="*/ 2378036 w 9662615"/>
              <a:gd name="connsiteY92" fmla="*/ 1520645 h 1587534"/>
              <a:gd name="connsiteX93" fmla="*/ 2284269 w 9662615"/>
              <a:gd name="connsiteY93" fmla="*/ 1503068 h 1587534"/>
              <a:gd name="connsiteX94" fmla="*/ 2207104 w 9662615"/>
              <a:gd name="connsiteY94" fmla="*/ 1508888 h 1587534"/>
              <a:gd name="connsiteX95" fmla="*/ 2149226 w 9662615"/>
              <a:gd name="connsiteY95" fmla="*/ 1523409 h 1587534"/>
              <a:gd name="connsiteX96" fmla="*/ 2084783 w 9662615"/>
              <a:gd name="connsiteY96" fmla="*/ 1524245 h 1587534"/>
              <a:gd name="connsiteX97" fmla="*/ 2070075 w 9662615"/>
              <a:gd name="connsiteY97" fmla="*/ 1511285 h 1587534"/>
              <a:gd name="connsiteX98" fmla="*/ 2001057 w 9662615"/>
              <a:gd name="connsiteY98" fmla="*/ 1516449 h 1587534"/>
              <a:gd name="connsiteX99" fmla="*/ 1896330 w 9662615"/>
              <a:gd name="connsiteY99" fmla="*/ 1525725 h 1587534"/>
              <a:gd name="connsiteX100" fmla="*/ 1835994 w 9662615"/>
              <a:gd name="connsiteY100" fmla="*/ 1527678 h 1587534"/>
              <a:gd name="connsiteX101" fmla="*/ 1671119 w 9662615"/>
              <a:gd name="connsiteY101" fmla="*/ 1536701 h 1587534"/>
              <a:gd name="connsiteX102" fmla="*/ 1601337 w 9662615"/>
              <a:gd name="connsiteY102" fmla="*/ 1548552 h 1587534"/>
              <a:gd name="connsiteX103" fmla="*/ 1407755 w 9662615"/>
              <a:gd name="connsiteY103" fmla="*/ 1571444 h 1587534"/>
              <a:gd name="connsiteX104" fmla="*/ 1271994 w 9662615"/>
              <a:gd name="connsiteY104" fmla="*/ 1579471 h 1587534"/>
              <a:gd name="connsiteX105" fmla="*/ 1249226 w 9662615"/>
              <a:gd name="connsiteY105" fmla="*/ 1583140 h 1587534"/>
              <a:gd name="connsiteX106" fmla="*/ 1217719 w 9662615"/>
              <a:gd name="connsiteY106" fmla="*/ 1580863 h 1587534"/>
              <a:gd name="connsiteX107" fmla="*/ 1091432 w 9662615"/>
              <a:gd name="connsiteY107" fmla="*/ 1571003 h 1587534"/>
              <a:gd name="connsiteX108" fmla="*/ 992039 w 9662615"/>
              <a:gd name="connsiteY108" fmla="*/ 1556662 h 1587534"/>
              <a:gd name="connsiteX109" fmla="*/ 868264 w 9662615"/>
              <a:gd name="connsiteY109" fmla="*/ 1566392 h 1587534"/>
              <a:gd name="connsiteX110" fmla="*/ 792765 w 9662615"/>
              <a:gd name="connsiteY110" fmla="*/ 1563102 h 1587534"/>
              <a:gd name="connsiteX111" fmla="*/ 669055 w 9662615"/>
              <a:gd name="connsiteY111" fmla="*/ 1543638 h 1587534"/>
              <a:gd name="connsiteX112" fmla="*/ 506152 w 9662615"/>
              <a:gd name="connsiteY112" fmla="*/ 1549124 h 1587534"/>
              <a:gd name="connsiteX113" fmla="*/ 472797 w 9662615"/>
              <a:gd name="connsiteY113" fmla="*/ 1568904 h 1587534"/>
              <a:gd name="connsiteX114" fmla="*/ 427864 w 9662615"/>
              <a:gd name="connsiteY114" fmla="*/ 1580848 h 1587534"/>
              <a:gd name="connsiteX115" fmla="*/ 408381 w 9662615"/>
              <a:gd name="connsiteY115" fmla="*/ 1552940 h 1587534"/>
              <a:gd name="connsiteX116" fmla="*/ 267163 w 9662615"/>
              <a:gd name="connsiteY116" fmla="*/ 1531913 h 1587534"/>
              <a:gd name="connsiteX117" fmla="*/ 196644 w 9662615"/>
              <a:gd name="connsiteY117" fmla="*/ 1524565 h 1587534"/>
              <a:gd name="connsiteX118" fmla="*/ 86819 w 9662615"/>
              <a:gd name="connsiteY118" fmla="*/ 1519517 h 1587534"/>
              <a:gd name="connsiteX119" fmla="*/ 53369 w 9662615"/>
              <a:gd name="connsiteY119" fmla="*/ 1516853 h 1587534"/>
              <a:gd name="connsiteX120" fmla="*/ 2359 w 9662615"/>
              <a:gd name="connsiteY120" fmla="*/ 1515247 h 1587534"/>
              <a:gd name="connsiteX121" fmla="*/ 0 w 9662615"/>
              <a:gd name="connsiteY121" fmla="*/ 1514932 h 1587534"/>
              <a:gd name="connsiteX122" fmla="*/ 0 w 9662615"/>
              <a:gd name="connsiteY122" fmla="*/ 0 h 1587534"/>
              <a:gd name="connsiteX0" fmla="*/ 0 w 9662615"/>
              <a:gd name="connsiteY0" fmla="*/ 0 h 1587534"/>
              <a:gd name="connsiteX1" fmla="*/ 9662615 w 9662615"/>
              <a:gd name="connsiteY1" fmla="*/ 0 h 1587534"/>
              <a:gd name="connsiteX2" fmla="*/ 9662615 w 9662615"/>
              <a:gd name="connsiteY2" fmla="*/ 1280346 h 1587534"/>
              <a:gd name="connsiteX3" fmla="*/ 9658420 w 9662615"/>
              <a:gd name="connsiteY3" fmla="*/ 1280106 h 1587534"/>
              <a:gd name="connsiteX4" fmla="*/ 9469546 w 9662615"/>
              <a:gd name="connsiteY4" fmla="*/ 1289837 h 1587534"/>
              <a:gd name="connsiteX5" fmla="*/ 9385895 w 9662615"/>
              <a:gd name="connsiteY5" fmla="*/ 1269203 h 1587534"/>
              <a:gd name="connsiteX6" fmla="*/ 9144767 w 9662615"/>
              <a:gd name="connsiteY6" fmla="*/ 1264120 h 1587534"/>
              <a:gd name="connsiteX7" fmla="*/ 8837252 w 9662615"/>
              <a:gd name="connsiteY7" fmla="*/ 1350515 h 1587534"/>
              <a:gd name="connsiteX8" fmla="*/ 8705466 w 9662615"/>
              <a:gd name="connsiteY8" fmla="*/ 1342419 h 1587534"/>
              <a:gd name="connsiteX9" fmla="*/ 8652221 w 9662615"/>
              <a:gd name="connsiteY9" fmla="*/ 1326906 h 1587534"/>
              <a:gd name="connsiteX10" fmla="*/ 8632312 w 9662615"/>
              <a:gd name="connsiteY10" fmla="*/ 1326025 h 1587534"/>
              <a:gd name="connsiteX11" fmla="*/ 8591582 w 9662615"/>
              <a:gd name="connsiteY11" fmla="*/ 1341666 h 1587534"/>
              <a:gd name="connsiteX12" fmla="*/ 8537336 w 9662615"/>
              <a:gd name="connsiteY12" fmla="*/ 1341684 h 1587534"/>
              <a:gd name="connsiteX13" fmla="*/ 8472508 w 9662615"/>
              <a:gd name="connsiteY13" fmla="*/ 1363109 h 1587534"/>
              <a:gd name="connsiteX14" fmla="*/ 8258477 w 9662615"/>
              <a:gd name="connsiteY14" fmla="*/ 1370666 h 1587534"/>
              <a:gd name="connsiteX15" fmla="*/ 8197961 w 9662615"/>
              <a:gd name="connsiteY15" fmla="*/ 1392804 h 1587534"/>
              <a:gd name="connsiteX16" fmla="*/ 8171196 w 9662615"/>
              <a:gd name="connsiteY16" fmla="*/ 1397216 h 1587534"/>
              <a:gd name="connsiteX17" fmla="*/ 8127667 w 9662615"/>
              <a:gd name="connsiteY17" fmla="*/ 1418254 h 1587534"/>
              <a:gd name="connsiteX18" fmla="*/ 7974579 w 9662615"/>
              <a:gd name="connsiteY18" fmla="*/ 1383439 h 1587534"/>
              <a:gd name="connsiteX19" fmla="*/ 7768351 w 9662615"/>
              <a:gd name="connsiteY19" fmla="*/ 1395051 h 1587534"/>
              <a:gd name="connsiteX20" fmla="*/ 7635985 w 9662615"/>
              <a:gd name="connsiteY20" fmla="*/ 1386363 h 1587534"/>
              <a:gd name="connsiteX21" fmla="*/ 7466069 w 9662615"/>
              <a:gd name="connsiteY21" fmla="*/ 1377654 h 1587534"/>
              <a:gd name="connsiteX22" fmla="*/ 7355642 w 9662615"/>
              <a:gd name="connsiteY22" fmla="*/ 1407761 h 1587534"/>
              <a:gd name="connsiteX23" fmla="*/ 7151610 w 9662615"/>
              <a:gd name="connsiteY23" fmla="*/ 1397856 h 1587534"/>
              <a:gd name="connsiteX24" fmla="*/ 7082147 w 9662615"/>
              <a:gd name="connsiteY24" fmla="*/ 1406113 h 1587534"/>
              <a:gd name="connsiteX25" fmla="*/ 7014958 w 9662615"/>
              <a:gd name="connsiteY25" fmla="*/ 1396883 h 1587534"/>
              <a:gd name="connsiteX26" fmla="*/ 6907567 w 9662615"/>
              <a:gd name="connsiteY26" fmla="*/ 1419149 h 1587534"/>
              <a:gd name="connsiteX27" fmla="*/ 6748428 w 9662615"/>
              <a:gd name="connsiteY27" fmla="*/ 1420308 h 1587534"/>
              <a:gd name="connsiteX28" fmla="*/ 6654257 w 9662615"/>
              <a:gd name="connsiteY28" fmla="*/ 1424143 h 1587534"/>
              <a:gd name="connsiteX29" fmla="*/ 6620123 w 9662615"/>
              <a:gd name="connsiteY29" fmla="*/ 1430535 h 1587534"/>
              <a:gd name="connsiteX30" fmla="*/ 6571355 w 9662615"/>
              <a:gd name="connsiteY30" fmla="*/ 1436144 h 1587534"/>
              <a:gd name="connsiteX31" fmla="*/ 6486557 w 9662615"/>
              <a:gd name="connsiteY31" fmla="*/ 1449861 h 1587534"/>
              <a:gd name="connsiteX32" fmla="*/ 6370419 w 9662615"/>
              <a:gd name="connsiteY32" fmla="*/ 1461649 h 1587534"/>
              <a:gd name="connsiteX33" fmla="*/ 6278839 w 9662615"/>
              <a:gd name="connsiteY33" fmla="*/ 1449160 h 1587534"/>
              <a:gd name="connsiteX34" fmla="*/ 6272455 w 9662615"/>
              <a:gd name="connsiteY34" fmla="*/ 1453191 h 1587534"/>
              <a:gd name="connsiteX35" fmla="*/ 6212659 w 9662615"/>
              <a:gd name="connsiteY35" fmla="*/ 1454850 h 1587534"/>
              <a:gd name="connsiteX36" fmla="*/ 6069317 w 9662615"/>
              <a:gd name="connsiteY36" fmla="*/ 1445838 h 1587534"/>
              <a:gd name="connsiteX37" fmla="*/ 5878477 w 9662615"/>
              <a:gd name="connsiteY37" fmla="*/ 1439180 h 1587534"/>
              <a:gd name="connsiteX38" fmla="*/ 5838387 w 9662615"/>
              <a:gd name="connsiteY38" fmla="*/ 1444679 h 1587534"/>
              <a:gd name="connsiteX39" fmla="*/ 5771136 w 9662615"/>
              <a:gd name="connsiteY39" fmla="*/ 1453639 h 1587534"/>
              <a:gd name="connsiteX40" fmla="*/ 5724081 w 9662615"/>
              <a:gd name="connsiteY40" fmla="*/ 1470431 h 1587534"/>
              <a:gd name="connsiteX41" fmla="*/ 5666577 w 9662615"/>
              <a:gd name="connsiteY41" fmla="*/ 1473921 h 1587534"/>
              <a:gd name="connsiteX42" fmla="*/ 5649068 w 9662615"/>
              <a:gd name="connsiteY42" fmla="*/ 1461676 h 1587534"/>
              <a:gd name="connsiteX43" fmla="*/ 5588902 w 9662615"/>
              <a:gd name="connsiteY43" fmla="*/ 1469647 h 1587534"/>
              <a:gd name="connsiteX44" fmla="*/ 5498090 w 9662615"/>
              <a:gd name="connsiteY44" fmla="*/ 1483173 h 1587534"/>
              <a:gd name="connsiteX45" fmla="*/ 5444641 w 9662615"/>
              <a:gd name="connsiteY45" fmla="*/ 1487602 h 1587534"/>
              <a:gd name="connsiteX46" fmla="*/ 5299812 w 9662615"/>
              <a:gd name="connsiteY46" fmla="*/ 1503362 h 1587534"/>
              <a:gd name="connsiteX47" fmla="*/ 5213947 w 9662615"/>
              <a:gd name="connsiteY47" fmla="*/ 1516637 h 1587534"/>
              <a:gd name="connsiteX48" fmla="*/ 5090342 w 9662615"/>
              <a:gd name="connsiteY48" fmla="*/ 1546680 h 1587534"/>
              <a:gd name="connsiteX49" fmla="*/ 5082104 w 9662615"/>
              <a:gd name="connsiteY49" fmla="*/ 1547781 h 1587534"/>
              <a:gd name="connsiteX50" fmla="*/ 5059484 w 9662615"/>
              <a:gd name="connsiteY50" fmla="*/ 1546802 h 1587534"/>
              <a:gd name="connsiteX51" fmla="*/ 5050958 w 9662615"/>
              <a:gd name="connsiteY51" fmla="*/ 1545776 h 1587534"/>
              <a:gd name="connsiteX52" fmla="*/ 5038524 w 9662615"/>
              <a:gd name="connsiteY52" fmla="*/ 1545675 h 1587534"/>
              <a:gd name="connsiteX53" fmla="*/ 5038223 w 9662615"/>
              <a:gd name="connsiteY53" fmla="*/ 1545881 h 1587534"/>
              <a:gd name="connsiteX54" fmla="*/ 5026564 w 9662615"/>
              <a:gd name="connsiteY54" fmla="*/ 1545376 h 1587534"/>
              <a:gd name="connsiteX55" fmla="*/ 4969433 w 9662615"/>
              <a:gd name="connsiteY55" fmla="*/ 1540263 h 1587534"/>
              <a:gd name="connsiteX56" fmla="*/ 4894799 w 9662615"/>
              <a:gd name="connsiteY56" fmla="*/ 1559476 h 1587534"/>
              <a:gd name="connsiteX57" fmla="*/ 4863775 w 9662615"/>
              <a:gd name="connsiteY57" fmla="*/ 1562633 h 1587534"/>
              <a:gd name="connsiteX58" fmla="*/ 4847242 w 9662615"/>
              <a:gd name="connsiteY58" fmla="*/ 1565435 h 1587534"/>
              <a:gd name="connsiteX59" fmla="*/ 4830335 w 9662615"/>
              <a:gd name="connsiteY59" fmla="*/ 1587534 h 1587534"/>
              <a:gd name="connsiteX60" fmla="*/ 4791466 w 9662615"/>
              <a:gd name="connsiteY60" fmla="*/ 1561324 h 1587534"/>
              <a:gd name="connsiteX61" fmla="*/ 4784247 w 9662615"/>
              <a:gd name="connsiteY61" fmla="*/ 1562342 h 1587534"/>
              <a:gd name="connsiteX62" fmla="*/ 4748477 w 9662615"/>
              <a:gd name="connsiteY62" fmla="*/ 1556925 h 1587534"/>
              <a:gd name="connsiteX63" fmla="*/ 4730033 w 9662615"/>
              <a:gd name="connsiteY63" fmla="*/ 1555274 h 1587534"/>
              <a:gd name="connsiteX64" fmla="*/ 4724747 w 9662615"/>
              <a:gd name="connsiteY64" fmla="*/ 1552439 h 1587534"/>
              <a:gd name="connsiteX65" fmla="*/ 4697562 w 9662615"/>
              <a:gd name="connsiteY65" fmla="*/ 1551206 h 1587534"/>
              <a:gd name="connsiteX66" fmla="*/ 4662664 w 9662615"/>
              <a:gd name="connsiteY66" fmla="*/ 1573162 h 1587534"/>
              <a:gd name="connsiteX67" fmla="*/ 4603028 w 9662615"/>
              <a:gd name="connsiteY67" fmla="*/ 1568821 h 1587534"/>
              <a:gd name="connsiteX68" fmla="*/ 4541612 w 9662615"/>
              <a:gd name="connsiteY68" fmla="*/ 1545262 h 1587534"/>
              <a:gd name="connsiteX69" fmla="*/ 4422155 w 9662615"/>
              <a:gd name="connsiteY69" fmla="*/ 1542059 h 1587534"/>
              <a:gd name="connsiteX70" fmla="*/ 4221826 w 9662615"/>
              <a:gd name="connsiteY70" fmla="*/ 1508923 h 1587534"/>
              <a:gd name="connsiteX71" fmla="*/ 4096601 w 9662615"/>
              <a:gd name="connsiteY71" fmla="*/ 1521563 h 1587534"/>
              <a:gd name="connsiteX72" fmla="*/ 3970635 w 9662615"/>
              <a:gd name="connsiteY72" fmla="*/ 1544815 h 1587534"/>
              <a:gd name="connsiteX73" fmla="*/ 3833906 w 9662615"/>
              <a:gd name="connsiteY73" fmla="*/ 1516637 h 1587534"/>
              <a:gd name="connsiteX74" fmla="*/ 3696258 w 9662615"/>
              <a:gd name="connsiteY74" fmla="*/ 1537563 h 1587534"/>
              <a:gd name="connsiteX75" fmla="*/ 3594070 w 9662615"/>
              <a:gd name="connsiteY75" fmla="*/ 1509422 h 1587534"/>
              <a:gd name="connsiteX76" fmla="*/ 3565233 w 9662615"/>
              <a:gd name="connsiteY76" fmla="*/ 1515122 h 1587534"/>
              <a:gd name="connsiteX77" fmla="*/ 3560267 w 9662615"/>
              <a:gd name="connsiteY77" fmla="*/ 1516288 h 1587534"/>
              <a:gd name="connsiteX78" fmla="*/ 3540258 w 9662615"/>
              <a:gd name="connsiteY78" fmla="*/ 1516976 h 1587534"/>
              <a:gd name="connsiteX79" fmla="*/ 3534780 w 9662615"/>
              <a:gd name="connsiteY79" fmla="*/ 1522141 h 1587534"/>
              <a:gd name="connsiteX80" fmla="*/ 3504783 w 9662615"/>
              <a:gd name="connsiteY80" fmla="*/ 1526739 h 1587534"/>
              <a:gd name="connsiteX81" fmla="*/ 3430805 w 9662615"/>
              <a:gd name="connsiteY81" fmla="*/ 1542521 h 1587534"/>
              <a:gd name="connsiteX82" fmla="*/ 3292707 w 9662615"/>
              <a:gd name="connsiteY82" fmla="*/ 1520490 h 1587534"/>
              <a:gd name="connsiteX83" fmla="*/ 3187872 w 9662615"/>
              <a:gd name="connsiteY83" fmla="*/ 1519991 h 1587534"/>
              <a:gd name="connsiteX84" fmla="*/ 3148026 w 9662615"/>
              <a:gd name="connsiteY84" fmla="*/ 1524777 h 1587534"/>
              <a:gd name="connsiteX85" fmla="*/ 3092394 w 9662615"/>
              <a:gd name="connsiteY85" fmla="*/ 1528115 h 1587534"/>
              <a:gd name="connsiteX86" fmla="*/ 2994200 w 9662615"/>
              <a:gd name="connsiteY86" fmla="*/ 1537857 h 1587534"/>
              <a:gd name="connsiteX87" fmla="*/ 2862301 w 9662615"/>
              <a:gd name="connsiteY87" fmla="*/ 1544250 h 1587534"/>
              <a:gd name="connsiteX88" fmla="*/ 2766335 w 9662615"/>
              <a:gd name="connsiteY88" fmla="*/ 1527662 h 1587534"/>
              <a:gd name="connsiteX89" fmla="*/ 2757836 w 9662615"/>
              <a:gd name="connsiteY89" fmla="*/ 1531371 h 1587534"/>
              <a:gd name="connsiteX90" fmla="*/ 2691555 w 9662615"/>
              <a:gd name="connsiteY90" fmla="*/ 1530283 h 1587534"/>
              <a:gd name="connsiteX91" fmla="*/ 2491676 w 9662615"/>
              <a:gd name="connsiteY91" fmla="*/ 1500859 h 1587534"/>
              <a:gd name="connsiteX92" fmla="*/ 2378036 w 9662615"/>
              <a:gd name="connsiteY92" fmla="*/ 1520645 h 1587534"/>
              <a:gd name="connsiteX93" fmla="*/ 2284269 w 9662615"/>
              <a:gd name="connsiteY93" fmla="*/ 1503068 h 1587534"/>
              <a:gd name="connsiteX94" fmla="*/ 2207104 w 9662615"/>
              <a:gd name="connsiteY94" fmla="*/ 1508888 h 1587534"/>
              <a:gd name="connsiteX95" fmla="*/ 2149226 w 9662615"/>
              <a:gd name="connsiteY95" fmla="*/ 1523409 h 1587534"/>
              <a:gd name="connsiteX96" fmla="*/ 2084783 w 9662615"/>
              <a:gd name="connsiteY96" fmla="*/ 1524245 h 1587534"/>
              <a:gd name="connsiteX97" fmla="*/ 2070075 w 9662615"/>
              <a:gd name="connsiteY97" fmla="*/ 1511285 h 1587534"/>
              <a:gd name="connsiteX98" fmla="*/ 2001057 w 9662615"/>
              <a:gd name="connsiteY98" fmla="*/ 1516449 h 1587534"/>
              <a:gd name="connsiteX99" fmla="*/ 1896330 w 9662615"/>
              <a:gd name="connsiteY99" fmla="*/ 1525725 h 1587534"/>
              <a:gd name="connsiteX100" fmla="*/ 1835994 w 9662615"/>
              <a:gd name="connsiteY100" fmla="*/ 1527678 h 1587534"/>
              <a:gd name="connsiteX101" fmla="*/ 1671119 w 9662615"/>
              <a:gd name="connsiteY101" fmla="*/ 1536701 h 1587534"/>
              <a:gd name="connsiteX102" fmla="*/ 1601337 w 9662615"/>
              <a:gd name="connsiteY102" fmla="*/ 1548552 h 1587534"/>
              <a:gd name="connsiteX103" fmla="*/ 1407755 w 9662615"/>
              <a:gd name="connsiteY103" fmla="*/ 1571444 h 1587534"/>
              <a:gd name="connsiteX104" fmla="*/ 1271994 w 9662615"/>
              <a:gd name="connsiteY104" fmla="*/ 1579471 h 1587534"/>
              <a:gd name="connsiteX105" fmla="*/ 1249226 w 9662615"/>
              <a:gd name="connsiteY105" fmla="*/ 1583140 h 1587534"/>
              <a:gd name="connsiteX106" fmla="*/ 1217719 w 9662615"/>
              <a:gd name="connsiteY106" fmla="*/ 1580863 h 1587534"/>
              <a:gd name="connsiteX107" fmla="*/ 1091432 w 9662615"/>
              <a:gd name="connsiteY107" fmla="*/ 1571003 h 1587534"/>
              <a:gd name="connsiteX108" fmla="*/ 992039 w 9662615"/>
              <a:gd name="connsiteY108" fmla="*/ 1556662 h 1587534"/>
              <a:gd name="connsiteX109" fmla="*/ 868264 w 9662615"/>
              <a:gd name="connsiteY109" fmla="*/ 1566392 h 1587534"/>
              <a:gd name="connsiteX110" fmla="*/ 792765 w 9662615"/>
              <a:gd name="connsiteY110" fmla="*/ 1563102 h 1587534"/>
              <a:gd name="connsiteX111" fmla="*/ 669055 w 9662615"/>
              <a:gd name="connsiteY111" fmla="*/ 1543638 h 1587534"/>
              <a:gd name="connsiteX112" fmla="*/ 506152 w 9662615"/>
              <a:gd name="connsiteY112" fmla="*/ 1549124 h 1587534"/>
              <a:gd name="connsiteX113" fmla="*/ 472797 w 9662615"/>
              <a:gd name="connsiteY113" fmla="*/ 1568904 h 1587534"/>
              <a:gd name="connsiteX114" fmla="*/ 427864 w 9662615"/>
              <a:gd name="connsiteY114" fmla="*/ 1580848 h 1587534"/>
              <a:gd name="connsiteX115" fmla="*/ 408381 w 9662615"/>
              <a:gd name="connsiteY115" fmla="*/ 1552940 h 1587534"/>
              <a:gd name="connsiteX116" fmla="*/ 267163 w 9662615"/>
              <a:gd name="connsiteY116" fmla="*/ 1531913 h 1587534"/>
              <a:gd name="connsiteX117" fmla="*/ 196644 w 9662615"/>
              <a:gd name="connsiteY117" fmla="*/ 1524565 h 1587534"/>
              <a:gd name="connsiteX118" fmla="*/ 86819 w 9662615"/>
              <a:gd name="connsiteY118" fmla="*/ 1519517 h 1587534"/>
              <a:gd name="connsiteX119" fmla="*/ 53369 w 9662615"/>
              <a:gd name="connsiteY119" fmla="*/ 1516853 h 1587534"/>
              <a:gd name="connsiteX120" fmla="*/ 2359 w 9662615"/>
              <a:gd name="connsiteY120" fmla="*/ 1515247 h 1587534"/>
              <a:gd name="connsiteX121" fmla="*/ 0 w 9662615"/>
              <a:gd name="connsiteY121" fmla="*/ 1514932 h 1587534"/>
              <a:gd name="connsiteX122" fmla="*/ 0 w 9662615"/>
              <a:gd name="connsiteY122" fmla="*/ 0 h 1587534"/>
              <a:gd name="connsiteX0" fmla="*/ 0 w 9662615"/>
              <a:gd name="connsiteY0" fmla="*/ 0 h 1587534"/>
              <a:gd name="connsiteX1" fmla="*/ 9662615 w 9662615"/>
              <a:gd name="connsiteY1" fmla="*/ 0 h 1587534"/>
              <a:gd name="connsiteX2" fmla="*/ 9662615 w 9662615"/>
              <a:gd name="connsiteY2" fmla="*/ 1280346 h 1587534"/>
              <a:gd name="connsiteX3" fmla="*/ 9658420 w 9662615"/>
              <a:gd name="connsiteY3" fmla="*/ 1280106 h 1587534"/>
              <a:gd name="connsiteX4" fmla="*/ 9469546 w 9662615"/>
              <a:gd name="connsiteY4" fmla="*/ 1289837 h 1587534"/>
              <a:gd name="connsiteX5" fmla="*/ 9385895 w 9662615"/>
              <a:gd name="connsiteY5" fmla="*/ 1269203 h 1587534"/>
              <a:gd name="connsiteX6" fmla="*/ 9144767 w 9662615"/>
              <a:gd name="connsiteY6" fmla="*/ 1264120 h 1587534"/>
              <a:gd name="connsiteX7" fmla="*/ 8837252 w 9662615"/>
              <a:gd name="connsiteY7" fmla="*/ 1350515 h 1587534"/>
              <a:gd name="connsiteX8" fmla="*/ 8705466 w 9662615"/>
              <a:gd name="connsiteY8" fmla="*/ 1342419 h 1587534"/>
              <a:gd name="connsiteX9" fmla="*/ 8652221 w 9662615"/>
              <a:gd name="connsiteY9" fmla="*/ 1326906 h 1587534"/>
              <a:gd name="connsiteX10" fmla="*/ 8632312 w 9662615"/>
              <a:gd name="connsiteY10" fmla="*/ 1326025 h 1587534"/>
              <a:gd name="connsiteX11" fmla="*/ 8591582 w 9662615"/>
              <a:gd name="connsiteY11" fmla="*/ 1341666 h 1587534"/>
              <a:gd name="connsiteX12" fmla="*/ 8537336 w 9662615"/>
              <a:gd name="connsiteY12" fmla="*/ 1341684 h 1587534"/>
              <a:gd name="connsiteX13" fmla="*/ 8472508 w 9662615"/>
              <a:gd name="connsiteY13" fmla="*/ 1363109 h 1587534"/>
              <a:gd name="connsiteX14" fmla="*/ 8258477 w 9662615"/>
              <a:gd name="connsiteY14" fmla="*/ 1370666 h 1587534"/>
              <a:gd name="connsiteX15" fmla="*/ 8197961 w 9662615"/>
              <a:gd name="connsiteY15" fmla="*/ 1392804 h 1587534"/>
              <a:gd name="connsiteX16" fmla="*/ 8171196 w 9662615"/>
              <a:gd name="connsiteY16" fmla="*/ 1397216 h 1587534"/>
              <a:gd name="connsiteX17" fmla="*/ 8127667 w 9662615"/>
              <a:gd name="connsiteY17" fmla="*/ 1418254 h 1587534"/>
              <a:gd name="connsiteX18" fmla="*/ 7974579 w 9662615"/>
              <a:gd name="connsiteY18" fmla="*/ 1383439 h 1587534"/>
              <a:gd name="connsiteX19" fmla="*/ 7768351 w 9662615"/>
              <a:gd name="connsiteY19" fmla="*/ 1395051 h 1587534"/>
              <a:gd name="connsiteX20" fmla="*/ 7635985 w 9662615"/>
              <a:gd name="connsiteY20" fmla="*/ 1386363 h 1587534"/>
              <a:gd name="connsiteX21" fmla="*/ 7466069 w 9662615"/>
              <a:gd name="connsiteY21" fmla="*/ 1377654 h 1587534"/>
              <a:gd name="connsiteX22" fmla="*/ 7355642 w 9662615"/>
              <a:gd name="connsiteY22" fmla="*/ 1407761 h 1587534"/>
              <a:gd name="connsiteX23" fmla="*/ 7151610 w 9662615"/>
              <a:gd name="connsiteY23" fmla="*/ 1397856 h 1587534"/>
              <a:gd name="connsiteX24" fmla="*/ 7082147 w 9662615"/>
              <a:gd name="connsiteY24" fmla="*/ 1406113 h 1587534"/>
              <a:gd name="connsiteX25" fmla="*/ 7014958 w 9662615"/>
              <a:gd name="connsiteY25" fmla="*/ 1396883 h 1587534"/>
              <a:gd name="connsiteX26" fmla="*/ 6907567 w 9662615"/>
              <a:gd name="connsiteY26" fmla="*/ 1419149 h 1587534"/>
              <a:gd name="connsiteX27" fmla="*/ 6748428 w 9662615"/>
              <a:gd name="connsiteY27" fmla="*/ 1420308 h 1587534"/>
              <a:gd name="connsiteX28" fmla="*/ 6654257 w 9662615"/>
              <a:gd name="connsiteY28" fmla="*/ 1424143 h 1587534"/>
              <a:gd name="connsiteX29" fmla="*/ 6620123 w 9662615"/>
              <a:gd name="connsiteY29" fmla="*/ 1430535 h 1587534"/>
              <a:gd name="connsiteX30" fmla="*/ 6571355 w 9662615"/>
              <a:gd name="connsiteY30" fmla="*/ 1436144 h 1587534"/>
              <a:gd name="connsiteX31" fmla="*/ 6486557 w 9662615"/>
              <a:gd name="connsiteY31" fmla="*/ 1449861 h 1587534"/>
              <a:gd name="connsiteX32" fmla="*/ 6370419 w 9662615"/>
              <a:gd name="connsiteY32" fmla="*/ 1461649 h 1587534"/>
              <a:gd name="connsiteX33" fmla="*/ 6278839 w 9662615"/>
              <a:gd name="connsiteY33" fmla="*/ 1449160 h 1587534"/>
              <a:gd name="connsiteX34" fmla="*/ 6272455 w 9662615"/>
              <a:gd name="connsiteY34" fmla="*/ 1453191 h 1587534"/>
              <a:gd name="connsiteX35" fmla="*/ 6212659 w 9662615"/>
              <a:gd name="connsiteY35" fmla="*/ 1454850 h 1587534"/>
              <a:gd name="connsiteX36" fmla="*/ 6069317 w 9662615"/>
              <a:gd name="connsiteY36" fmla="*/ 1445838 h 1587534"/>
              <a:gd name="connsiteX37" fmla="*/ 5878477 w 9662615"/>
              <a:gd name="connsiteY37" fmla="*/ 1439180 h 1587534"/>
              <a:gd name="connsiteX38" fmla="*/ 5838387 w 9662615"/>
              <a:gd name="connsiteY38" fmla="*/ 1444679 h 1587534"/>
              <a:gd name="connsiteX39" fmla="*/ 5771136 w 9662615"/>
              <a:gd name="connsiteY39" fmla="*/ 1453639 h 1587534"/>
              <a:gd name="connsiteX40" fmla="*/ 5724081 w 9662615"/>
              <a:gd name="connsiteY40" fmla="*/ 1470431 h 1587534"/>
              <a:gd name="connsiteX41" fmla="*/ 5666577 w 9662615"/>
              <a:gd name="connsiteY41" fmla="*/ 1473921 h 1587534"/>
              <a:gd name="connsiteX42" fmla="*/ 5649068 w 9662615"/>
              <a:gd name="connsiteY42" fmla="*/ 1461676 h 1587534"/>
              <a:gd name="connsiteX43" fmla="*/ 5588902 w 9662615"/>
              <a:gd name="connsiteY43" fmla="*/ 1469647 h 1587534"/>
              <a:gd name="connsiteX44" fmla="*/ 5498090 w 9662615"/>
              <a:gd name="connsiteY44" fmla="*/ 1483173 h 1587534"/>
              <a:gd name="connsiteX45" fmla="*/ 5444641 w 9662615"/>
              <a:gd name="connsiteY45" fmla="*/ 1487602 h 1587534"/>
              <a:gd name="connsiteX46" fmla="*/ 5299812 w 9662615"/>
              <a:gd name="connsiteY46" fmla="*/ 1503362 h 1587534"/>
              <a:gd name="connsiteX47" fmla="*/ 5213947 w 9662615"/>
              <a:gd name="connsiteY47" fmla="*/ 1516637 h 1587534"/>
              <a:gd name="connsiteX48" fmla="*/ 5090342 w 9662615"/>
              <a:gd name="connsiteY48" fmla="*/ 1546680 h 1587534"/>
              <a:gd name="connsiteX49" fmla="*/ 5082104 w 9662615"/>
              <a:gd name="connsiteY49" fmla="*/ 1547781 h 1587534"/>
              <a:gd name="connsiteX50" fmla="*/ 5059484 w 9662615"/>
              <a:gd name="connsiteY50" fmla="*/ 1546802 h 1587534"/>
              <a:gd name="connsiteX51" fmla="*/ 5050958 w 9662615"/>
              <a:gd name="connsiteY51" fmla="*/ 1545776 h 1587534"/>
              <a:gd name="connsiteX52" fmla="*/ 5038524 w 9662615"/>
              <a:gd name="connsiteY52" fmla="*/ 1545675 h 1587534"/>
              <a:gd name="connsiteX53" fmla="*/ 5038223 w 9662615"/>
              <a:gd name="connsiteY53" fmla="*/ 1545881 h 1587534"/>
              <a:gd name="connsiteX54" fmla="*/ 5026564 w 9662615"/>
              <a:gd name="connsiteY54" fmla="*/ 1545376 h 1587534"/>
              <a:gd name="connsiteX55" fmla="*/ 4969433 w 9662615"/>
              <a:gd name="connsiteY55" fmla="*/ 1540263 h 1587534"/>
              <a:gd name="connsiteX56" fmla="*/ 4921303 w 9662615"/>
              <a:gd name="connsiteY56" fmla="*/ 1575379 h 1587534"/>
              <a:gd name="connsiteX57" fmla="*/ 4863775 w 9662615"/>
              <a:gd name="connsiteY57" fmla="*/ 1562633 h 1587534"/>
              <a:gd name="connsiteX58" fmla="*/ 4847242 w 9662615"/>
              <a:gd name="connsiteY58" fmla="*/ 1565435 h 1587534"/>
              <a:gd name="connsiteX59" fmla="*/ 4830335 w 9662615"/>
              <a:gd name="connsiteY59" fmla="*/ 1587534 h 1587534"/>
              <a:gd name="connsiteX60" fmla="*/ 4791466 w 9662615"/>
              <a:gd name="connsiteY60" fmla="*/ 1561324 h 1587534"/>
              <a:gd name="connsiteX61" fmla="*/ 4784247 w 9662615"/>
              <a:gd name="connsiteY61" fmla="*/ 1562342 h 1587534"/>
              <a:gd name="connsiteX62" fmla="*/ 4748477 w 9662615"/>
              <a:gd name="connsiteY62" fmla="*/ 1556925 h 1587534"/>
              <a:gd name="connsiteX63" fmla="*/ 4730033 w 9662615"/>
              <a:gd name="connsiteY63" fmla="*/ 1555274 h 1587534"/>
              <a:gd name="connsiteX64" fmla="*/ 4724747 w 9662615"/>
              <a:gd name="connsiteY64" fmla="*/ 1552439 h 1587534"/>
              <a:gd name="connsiteX65" fmla="*/ 4697562 w 9662615"/>
              <a:gd name="connsiteY65" fmla="*/ 1551206 h 1587534"/>
              <a:gd name="connsiteX66" fmla="*/ 4662664 w 9662615"/>
              <a:gd name="connsiteY66" fmla="*/ 1573162 h 1587534"/>
              <a:gd name="connsiteX67" fmla="*/ 4603028 w 9662615"/>
              <a:gd name="connsiteY67" fmla="*/ 1568821 h 1587534"/>
              <a:gd name="connsiteX68" fmla="*/ 4541612 w 9662615"/>
              <a:gd name="connsiteY68" fmla="*/ 1545262 h 1587534"/>
              <a:gd name="connsiteX69" fmla="*/ 4422155 w 9662615"/>
              <a:gd name="connsiteY69" fmla="*/ 1542059 h 1587534"/>
              <a:gd name="connsiteX70" fmla="*/ 4221826 w 9662615"/>
              <a:gd name="connsiteY70" fmla="*/ 1508923 h 1587534"/>
              <a:gd name="connsiteX71" fmla="*/ 4096601 w 9662615"/>
              <a:gd name="connsiteY71" fmla="*/ 1521563 h 1587534"/>
              <a:gd name="connsiteX72" fmla="*/ 3970635 w 9662615"/>
              <a:gd name="connsiteY72" fmla="*/ 1544815 h 1587534"/>
              <a:gd name="connsiteX73" fmla="*/ 3833906 w 9662615"/>
              <a:gd name="connsiteY73" fmla="*/ 1516637 h 1587534"/>
              <a:gd name="connsiteX74" fmla="*/ 3696258 w 9662615"/>
              <a:gd name="connsiteY74" fmla="*/ 1537563 h 1587534"/>
              <a:gd name="connsiteX75" fmla="*/ 3594070 w 9662615"/>
              <a:gd name="connsiteY75" fmla="*/ 1509422 h 1587534"/>
              <a:gd name="connsiteX76" fmla="*/ 3565233 w 9662615"/>
              <a:gd name="connsiteY76" fmla="*/ 1515122 h 1587534"/>
              <a:gd name="connsiteX77" fmla="*/ 3560267 w 9662615"/>
              <a:gd name="connsiteY77" fmla="*/ 1516288 h 1587534"/>
              <a:gd name="connsiteX78" fmla="*/ 3540258 w 9662615"/>
              <a:gd name="connsiteY78" fmla="*/ 1516976 h 1587534"/>
              <a:gd name="connsiteX79" fmla="*/ 3534780 w 9662615"/>
              <a:gd name="connsiteY79" fmla="*/ 1522141 h 1587534"/>
              <a:gd name="connsiteX80" fmla="*/ 3504783 w 9662615"/>
              <a:gd name="connsiteY80" fmla="*/ 1526739 h 1587534"/>
              <a:gd name="connsiteX81" fmla="*/ 3430805 w 9662615"/>
              <a:gd name="connsiteY81" fmla="*/ 1542521 h 1587534"/>
              <a:gd name="connsiteX82" fmla="*/ 3292707 w 9662615"/>
              <a:gd name="connsiteY82" fmla="*/ 1520490 h 1587534"/>
              <a:gd name="connsiteX83" fmla="*/ 3187872 w 9662615"/>
              <a:gd name="connsiteY83" fmla="*/ 1519991 h 1587534"/>
              <a:gd name="connsiteX84" fmla="*/ 3148026 w 9662615"/>
              <a:gd name="connsiteY84" fmla="*/ 1524777 h 1587534"/>
              <a:gd name="connsiteX85" fmla="*/ 3092394 w 9662615"/>
              <a:gd name="connsiteY85" fmla="*/ 1528115 h 1587534"/>
              <a:gd name="connsiteX86" fmla="*/ 2994200 w 9662615"/>
              <a:gd name="connsiteY86" fmla="*/ 1537857 h 1587534"/>
              <a:gd name="connsiteX87" fmla="*/ 2862301 w 9662615"/>
              <a:gd name="connsiteY87" fmla="*/ 1544250 h 1587534"/>
              <a:gd name="connsiteX88" fmla="*/ 2766335 w 9662615"/>
              <a:gd name="connsiteY88" fmla="*/ 1527662 h 1587534"/>
              <a:gd name="connsiteX89" fmla="*/ 2757836 w 9662615"/>
              <a:gd name="connsiteY89" fmla="*/ 1531371 h 1587534"/>
              <a:gd name="connsiteX90" fmla="*/ 2691555 w 9662615"/>
              <a:gd name="connsiteY90" fmla="*/ 1530283 h 1587534"/>
              <a:gd name="connsiteX91" fmla="*/ 2491676 w 9662615"/>
              <a:gd name="connsiteY91" fmla="*/ 1500859 h 1587534"/>
              <a:gd name="connsiteX92" fmla="*/ 2378036 w 9662615"/>
              <a:gd name="connsiteY92" fmla="*/ 1520645 h 1587534"/>
              <a:gd name="connsiteX93" fmla="*/ 2284269 w 9662615"/>
              <a:gd name="connsiteY93" fmla="*/ 1503068 h 1587534"/>
              <a:gd name="connsiteX94" fmla="*/ 2207104 w 9662615"/>
              <a:gd name="connsiteY94" fmla="*/ 1508888 h 1587534"/>
              <a:gd name="connsiteX95" fmla="*/ 2149226 w 9662615"/>
              <a:gd name="connsiteY95" fmla="*/ 1523409 h 1587534"/>
              <a:gd name="connsiteX96" fmla="*/ 2084783 w 9662615"/>
              <a:gd name="connsiteY96" fmla="*/ 1524245 h 1587534"/>
              <a:gd name="connsiteX97" fmla="*/ 2070075 w 9662615"/>
              <a:gd name="connsiteY97" fmla="*/ 1511285 h 1587534"/>
              <a:gd name="connsiteX98" fmla="*/ 2001057 w 9662615"/>
              <a:gd name="connsiteY98" fmla="*/ 1516449 h 1587534"/>
              <a:gd name="connsiteX99" fmla="*/ 1896330 w 9662615"/>
              <a:gd name="connsiteY99" fmla="*/ 1525725 h 1587534"/>
              <a:gd name="connsiteX100" fmla="*/ 1835994 w 9662615"/>
              <a:gd name="connsiteY100" fmla="*/ 1527678 h 1587534"/>
              <a:gd name="connsiteX101" fmla="*/ 1671119 w 9662615"/>
              <a:gd name="connsiteY101" fmla="*/ 1536701 h 1587534"/>
              <a:gd name="connsiteX102" fmla="*/ 1601337 w 9662615"/>
              <a:gd name="connsiteY102" fmla="*/ 1548552 h 1587534"/>
              <a:gd name="connsiteX103" fmla="*/ 1407755 w 9662615"/>
              <a:gd name="connsiteY103" fmla="*/ 1571444 h 1587534"/>
              <a:gd name="connsiteX104" fmla="*/ 1271994 w 9662615"/>
              <a:gd name="connsiteY104" fmla="*/ 1579471 h 1587534"/>
              <a:gd name="connsiteX105" fmla="*/ 1249226 w 9662615"/>
              <a:gd name="connsiteY105" fmla="*/ 1583140 h 1587534"/>
              <a:gd name="connsiteX106" fmla="*/ 1217719 w 9662615"/>
              <a:gd name="connsiteY106" fmla="*/ 1580863 h 1587534"/>
              <a:gd name="connsiteX107" fmla="*/ 1091432 w 9662615"/>
              <a:gd name="connsiteY107" fmla="*/ 1571003 h 1587534"/>
              <a:gd name="connsiteX108" fmla="*/ 992039 w 9662615"/>
              <a:gd name="connsiteY108" fmla="*/ 1556662 h 1587534"/>
              <a:gd name="connsiteX109" fmla="*/ 868264 w 9662615"/>
              <a:gd name="connsiteY109" fmla="*/ 1566392 h 1587534"/>
              <a:gd name="connsiteX110" fmla="*/ 792765 w 9662615"/>
              <a:gd name="connsiteY110" fmla="*/ 1563102 h 1587534"/>
              <a:gd name="connsiteX111" fmla="*/ 669055 w 9662615"/>
              <a:gd name="connsiteY111" fmla="*/ 1543638 h 1587534"/>
              <a:gd name="connsiteX112" fmla="*/ 506152 w 9662615"/>
              <a:gd name="connsiteY112" fmla="*/ 1549124 h 1587534"/>
              <a:gd name="connsiteX113" fmla="*/ 472797 w 9662615"/>
              <a:gd name="connsiteY113" fmla="*/ 1568904 h 1587534"/>
              <a:gd name="connsiteX114" fmla="*/ 427864 w 9662615"/>
              <a:gd name="connsiteY114" fmla="*/ 1580848 h 1587534"/>
              <a:gd name="connsiteX115" fmla="*/ 408381 w 9662615"/>
              <a:gd name="connsiteY115" fmla="*/ 1552940 h 1587534"/>
              <a:gd name="connsiteX116" fmla="*/ 267163 w 9662615"/>
              <a:gd name="connsiteY116" fmla="*/ 1531913 h 1587534"/>
              <a:gd name="connsiteX117" fmla="*/ 196644 w 9662615"/>
              <a:gd name="connsiteY117" fmla="*/ 1524565 h 1587534"/>
              <a:gd name="connsiteX118" fmla="*/ 86819 w 9662615"/>
              <a:gd name="connsiteY118" fmla="*/ 1519517 h 1587534"/>
              <a:gd name="connsiteX119" fmla="*/ 53369 w 9662615"/>
              <a:gd name="connsiteY119" fmla="*/ 1516853 h 1587534"/>
              <a:gd name="connsiteX120" fmla="*/ 2359 w 9662615"/>
              <a:gd name="connsiteY120" fmla="*/ 1515247 h 1587534"/>
              <a:gd name="connsiteX121" fmla="*/ 0 w 9662615"/>
              <a:gd name="connsiteY121" fmla="*/ 1514932 h 1587534"/>
              <a:gd name="connsiteX122" fmla="*/ 0 w 9662615"/>
              <a:gd name="connsiteY122" fmla="*/ 0 h 1587534"/>
              <a:gd name="connsiteX0" fmla="*/ 0 w 9662615"/>
              <a:gd name="connsiteY0" fmla="*/ 0 h 1598136"/>
              <a:gd name="connsiteX1" fmla="*/ 9662615 w 9662615"/>
              <a:gd name="connsiteY1" fmla="*/ 0 h 1598136"/>
              <a:gd name="connsiteX2" fmla="*/ 9662615 w 9662615"/>
              <a:gd name="connsiteY2" fmla="*/ 1280346 h 1598136"/>
              <a:gd name="connsiteX3" fmla="*/ 9658420 w 9662615"/>
              <a:gd name="connsiteY3" fmla="*/ 1280106 h 1598136"/>
              <a:gd name="connsiteX4" fmla="*/ 9469546 w 9662615"/>
              <a:gd name="connsiteY4" fmla="*/ 1289837 h 1598136"/>
              <a:gd name="connsiteX5" fmla="*/ 9385895 w 9662615"/>
              <a:gd name="connsiteY5" fmla="*/ 1269203 h 1598136"/>
              <a:gd name="connsiteX6" fmla="*/ 9144767 w 9662615"/>
              <a:gd name="connsiteY6" fmla="*/ 1264120 h 1598136"/>
              <a:gd name="connsiteX7" fmla="*/ 8837252 w 9662615"/>
              <a:gd name="connsiteY7" fmla="*/ 1350515 h 1598136"/>
              <a:gd name="connsiteX8" fmla="*/ 8705466 w 9662615"/>
              <a:gd name="connsiteY8" fmla="*/ 1342419 h 1598136"/>
              <a:gd name="connsiteX9" fmla="*/ 8652221 w 9662615"/>
              <a:gd name="connsiteY9" fmla="*/ 1326906 h 1598136"/>
              <a:gd name="connsiteX10" fmla="*/ 8632312 w 9662615"/>
              <a:gd name="connsiteY10" fmla="*/ 1326025 h 1598136"/>
              <a:gd name="connsiteX11" fmla="*/ 8591582 w 9662615"/>
              <a:gd name="connsiteY11" fmla="*/ 1341666 h 1598136"/>
              <a:gd name="connsiteX12" fmla="*/ 8537336 w 9662615"/>
              <a:gd name="connsiteY12" fmla="*/ 1341684 h 1598136"/>
              <a:gd name="connsiteX13" fmla="*/ 8472508 w 9662615"/>
              <a:gd name="connsiteY13" fmla="*/ 1363109 h 1598136"/>
              <a:gd name="connsiteX14" fmla="*/ 8258477 w 9662615"/>
              <a:gd name="connsiteY14" fmla="*/ 1370666 h 1598136"/>
              <a:gd name="connsiteX15" fmla="*/ 8197961 w 9662615"/>
              <a:gd name="connsiteY15" fmla="*/ 1392804 h 1598136"/>
              <a:gd name="connsiteX16" fmla="*/ 8171196 w 9662615"/>
              <a:gd name="connsiteY16" fmla="*/ 1397216 h 1598136"/>
              <a:gd name="connsiteX17" fmla="*/ 8127667 w 9662615"/>
              <a:gd name="connsiteY17" fmla="*/ 1418254 h 1598136"/>
              <a:gd name="connsiteX18" fmla="*/ 7974579 w 9662615"/>
              <a:gd name="connsiteY18" fmla="*/ 1383439 h 1598136"/>
              <a:gd name="connsiteX19" fmla="*/ 7768351 w 9662615"/>
              <a:gd name="connsiteY19" fmla="*/ 1395051 h 1598136"/>
              <a:gd name="connsiteX20" fmla="*/ 7635985 w 9662615"/>
              <a:gd name="connsiteY20" fmla="*/ 1386363 h 1598136"/>
              <a:gd name="connsiteX21" fmla="*/ 7466069 w 9662615"/>
              <a:gd name="connsiteY21" fmla="*/ 1377654 h 1598136"/>
              <a:gd name="connsiteX22" fmla="*/ 7355642 w 9662615"/>
              <a:gd name="connsiteY22" fmla="*/ 1407761 h 1598136"/>
              <a:gd name="connsiteX23" fmla="*/ 7151610 w 9662615"/>
              <a:gd name="connsiteY23" fmla="*/ 1397856 h 1598136"/>
              <a:gd name="connsiteX24" fmla="*/ 7082147 w 9662615"/>
              <a:gd name="connsiteY24" fmla="*/ 1406113 h 1598136"/>
              <a:gd name="connsiteX25" fmla="*/ 7014958 w 9662615"/>
              <a:gd name="connsiteY25" fmla="*/ 1396883 h 1598136"/>
              <a:gd name="connsiteX26" fmla="*/ 6907567 w 9662615"/>
              <a:gd name="connsiteY26" fmla="*/ 1419149 h 1598136"/>
              <a:gd name="connsiteX27" fmla="*/ 6748428 w 9662615"/>
              <a:gd name="connsiteY27" fmla="*/ 1420308 h 1598136"/>
              <a:gd name="connsiteX28" fmla="*/ 6654257 w 9662615"/>
              <a:gd name="connsiteY28" fmla="*/ 1424143 h 1598136"/>
              <a:gd name="connsiteX29" fmla="*/ 6620123 w 9662615"/>
              <a:gd name="connsiteY29" fmla="*/ 1430535 h 1598136"/>
              <a:gd name="connsiteX30" fmla="*/ 6571355 w 9662615"/>
              <a:gd name="connsiteY30" fmla="*/ 1436144 h 1598136"/>
              <a:gd name="connsiteX31" fmla="*/ 6486557 w 9662615"/>
              <a:gd name="connsiteY31" fmla="*/ 1449861 h 1598136"/>
              <a:gd name="connsiteX32" fmla="*/ 6370419 w 9662615"/>
              <a:gd name="connsiteY32" fmla="*/ 1461649 h 1598136"/>
              <a:gd name="connsiteX33" fmla="*/ 6278839 w 9662615"/>
              <a:gd name="connsiteY33" fmla="*/ 1449160 h 1598136"/>
              <a:gd name="connsiteX34" fmla="*/ 6272455 w 9662615"/>
              <a:gd name="connsiteY34" fmla="*/ 1453191 h 1598136"/>
              <a:gd name="connsiteX35" fmla="*/ 6212659 w 9662615"/>
              <a:gd name="connsiteY35" fmla="*/ 1454850 h 1598136"/>
              <a:gd name="connsiteX36" fmla="*/ 6069317 w 9662615"/>
              <a:gd name="connsiteY36" fmla="*/ 1445838 h 1598136"/>
              <a:gd name="connsiteX37" fmla="*/ 5878477 w 9662615"/>
              <a:gd name="connsiteY37" fmla="*/ 1439180 h 1598136"/>
              <a:gd name="connsiteX38" fmla="*/ 5838387 w 9662615"/>
              <a:gd name="connsiteY38" fmla="*/ 1444679 h 1598136"/>
              <a:gd name="connsiteX39" fmla="*/ 5771136 w 9662615"/>
              <a:gd name="connsiteY39" fmla="*/ 1453639 h 1598136"/>
              <a:gd name="connsiteX40" fmla="*/ 5724081 w 9662615"/>
              <a:gd name="connsiteY40" fmla="*/ 1470431 h 1598136"/>
              <a:gd name="connsiteX41" fmla="*/ 5666577 w 9662615"/>
              <a:gd name="connsiteY41" fmla="*/ 1473921 h 1598136"/>
              <a:gd name="connsiteX42" fmla="*/ 5649068 w 9662615"/>
              <a:gd name="connsiteY42" fmla="*/ 1461676 h 1598136"/>
              <a:gd name="connsiteX43" fmla="*/ 5588902 w 9662615"/>
              <a:gd name="connsiteY43" fmla="*/ 1469647 h 1598136"/>
              <a:gd name="connsiteX44" fmla="*/ 5498090 w 9662615"/>
              <a:gd name="connsiteY44" fmla="*/ 1483173 h 1598136"/>
              <a:gd name="connsiteX45" fmla="*/ 5444641 w 9662615"/>
              <a:gd name="connsiteY45" fmla="*/ 1487602 h 1598136"/>
              <a:gd name="connsiteX46" fmla="*/ 5299812 w 9662615"/>
              <a:gd name="connsiteY46" fmla="*/ 1503362 h 1598136"/>
              <a:gd name="connsiteX47" fmla="*/ 5213947 w 9662615"/>
              <a:gd name="connsiteY47" fmla="*/ 1516637 h 1598136"/>
              <a:gd name="connsiteX48" fmla="*/ 5090342 w 9662615"/>
              <a:gd name="connsiteY48" fmla="*/ 1546680 h 1598136"/>
              <a:gd name="connsiteX49" fmla="*/ 5082104 w 9662615"/>
              <a:gd name="connsiteY49" fmla="*/ 1547781 h 1598136"/>
              <a:gd name="connsiteX50" fmla="*/ 5059484 w 9662615"/>
              <a:gd name="connsiteY50" fmla="*/ 1546802 h 1598136"/>
              <a:gd name="connsiteX51" fmla="*/ 5050958 w 9662615"/>
              <a:gd name="connsiteY51" fmla="*/ 1545776 h 1598136"/>
              <a:gd name="connsiteX52" fmla="*/ 5038524 w 9662615"/>
              <a:gd name="connsiteY52" fmla="*/ 1545675 h 1598136"/>
              <a:gd name="connsiteX53" fmla="*/ 5038223 w 9662615"/>
              <a:gd name="connsiteY53" fmla="*/ 1545881 h 1598136"/>
              <a:gd name="connsiteX54" fmla="*/ 5026564 w 9662615"/>
              <a:gd name="connsiteY54" fmla="*/ 1545376 h 1598136"/>
              <a:gd name="connsiteX55" fmla="*/ 4969433 w 9662615"/>
              <a:gd name="connsiteY55" fmla="*/ 1540263 h 1598136"/>
              <a:gd name="connsiteX56" fmla="*/ 4921303 w 9662615"/>
              <a:gd name="connsiteY56" fmla="*/ 1575379 h 1598136"/>
              <a:gd name="connsiteX57" fmla="*/ 4863775 w 9662615"/>
              <a:gd name="connsiteY57" fmla="*/ 1562633 h 1598136"/>
              <a:gd name="connsiteX58" fmla="*/ 4847242 w 9662615"/>
              <a:gd name="connsiteY58" fmla="*/ 1565435 h 1598136"/>
              <a:gd name="connsiteX59" fmla="*/ 4856839 w 9662615"/>
              <a:gd name="connsiteY59" fmla="*/ 1598136 h 1598136"/>
              <a:gd name="connsiteX60" fmla="*/ 4791466 w 9662615"/>
              <a:gd name="connsiteY60" fmla="*/ 1561324 h 1598136"/>
              <a:gd name="connsiteX61" fmla="*/ 4784247 w 9662615"/>
              <a:gd name="connsiteY61" fmla="*/ 1562342 h 1598136"/>
              <a:gd name="connsiteX62" fmla="*/ 4748477 w 9662615"/>
              <a:gd name="connsiteY62" fmla="*/ 1556925 h 1598136"/>
              <a:gd name="connsiteX63" fmla="*/ 4730033 w 9662615"/>
              <a:gd name="connsiteY63" fmla="*/ 1555274 h 1598136"/>
              <a:gd name="connsiteX64" fmla="*/ 4724747 w 9662615"/>
              <a:gd name="connsiteY64" fmla="*/ 1552439 h 1598136"/>
              <a:gd name="connsiteX65" fmla="*/ 4697562 w 9662615"/>
              <a:gd name="connsiteY65" fmla="*/ 1551206 h 1598136"/>
              <a:gd name="connsiteX66" fmla="*/ 4662664 w 9662615"/>
              <a:gd name="connsiteY66" fmla="*/ 1573162 h 1598136"/>
              <a:gd name="connsiteX67" fmla="*/ 4603028 w 9662615"/>
              <a:gd name="connsiteY67" fmla="*/ 1568821 h 1598136"/>
              <a:gd name="connsiteX68" fmla="*/ 4541612 w 9662615"/>
              <a:gd name="connsiteY68" fmla="*/ 1545262 h 1598136"/>
              <a:gd name="connsiteX69" fmla="*/ 4422155 w 9662615"/>
              <a:gd name="connsiteY69" fmla="*/ 1542059 h 1598136"/>
              <a:gd name="connsiteX70" fmla="*/ 4221826 w 9662615"/>
              <a:gd name="connsiteY70" fmla="*/ 1508923 h 1598136"/>
              <a:gd name="connsiteX71" fmla="*/ 4096601 w 9662615"/>
              <a:gd name="connsiteY71" fmla="*/ 1521563 h 1598136"/>
              <a:gd name="connsiteX72" fmla="*/ 3970635 w 9662615"/>
              <a:gd name="connsiteY72" fmla="*/ 1544815 h 1598136"/>
              <a:gd name="connsiteX73" fmla="*/ 3833906 w 9662615"/>
              <a:gd name="connsiteY73" fmla="*/ 1516637 h 1598136"/>
              <a:gd name="connsiteX74" fmla="*/ 3696258 w 9662615"/>
              <a:gd name="connsiteY74" fmla="*/ 1537563 h 1598136"/>
              <a:gd name="connsiteX75" fmla="*/ 3594070 w 9662615"/>
              <a:gd name="connsiteY75" fmla="*/ 1509422 h 1598136"/>
              <a:gd name="connsiteX76" fmla="*/ 3565233 w 9662615"/>
              <a:gd name="connsiteY76" fmla="*/ 1515122 h 1598136"/>
              <a:gd name="connsiteX77" fmla="*/ 3560267 w 9662615"/>
              <a:gd name="connsiteY77" fmla="*/ 1516288 h 1598136"/>
              <a:gd name="connsiteX78" fmla="*/ 3540258 w 9662615"/>
              <a:gd name="connsiteY78" fmla="*/ 1516976 h 1598136"/>
              <a:gd name="connsiteX79" fmla="*/ 3534780 w 9662615"/>
              <a:gd name="connsiteY79" fmla="*/ 1522141 h 1598136"/>
              <a:gd name="connsiteX80" fmla="*/ 3504783 w 9662615"/>
              <a:gd name="connsiteY80" fmla="*/ 1526739 h 1598136"/>
              <a:gd name="connsiteX81" fmla="*/ 3430805 w 9662615"/>
              <a:gd name="connsiteY81" fmla="*/ 1542521 h 1598136"/>
              <a:gd name="connsiteX82" fmla="*/ 3292707 w 9662615"/>
              <a:gd name="connsiteY82" fmla="*/ 1520490 h 1598136"/>
              <a:gd name="connsiteX83" fmla="*/ 3187872 w 9662615"/>
              <a:gd name="connsiteY83" fmla="*/ 1519991 h 1598136"/>
              <a:gd name="connsiteX84" fmla="*/ 3148026 w 9662615"/>
              <a:gd name="connsiteY84" fmla="*/ 1524777 h 1598136"/>
              <a:gd name="connsiteX85" fmla="*/ 3092394 w 9662615"/>
              <a:gd name="connsiteY85" fmla="*/ 1528115 h 1598136"/>
              <a:gd name="connsiteX86" fmla="*/ 2994200 w 9662615"/>
              <a:gd name="connsiteY86" fmla="*/ 1537857 h 1598136"/>
              <a:gd name="connsiteX87" fmla="*/ 2862301 w 9662615"/>
              <a:gd name="connsiteY87" fmla="*/ 1544250 h 1598136"/>
              <a:gd name="connsiteX88" fmla="*/ 2766335 w 9662615"/>
              <a:gd name="connsiteY88" fmla="*/ 1527662 h 1598136"/>
              <a:gd name="connsiteX89" fmla="*/ 2757836 w 9662615"/>
              <a:gd name="connsiteY89" fmla="*/ 1531371 h 1598136"/>
              <a:gd name="connsiteX90" fmla="*/ 2691555 w 9662615"/>
              <a:gd name="connsiteY90" fmla="*/ 1530283 h 1598136"/>
              <a:gd name="connsiteX91" fmla="*/ 2491676 w 9662615"/>
              <a:gd name="connsiteY91" fmla="*/ 1500859 h 1598136"/>
              <a:gd name="connsiteX92" fmla="*/ 2378036 w 9662615"/>
              <a:gd name="connsiteY92" fmla="*/ 1520645 h 1598136"/>
              <a:gd name="connsiteX93" fmla="*/ 2284269 w 9662615"/>
              <a:gd name="connsiteY93" fmla="*/ 1503068 h 1598136"/>
              <a:gd name="connsiteX94" fmla="*/ 2207104 w 9662615"/>
              <a:gd name="connsiteY94" fmla="*/ 1508888 h 1598136"/>
              <a:gd name="connsiteX95" fmla="*/ 2149226 w 9662615"/>
              <a:gd name="connsiteY95" fmla="*/ 1523409 h 1598136"/>
              <a:gd name="connsiteX96" fmla="*/ 2084783 w 9662615"/>
              <a:gd name="connsiteY96" fmla="*/ 1524245 h 1598136"/>
              <a:gd name="connsiteX97" fmla="*/ 2070075 w 9662615"/>
              <a:gd name="connsiteY97" fmla="*/ 1511285 h 1598136"/>
              <a:gd name="connsiteX98" fmla="*/ 2001057 w 9662615"/>
              <a:gd name="connsiteY98" fmla="*/ 1516449 h 1598136"/>
              <a:gd name="connsiteX99" fmla="*/ 1896330 w 9662615"/>
              <a:gd name="connsiteY99" fmla="*/ 1525725 h 1598136"/>
              <a:gd name="connsiteX100" fmla="*/ 1835994 w 9662615"/>
              <a:gd name="connsiteY100" fmla="*/ 1527678 h 1598136"/>
              <a:gd name="connsiteX101" fmla="*/ 1671119 w 9662615"/>
              <a:gd name="connsiteY101" fmla="*/ 1536701 h 1598136"/>
              <a:gd name="connsiteX102" fmla="*/ 1601337 w 9662615"/>
              <a:gd name="connsiteY102" fmla="*/ 1548552 h 1598136"/>
              <a:gd name="connsiteX103" fmla="*/ 1407755 w 9662615"/>
              <a:gd name="connsiteY103" fmla="*/ 1571444 h 1598136"/>
              <a:gd name="connsiteX104" fmla="*/ 1271994 w 9662615"/>
              <a:gd name="connsiteY104" fmla="*/ 1579471 h 1598136"/>
              <a:gd name="connsiteX105" fmla="*/ 1249226 w 9662615"/>
              <a:gd name="connsiteY105" fmla="*/ 1583140 h 1598136"/>
              <a:gd name="connsiteX106" fmla="*/ 1217719 w 9662615"/>
              <a:gd name="connsiteY106" fmla="*/ 1580863 h 1598136"/>
              <a:gd name="connsiteX107" fmla="*/ 1091432 w 9662615"/>
              <a:gd name="connsiteY107" fmla="*/ 1571003 h 1598136"/>
              <a:gd name="connsiteX108" fmla="*/ 992039 w 9662615"/>
              <a:gd name="connsiteY108" fmla="*/ 1556662 h 1598136"/>
              <a:gd name="connsiteX109" fmla="*/ 868264 w 9662615"/>
              <a:gd name="connsiteY109" fmla="*/ 1566392 h 1598136"/>
              <a:gd name="connsiteX110" fmla="*/ 792765 w 9662615"/>
              <a:gd name="connsiteY110" fmla="*/ 1563102 h 1598136"/>
              <a:gd name="connsiteX111" fmla="*/ 669055 w 9662615"/>
              <a:gd name="connsiteY111" fmla="*/ 1543638 h 1598136"/>
              <a:gd name="connsiteX112" fmla="*/ 506152 w 9662615"/>
              <a:gd name="connsiteY112" fmla="*/ 1549124 h 1598136"/>
              <a:gd name="connsiteX113" fmla="*/ 472797 w 9662615"/>
              <a:gd name="connsiteY113" fmla="*/ 1568904 h 1598136"/>
              <a:gd name="connsiteX114" fmla="*/ 427864 w 9662615"/>
              <a:gd name="connsiteY114" fmla="*/ 1580848 h 1598136"/>
              <a:gd name="connsiteX115" fmla="*/ 408381 w 9662615"/>
              <a:gd name="connsiteY115" fmla="*/ 1552940 h 1598136"/>
              <a:gd name="connsiteX116" fmla="*/ 267163 w 9662615"/>
              <a:gd name="connsiteY116" fmla="*/ 1531913 h 1598136"/>
              <a:gd name="connsiteX117" fmla="*/ 196644 w 9662615"/>
              <a:gd name="connsiteY117" fmla="*/ 1524565 h 1598136"/>
              <a:gd name="connsiteX118" fmla="*/ 86819 w 9662615"/>
              <a:gd name="connsiteY118" fmla="*/ 1519517 h 1598136"/>
              <a:gd name="connsiteX119" fmla="*/ 53369 w 9662615"/>
              <a:gd name="connsiteY119" fmla="*/ 1516853 h 1598136"/>
              <a:gd name="connsiteX120" fmla="*/ 2359 w 9662615"/>
              <a:gd name="connsiteY120" fmla="*/ 1515247 h 1598136"/>
              <a:gd name="connsiteX121" fmla="*/ 0 w 9662615"/>
              <a:gd name="connsiteY121" fmla="*/ 1514932 h 1598136"/>
              <a:gd name="connsiteX122" fmla="*/ 0 w 9662615"/>
              <a:gd name="connsiteY122" fmla="*/ 0 h 1598136"/>
              <a:gd name="connsiteX0" fmla="*/ 0 w 9662615"/>
              <a:gd name="connsiteY0" fmla="*/ 0 h 1598136"/>
              <a:gd name="connsiteX1" fmla="*/ 9662615 w 9662615"/>
              <a:gd name="connsiteY1" fmla="*/ 0 h 1598136"/>
              <a:gd name="connsiteX2" fmla="*/ 9662615 w 9662615"/>
              <a:gd name="connsiteY2" fmla="*/ 1280346 h 1598136"/>
              <a:gd name="connsiteX3" fmla="*/ 9658420 w 9662615"/>
              <a:gd name="connsiteY3" fmla="*/ 1280106 h 1598136"/>
              <a:gd name="connsiteX4" fmla="*/ 9469546 w 9662615"/>
              <a:gd name="connsiteY4" fmla="*/ 1289837 h 1598136"/>
              <a:gd name="connsiteX5" fmla="*/ 9385895 w 9662615"/>
              <a:gd name="connsiteY5" fmla="*/ 1269203 h 1598136"/>
              <a:gd name="connsiteX6" fmla="*/ 9144767 w 9662615"/>
              <a:gd name="connsiteY6" fmla="*/ 1264120 h 1598136"/>
              <a:gd name="connsiteX7" fmla="*/ 8837252 w 9662615"/>
              <a:gd name="connsiteY7" fmla="*/ 1350515 h 1598136"/>
              <a:gd name="connsiteX8" fmla="*/ 8705466 w 9662615"/>
              <a:gd name="connsiteY8" fmla="*/ 1342419 h 1598136"/>
              <a:gd name="connsiteX9" fmla="*/ 8652221 w 9662615"/>
              <a:gd name="connsiteY9" fmla="*/ 1326906 h 1598136"/>
              <a:gd name="connsiteX10" fmla="*/ 8632312 w 9662615"/>
              <a:gd name="connsiteY10" fmla="*/ 1326025 h 1598136"/>
              <a:gd name="connsiteX11" fmla="*/ 8591582 w 9662615"/>
              <a:gd name="connsiteY11" fmla="*/ 1341666 h 1598136"/>
              <a:gd name="connsiteX12" fmla="*/ 8537336 w 9662615"/>
              <a:gd name="connsiteY12" fmla="*/ 1341684 h 1598136"/>
              <a:gd name="connsiteX13" fmla="*/ 8472508 w 9662615"/>
              <a:gd name="connsiteY13" fmla="*/ 1363109 h 1598136"/>
              <a:gd name="connsiteX14" fmla="*/ 8258477 w 9662615"/>
              <a:gd name="connsiteY14" fmla="*/ 1370666 h 1598136"/>
              <a:gd name="connsiteX15" fmla="*/ 8197961 w 9662615"/>
              <a:gd name="connsiteY15" fmla="*/ 1392804 h 1598136"/>
              <a:gd name="connsiteX16" fmla="*/ 8171196 w 9662615"/>
              <a:gd name="connsiteY16" fmla="*/ 1397216 h 1598136"/>
              <a:gd name="connsiteX17" fmla="*/ 8127667 w 9662615"/>
              <a:gd name="connsiteY17" fmla="*/ 1418254 h 1598136"/>
              <a:gd name="connsiteX18" fmla="*/ 7974579 w 9662615"/>
              <a:gd name="connsiteY18" fmla="*/ 1383439 h 1598136"/>
              <a:gd name="connsiteX19" fmla="*/ 7768351 w 9662615"/>
              <a:gd name="connsiteY19" fmla="*/ 1395051 h 1598136"/>
              <a:gd name="connsiteX20" fmla="*/ 7635985 w 9662615"/>
              <a:gd name="connsiteY20" fmla="*/ 1386363 h 1598136"/>
              <a:gd name="connsiteX21" fmla="*/ 7466069 w 9662615"/>
              <a:gd name="connsiteY21" fmla="*/ 1377654 h 1598136"/>
              <a:gd name="connsiteX22" fmla="*/ 7355642 w 9662615"/>
              <a:gd name="connsiteY22" fmla="*/ 1407761 h 1598136"/>
              <a:gd name="connsiteX23" fmla="*/ 7151610 w 9662615"/>
              <a:gd name="connsiteY23" fmla="*/ 1397856 h 1598136"/>
              <a:gd name="connsiteX24" fmla="*/ 7082147 w 9662615"/>
              <a:gd name="connsiteY24" fmla="*/ 1406113 h 1598136"/>
              <a:gd name="connsiteX25" fmla="*/ 7014958 w 9662615"/>
              <a:gd name="connsiteY25" fmla="*/ 1396883 h 1598136"/>
              <a:gd name="connsiteX26" fmla="*/ 6907567 w 9662615"/>
              <a:gd name="connsiteY26" fmla="*/ 1419149 h 1598136"/>
              <a:gd name="connsiteX27" fmla="*/ 6748428 w 9662615"/>
              <a:gd name="connsiteY27" fmla="*/ 1420308 h 1598136"/>
              <a:gd name="connsiteX28" fmla="*/ 6654257 w 9662615"/>
              <a:gd name="connsiteY28" fmla="*/ 1424143 h 1598136"/>
              <a:gd name="connsiteX29" fmla="*/ 6620123 w 9662615"/>
              <a:gd name="connsiteY29" fmla="*/ 1430535 h 1598136"/>
              <a:gd name="connsiteX30" fmla="*/ 6571355 w 9662615"/>
              <a:gd name="connsiteY30" fmla="*/ 1436144 h 1598136"/>
              <a:gd name="connsiteX31" fmla="*/ 6486557 w 9662615"/>
              <a:gd name="connsiteY31" fmla="*/ 1449861 h 1598136"/>
              <a:gd name="connsiteX32" fmla="*/ 6370419 w 9662615"/>
              <a:gd name="connsiteY32" fmla="*/ 1461649 h 1598136"/>
              <a:gd name="connsiteX33" fmla="*/ 6278839 w 9662615"/>
              <a:gd name="connsiteY33" fmla="*/ 1449160 h 1598136"/>
              <a:gd name="connsiteX34" fmla="*/ 6272455 w 9662615"/>
              <a:gd name="connsiteY34" fmla="*/ 1453191 h 1598136"/>
              <a:gd name="connsiteX35" fmla="*/ 6212659 w 9662615"/>
              <a:gd name="connsiteY35" fmla="*/ 1454850 h 1598136"/>
              <a:gd name="connsiteX36" fmla="*/ 6069317 w 9662615"/>
              <a:gd name="connsiteY36" fmla="*/ 1445838 h 1598136"/>
              <a:gd name="connsiteX37" fmla="*/ 5878477 w 9662615"/>
              <a:gd name="connsiteY37" fmla="*/ 1439180 h 1598136"/>
              <a:gd name="connsiteX38" fmla="*/ 5838387 w 9662615"/>
              <a:gd name="connsiteY38" fmla="*/ 1444679 h 1598136"/>
              <a:gd name="connsiteX39" fmla="*/ 5771136 w 9662615"/>
              <a:gd name="connsiteY39" fmla="*/ 1453639 h 1598136"/>
              <a:gd name="connsiteX40" fmla="*/ 5724081 w 9662615"/>
              <a:gd name="connsiteY40" fmla="*/ 1470431 h 1598136"/>
              <a:gd name="connsiteX41" fmla="*/ 5666577 w 9662615"/>
              <a:gd name="connsiteY41" fmla="*/ 1473921 h 1598136"/>
              <a:gd name="connsiteX42" fmla="*/ 5649068 w 9662615"/>
              <a:gd name="connsiteY42" fmla="*/ 1461676 h 1598136"/>
              <a:gd name="connsiteX43" fmla="*/ 5588902 w 9662615"/>
              <a:gd name="connsiteY43" fmla="*/ 1469647 h 1598136"/>
              <a:gd name="connsiteX44" fmla="*/ 5498090 w 9662615"/>
              <a:gd name="connsiteY44" fmla="*/ 1483173 h 1598136"/>
              <a:gd name="connsiteX45" fmla="*/ 5444641 w 9662615"/>
              <a:gd name="connsiteY45" fmla="*/ 1487602 h 1598136"/>
              <a:gd name="connsiteX46" fmla="*/ 5299812 w 9662615"/>
              <a:gd name="connsiteY46" fmla="*/ 1503362 h 1598136"/>
              <a:gd name="connsiteX47" fmla="*/ 5213947 w 9662615"/>
              <a:gd name="connsiteY47" fmla="*/ 1516637 h 1598136"/>
              <a:gd name="connsiteX48" fmla="*/ 5090342 w 9662615"/>
              <a:gd name="connsiteY48" fmla="*/ 1546680 h 1598136"/>
              <a:gd name="connsiteX49" fmla="*/ 5129812 w 9662615"/>
              <a:gd name="connsiteY49" fmla="*/ 1521277 h 1598136"/>
              <a:gd name="connsiteX50" fmla="*/ 5059484 w 9662615"/>
              <a:gd name="connsiteY50" fmla="*/ 1546802 h 1598136"/>
              <a:gd name="connsiteX51" fmla="*/ 5050958 w 9662615"/>
              <a:gd name="connsiteY51" fmla="*/ 1545776 h 1598136"/>
              <a:gd name="connsiteX52" fmla="*/ 5038524 w 9662615"/>
              <a:gd name="connsiteY52" fmla="*/ 1545675 h 1598136"/>
              <a:gd name="connsiteX53" fmla="*/ 5038223 w 9662615"/>
              <a:gd name="connsiteY53" fmla="*/ 1545881 h 1598136"/>
              <a:gd name="connsiteX54" fmla="*/ 5026564 w 9662615"/>
              <a:gd name="connsiteY54" fmla="*/ 1545376 h 1598136"/>
              <a:gd name="connsiteX55" fmla="*/ 4969433 w 9662615"/>
              <a:gd name="connsiteY55" fmla="*/ 1540263 h 1598136"/>
              <a:gd name="connsiteX56" fmla="*/ 4921303 w 9662615"/>
              <a:gd name="connsiteY56" fmla="*/ 1575379 h 1598136"/>
              <a:gd name="connsiteX57" fmla="*/ 4863775 w 9662615"/>
              <a:gd name="connsiteY57" fmla="*/ 1562633 h 1598136"/>
              <a:gd name="connsiteX58" fmla="*/ 4847242 w 9662615"/>
              <a:gd name="connsiteY58" fmla="*/ 1565435 h 1598136"/>
              <a:gd name="connsiteX59" fmla="*/ 4856839 w 9662615"/>
              <a:gd name="connsiteY59" fmla="*/ 1598136 h 1598136"/>
              <a:gd name="connsiteX60" fmla="*/ 4791466 w 9662615"/>
              <a:gd name="connsiteY60" fmla="*/ 1561324 h 1598136"/>
              <a:gd name="connsiteX61" fmla="*/ 4784247 w 9662615"/>
              <a:gd name="connsiteY61" fmla="*/ 1562342 h 1598136"/>
              <a:gd name="connsiteX62" fmla="*/ 4748477 w 9662615"/>
              <a:gd name="connsiteY62" fmla="*/ 1556925 h 1598136"/>
              <a:gd name="connsiteX63" fmla="*/ 4730033 w 9662615"/>
              <a:gd name="connsiteY63" fmla="*/ 1555274 h 1598136"/>
              <a:gd name="connsiteX64" fmla="*/ 4724747 w 9662615"/>
              <a:gd name="connsiteY64" fmla="*/ 1552439 h 1598136"/>
              <a:gd name="connsiteX65" fmla="*/ 4697562 w 9662615"/>
              <a:gd name="connsiteY65" fmla="*/ 1551206 h 1598136"/>
              <a:gd name="connsiteX66" fmla="*/ 4662664 w 9662615"/>
              <a:gd name="connsiteY66" fmla="*/ 1573162 h 1598136"/>
              <a:gd name="connsiteX67" fmla="*/ 4603028 w 9662615"/>
              <a:gd name="connsiteY67" fmla="*/ 1568821 h 1598136"/>
              <a:gd name="connsiteX68" fmla="*/ 4541612 w 9662615"/>
              <a:gd name="connsiteY68" fmla="*/ 1545262 h 1598136"/>
              <a:gd name="connsiteX69" fmla="*/ 4422155 w 9662615"/>
              <a:gd name="connsiteY69" fmla="*/ 1542059 h 1598136"/>
              <a:gd name="connsiteX70" fmla="*/ 4221826 w 9662615"/>
              <a:gd name="connsiteY70" fmla="*/ 1508923 h 1598136"/>
              <a:gd name="connsiteX71" fmla="*/ 4096601 w 9662615"/>
              <a:gd name="connsiteY71" fmla="*/ 1521563 h 1598136"/>
              <a:gd name="connsiteX72" fmla="*/ 3970635 w 9662615"/>
              <a:gd name="connsiteY72" fmla="*/ 1544815 h 1598136"/>
              <a:gd name="connsiteX73" fmla="*/ 3833906 w 9662615"/>
              <a:gd name="connsiteY73" fmla="*/ 1516637 h 1598136"/>
              <a:gd name="connsiteX74" fmla="*/ 3696258 w 9662615"/>
              <a:gd name="connsiteY74" fmla="*/ 1537563 h 1598136"/>
              <a:gd name="connsiteX75" fmla="*/ 3594070 w 9662615"/>
              <a:gd name="connsiteY75" fmla="*/ 1509422 h 1598136"/>
              <a:gd name="connsiteX76" fmla="*/ 3565233 w 9662615"/>
              <a:gd name="connsiteY76" fmla="*/ 1515122 h 1598136"/>
              <a:gd name="connsiteX77" fmla="*/ 3560267 w 9662615"/>
              <a:gd name="connsiteY77" fmla="*/ 1516288 h 1598136"/>
              <a:gd name="connsiteX78" fmla="*/ 3540258 w 9662615"/>
              <a:gd name="connsiteY78" fmla="*/ 1516976 h 1598136"/>
              <a:gd name="connsiteX79" fmla="*/ 3534780 w 9662615"/>
              <a:gd name="connsiteY79" fmla="*/ 1522141 h 1598136"/>
              <a:gd name="connsiteX80" fmla="*/ 3504783 w 9662615"/>
              <a:gd name="connsiteY80" fmla="*/ 1526739 h 1598136"/>
              <a:gd name="connsiteX81" fmla="*/ 3430805 w 9662615"/>
              <a:gd name="connsiteY81" fmla="*/ 1542521 h 1598136"/>
              <a:gd name="connsiteX82" fmla="*/ 3292707 w 9662615"/>
              <a:gd name="connsiteY82" fmla="*/ 1520490 h 1598136"/>
              <a:gd name="connsiteX83" fmla="*/ 3187872 w 9662615"/>
              <a:gd name="connsiteY83" fmla="*/ 1519991 h 1598136"/>
              <a:gd name="connsiteX84" fmla="*/ 3148026 w 9662615"/>
              <a:gd name="connsiteY84" fmla="*/ 1524777 h 1598136"/>
              <a:gd name="connsiteX85" fmla="*/ 3092394 w 9662615"/>
              <a:gd name="connsiteY85" fmla="*/ 1528115 h 1598136"/>
              <a:gd name="connsiteX86" fmla="*/ 2994200 w 9662615"/>
              <a:gd name="connsiteY86" fmla="*/ 1537857 h 1598136"/>
              <a:gd name="connsiteX87" fmla="*/ 2862301 w 9662615"/>
              <a:gd name="connsiteY87" fmla="*/ 1544250 h 1598136"/>
              <a:gd name="connsiteX88" fmla="*/ 2766335 w 9662615"/>
              <a:gd name="connsiteY88" fmla="*/ 1527662 h 1598136"/>
              <a:gd name="connsiteX89" fmla="*/ 2757836 w 9662615"/>
              <a:gd name="connsiteY89" fmla="*/ 1531371 h 1598136"/>
              <a:gd name="connsiteX90" fmla="*/ 2691555 w 9662615"/>
              <a:gd name="connsiteY90" fmla="*/ 1530283 h 1598136"/>
              <a:gd name="connsiteX91" fmla="*/ 2491676 w 9662615"/>
              <a:gd name="connsiteY91" fmla="*/ 1500859 h 1598136"/>
              <a:gd name="connsiteX92" fmla="*/ 2378036 w 9662615"/>
              <a:gd name="connsiteY92" fmla="*/ 1520645 h 1598136"/>
              <a:gd name="connsiteX93" fmla="*/ 2284269 w 9662615"/>
              <a:gd name="connsiteY93" fmla="*/ 1503068 h 1598136"/>
              <a:gd name="connsiteX94" fmla="*/ 2207104 w 9662615"/>
              <a:gd name="connsiteY94" fmla="*/ 1508888 h 1598136"/>
              <a:gd name="connsiteX95" fmla="*/ 2149226 w 9662615"/>
              <a:gd name="connsiteY95" fmla="*/ 1523409 h 1598136"/>
              <a:gd name="connsiteX96" fmla="*/ 2084783 w 9662615"/>
              <a:gd name="connsiteY96" fmla="*/ 1524245 h 1598136"/>
              <a:gd name="connsiteX97" fmla="*/ 2070075 w 9662615"/>
              <a:gd name="connsiteY97" fmla="*/ 1511285 h 1598136"/>
              <a:gd name="connsiteX98" fmla="*/ 2001057 w 9662615"/>
              <a:gd name="connsiteY98" fmla="*/ 1516449 h 1598136"/>
              <a:gd name="connsiteX99" fmla="*/ 1896330 w 9662615"/>
              <a:gd name="connsiteY99" fmla="*/ 1525725 h 1598136"/>
              <a:gd name="connsiteX100" fmla="*/ 1835994 w 9662615"/>
              <a:gd name="connsiteY100" fmla="*/ 1527678 h 1598136"/>
              <a:gd name="connsiteX101" fmla="*/ 1671119 w 9662615"/>
              <a:gd name="connsiteY101" fmla="*/ 1536701 h 1598136"/>
              <a:gd name="connsiteX102" fmla="*/ 1601337 w 9662615"/>
              <a:gd name="connsiteY102" fmla="*/ 1548552 h 1598136"/>
              <a:gd name="connsiteX103" fmla="*/ 1407755 w 9662615"/>
              <a:gd name="connsiteY103" fmla="*/ 1571444 h 1598136"/>
              <a:gd name="connsiteX104" fmla="*/ 1271994 w 9662615"/>
              <a:gd name="connsiteY104" fmla="*/ 1579471 h 1598136"/>
              <a:gd name="connsiteX105" fmla="*/ 1249226 w 9662615"/>
              <a:gd name="connsiteY105" fmla="*/ 1583140 h 1598136"/>
              <a:gd name="connsiteX106" fmla="*/ 1217719 w 9662615"/>
              <a:gd name="connsiteY106" fmla="*/ 1580863 h 1598136"/>
              <a:gd name="connsiteX107" fmla="*/ 1091432 w 9662615"/>
              <a:gd name="connsiteY107" fmla="*/ 1571003 h 1598136"/>
              <a:gd name="connsiteX108" fmla="*/ 992039 w 9662615"/>
              <a:gd name="connsiteY108" fmla="*/ 1556662 h 1598136"/>
              <a:gd name="connsiteX109" fmla="*/ 868264 w 9662615"/>
              <a:gd name="connsiteY109" fmla="*/ 1566392 h 1598136"/>
              <a:gd name="connsiteX110" fmla="*/ 792765 w 9662615"/>
              <a:gd name="connsiteY110" fmla="*/ 1563102 h 1598136"/>
              <a:gd name="connsiteX111" fmla="*/ 669055 w 9662615"/>
              <a:gd name="connsiteY111" fmla="*/ 1543638 h 1598136"/>
              <a:gd name="connsiteX112" fmla="*/ 506152 w 9662615"/>
              <a:gd name="connsiteY112" fmla="*/ 1549124 h 1598136"/>
              <a:gd name="connsiteX113" fmla="*/ 472797 w 9662615"/>
              <a:gd name="connsiteY113" fmla="*/ 1568904 h 1598136"/>
              <a:gd name="connsiteX114" fmla="*/ 427864 w 9662615"/>
              <a:gd name="connsiteY114" fmla="*/ 1580848 h 1598136"/>
              <a:gd name="connsiteX115" fmla="*/ 408381 w 9662615"/>
              <a:gd name="connsiteY115" fmla="*/ 1552940 h 1598136"/>
              <a:gd name="connsiteX116" fmla="*/ 267163 w 9662615"/>
              <a:gd name="connsiteY116" fmla="*/ 1531913 h 1598136"/>
              <a:gd name="connsiteX117" fmla="*/ 196644 w 9662615"/>
              <a:gd name="connsiteY117" fmla="*/ 1524565 h 1598136"/>
              <a:gd name="connsiteX118" fmla="*/ 86819 w 9662615"/>
              <a:gd name="connsiteY118" fmla="*/ 1519517 h 1598136"/>
              <a:gd name="connsiteX119" fmla="*/ 53369 w 9662615"/>
              <a:gd name="connsiteY119" fmla="*/ 1516853 h 1598136"/>
              <a:gd name="connsiteX120" fmla="*/ 2359 w 9662615"/>
              <a:gd name="connsiteY120" fmla="*/ 1515247 h 1598136"/>
              <a:gd name="connsiteX121" fmla="*/ 0 w 9662615"/>
              <a:gd name="connsiteY121" fmla="*/ 1514932 h 1598136"/>
              <a:gd name="connsiteX122" fmla="*/ 0 w 9662615"/>
              <a:gd name="connsiteY122" fmla="*/ 0 h 1598136"/>
              <a:gd name="connsiteX0" fmla="*/ 0 w 9662615"/>
              <a:gd name="connsiteY0" fmla="*/ 0 h 1598136"/>
              <a:gd name="connsiteX1" fmla="*/ 9662615 w 9662615"/>
              <a:gd name="connsiteY1" fmla="*/ 0 h 1598136"/>
              <a:gd name="connsiteX2" fmla="*/ 9662615 w 9662615"/>
              <a:gd name="connsiteY2" fmla="*/ 1280346 h 1598136"/>
              <a:gd name="connsiteX3" fmla="*/ 9658420 w 9662615"/>
              <a:gd name="connsiteY3" fmla="*/ 1280106 h 1598136"/>
              <a:gd name="connsiteX4" fmla="*/ 9469546 w 9662615"/>
              <a:gd name="connsiteY4" fmla="*/ 1289837 h 1598136"/>
              <a:gd name="connsiteX5" fmla="*/ 9385895 w 9662615"/>
              <a:gd name="connsiteY5" fmla="*/ 1269203 h 1598136"/>
              <a:gd name="connsiteX6" fmla="*/ 9144767 w 9662615"/>
              <a:gd name="connsiteY6" fmla="*/ 1264120 h 1598136"/>
              <a:gd name="connsiteX7" fmla="*/ 8837252 w 9662615"/>
              <a:gd name="connsiteY7" fmla="*/ 1350515 h 1598136"/>
              <a:gd name="connsiteX8" fmla="*/ 8705466 w 9662615"/>
              <a:gd name="connsiteY8" fmla="*/ 1342419 h 1598136"/>
              <a:gd name="connsiteX9" fmla="*/ 8652221 w 9662615"/>
              <a:gd name="connsiteY9" fmla="*/ 1326906 h 1598136"/>
              <a:gd name="connsiteX10" fmla="*/ 8632312 w 9662615"/>
              <a:gd name="connsiteY10" fmla="*/ 1326025 h 1598136"/>
              <a:gd name="connsiteX11" fmla="*/ 8591582 w 9662615"/>
              <a:gd name="connsiteY11" fmla="*/ 1341666 h 1598136"/>
              <a:gd name="connsiteX12" fmla="*/ 8537336 w 9662615"/>
              <a:gd name="connsiteY12" fmla="*/ 1341684 h 1598136"/>
              <a:gd name="connsiteX13" fmla="*/ 8472508 w 9662615"/>
              <a:gd name="connsiteY13" fmla="*/ 1363109 h 1598136"/>
              <a:gd name="connsiteX14" fmla="*/ 8258477 w 9662615"/>
              <a:gd name="connsiteY14" fmla="*/ 1370666 h 1598136"/>
              <a:gd name="connsiteX15" fmla="*/ 8197961 w 9662615"/>
              <a:gd name="connsiteY15" fmla="*/ 1392804 h 1598136"/>
              <a:gd name="connsiteX16" fmla="*/ 8171196 w 9662615"/>
              <a:gd name="connsiteY16" fmla="*/ 1397216 h 1598136"/>
              <a:gd name="connsiteX17" fmla="*/ 8127667 w 9662615"/>
              <a:gd name="connsiteY17" fmla="*/ 1418254 h 1598136"/>
              <a:gd name="connsiteX18" fmla="*/ 7974579 w 9662615"/>
              <a:gd name="connsiteY18" fmla="*/ 1383439 h 1598136"/>
              <a:gd name="connsiteX19" fmla="*/ 7768351 w 9662615"/>
              <a:gd name="connsiteY19" fmla="*/ 1395051 h 1598136"/>
              <a:gd name="connsiteX20" fmla="*/ 7635985 w 9662615"/>
              <a:gd name="connsiteY20" fmla="*/ 1386363 h 1598136"/>
              <a:gd name="connsiteX21" fmla="*/ 7466069 w 9662615"/>
              <a:gd name="connsiteY21" fmla="*/ 1377654 h 1598136"/>
              <a:gd name="connsiteX22" fmla="*/ 7355642 w 9662615"/>
              <a:gd name="connsiteY22" fmla="*/ 1407761 h 1598136"/>
              <a:gd name="connsiteX23" fmla="*/ 7151610 w 9662615"/>
              <a:gd name="connsiteY23" fmla="*/ 1397856 h 1598136"/>
              <a:gd name="connsiteX24" fmla="*/ 7082147 w 9662615"/>
              <a:gd name="connsiteY24" fmla="*/ 1406113 h 1598136"/>
              <a:gd name="connsiteX25" fmla="*/ 7014958 w 9662615"/>
              <a:gd name="connsiteY25" fmla="*/ 1396883 h 1598136"/>
              <a:gd name="connsiteX26" fmla="*/ 6907567 w 9662615"/>
              <a:gd name="connsiteY26" fmla="*/ 1419149 h 1598136"/>
              <a:gd name="connsiteX27" fmla="*/ 6748428 w 9662615"/>
              <a:gd name="connsiteY27" fmla="*/ 1420308 h 1598136"/>
              <a:gd name="connsiteX28" fmla="*/ 6654257 w 9662615"/>
              <a:gd name="connsiteY28" fmla="*/ 1424143 h 1598136"/>
              <a:gd name="connsiteX29" fmla="*/ 6620123 w 9662615"/>
              <a:gd name="connsiteY29" fmla="*/ 1430535 h 1598136"/>
              <a:gd name="connsiteX30" fmla="*/ 6571355 w 9662615"/>
              <a:gd name="connsiteY30" fmla="*/ 1436144 h 1598136"/>
              <a:gd name="connsiteX31" fmla="*/ 6486557 w 9662615"/>
              <a:gd name="connsiteY31" fmla="*/ 1449861 h 1598136"/>
              <a:gd name="connsiteX32" fmla="*/ 6370419 w 9662615"/>
              <a:gd name="connsiteY32" fmla="*/ 1461649 h 1598136"/>
              <a:gd name="connsiteX33" fmla="*/ 6278839 w 9662615"/>
              <a:gd name="connsiteY33" fmla="*/ 1449160 h 1598136"/>
              <a:gd name="connsiteX34" fmla="*/ 6272455 w 9662615"/>
              <a:gd name="connsiteY34" fmla="*/ 1453191 h 1598136"/>
              <a:gd name="connsiteX35" fmla="*/ 6212659 w 9662615"/>
              <a:gd name="connsiteY35" fmla="*/ 1454850 h 1598136"/>
              <a:gd name="connsiteX36" fmla="*/ 6069317 w 9662615"/>
              <a:gd name="connsiteY36" fmla="*/ 1445838 h 1598136"/>
              <a:gd name="connsiteX37" fmla="*/ 5878477 w 9662615"/>
              <a:gd name="connsiteY37" fmla="*/ 1439180 h 1598136"/>
              <a:gd name="connsiteX38" fmla="*/ 5838387 w 9662615"/>
              <a:gd name="connsiteY38" fmla="*/ 1444679 h 1598136"/>
              <a:gd name="connsiteX39" fmla="*/ 5771136 w 9662615"/>
              <a:gd name="connsiteY39" fmla="*/ 1453639 h 1598136"/>
              <a:gd name="connsiteX40" fmla="*/ 5724081 w 9662615"/>
              <a:gd name="connsiteY40" fmla="*/ 1470431 h 1598136"/>
              <a:gd name="connsiteX41" fmla="*/ 5666577 w 9662615"/>
              <a:gd name="connsiteY41" fmla="*/ 1473921 h 1598136"/>
              <a:gd name="connsiteX42" fmla="*/ 5649068 w 9662615"/>
              <a:gd name="connsiteY42" fmla="*/ 1461676 h 1598136"/>
              <a:gd name="connsiteX43" fmla="*/ 5588902 w 9662615"/>
              <a:gd name="connsiteY43" fmla="*/ 1469647 h 1598136"/>
              <a:gd name="connsiteX44" fmla="*/ 5498090 w 9662615"/>
              <a:gd name="connsiteY44" fmla="*/ 1483173 h 1598136"/>
              <a:gd name="connsiteX45" fmla="*/ 5444641 w 9662615"/>
              <a:gd name="connsiteY45" fmla="*/ 1487602 h 1598136"/>
              <a:gd name="connsiteX46" fmla="*/ 5299812 w 9662615"/>
              <a:gd name="connsiteY46" fmla="*/ 1503362 h 1598136"/>
              <a:gd name="connsiteX47" fmla="*/ 5213947 w 9662615"/>
              <a:gd name="connsiteY47" fmla="*/ 1516637 h 1598136"/>
              <a:gd name="connsiteX48" fmla="*/ 5090342 w 9662615"/>
              <a:gd name="connsiteY48" fmla="*/ 1546680 h 1598136"/>
              <a:gd name="connsiteX49" fmla="*/ 5129812 w 9662615"/>
              <a:gd name="connsiteY49" fmla="*/ 1521277 h 1598136"/>
              <a:gd name="connsiteX50" fmla="*/ 5059484 w 9662615"/>
              <a:gd name="connsiteY50" fmla="*/ 1546802 h 1598136"/>
              <a:gd name="connsiteX51" fmla="*/ 5050958 w 9662615"/>
              <a:gd name="connsiteY51" fmla="*/ 1545776 h 1598136"/>
              <a:gd name="connsiteX52" fmla="*/ 5038524 w 9662615"/>
              <a:gd name="connsiteY52" fmla="*/ 1545675 h 1598136"/>
              <a:gd name="connsiteX53" fmla="*/ 5026564 w 9662615"/>
              <a:gd name="connsiteY53" fmla="*/ 1545376 h 1598136"/>
              <a:gd name="connsiteX54" fmla="*/ 4969433 w 9662615"/>
              <a:gd name="connsiteY54" fmla="*/ 1540263 h 1598136"/>
              <a:gd name="connsiteX55" fmla="*/ 4921303 w 9662615"/>
              <a:gd name="connsiteY55" fmla="*/ 1575379 h 1598136"/>
              <a:gd name="connsiteX56" fmla="*/ 4863775 w 9662615"/>
              <a:gd name="connsiteY56" fmla="*/ 1562633 h 1598136"/>
              <a:gd name="connsiteX57" fmla="*/ 4847242 w 9662615"/>
              <a:gd name="connsiteY57" fmla="*/ 1565435 h 1598136"/>
              <a:gd name="connsiteX58" fmla="*/ 4856839 w 9662615"/>
              <a:gd name="connsiteY58" fmla="*/ 1598136 h 1598136"/>
              <a:gd name="connsiteX59" fmla="*/ 4791466 w 9662615"/>
              <a:gd name="connsiteY59" fmla="*/ 1561324 h 1598136"/>
              <a:gd name="connsiteX60" fmla="*/ 4784247 w 9662615"/>
              <a:gd name="connsiteY60" fmla="*/ 1562342 h 1598136"/>
              <a:gd name="connsiteX61" fmla="*/ 4748477 w 9662615"/>
              <a:gd name="connsiteY61" fmla="*/ 1556925 h 1598136"/>
              <a:gd name="connsiteX62" fmla="*/ 4730033 w 9662615"/>
              <a:gd name="connsiteY62" fmla="*/ 1555274 h 1598136"/>
              <a:gd name="connsiteX63" fmla="*/ 4724747 w 9662615"/>
              <a:gd name="connsiteY63" fmla="*/ 1552439 h 1598136"/>
              <a:gd name="connsiteX64" fmla="*/ 4697562 w 9662615"/>
              <a:gd name="connsiteY64" fmla="*/ 1551206 h 1598136"/>
              <a:gd name="connsiteX65" fmla="*/ 4662664 w 9662615"/>
              <a:gd name="connsiteY65" fmla="*/ 1573162 h 1598136"/>
              <a:gd name="connsiteX66" fmla="*/ 4603028 w 9662615"/>
              <a:gd name="connsiteY66" fmla="*/ 1568821 h 1598136"/>
              <a:gd name="connsiteX67" fmla="*/ 4541612 w 9662615"/>
              <a:gd name="connsiteY67" fmla="*/ 1545262 h 1598136"/>
              <a:gd name="connsiteX68" fmla="*/ 4422155 w 9662615"/>
              <a:gd name="connsiteY68" fmla="*/ 1542059 h 1598136"/>
              <a:gd name="connsiteX69" fmla="*/ 4221826 w 9662615"/>
              <a:gd name="connsiteY69" fmla="*/ 1508923 h 1598136"/>
              <a:gd name="connsiteX70" fmla="*/ 4096601 w 9662615"/>
              <a:gd name="connsiteY70" fmla="*/ 1521563 h 1598136"/>
              <a:gd name="connsiteX71" fmla="*/ 3970635 w 9662615"/>
              <a:gd name="connsiteY71" fmla="*/ 1544815 h 1598136"/>
              <a:gd name="connsiteX72" fmla="*/ 3833906 w 9662615"/>
              <a:gd name="connsiteY72" fmla="*/ 1516637 h 1598136"/>
              <a:gd name="connsiteX73" fmla="*/ 3696258 w 9662615"/>
              <a:gd name="connsiteY73" fmla="*/ 1537563 h 1598136"/>
              <a:gd name="connsiteX74" fmla="*/ 3594070 w 9662615"/>
              <a:gd name="connsiteY74" fmla="*/ 1509422 h 1598136"/>
              <a:gd name="connsiteX75" fmla="*/ 3565233 w 9662615"/>
              <a:gd name="connsiteY75" fmla="*/ 1515122 h 1598136"/>
              <a:gd name="connsiteX76" fmla="*/ 3560267 w 9662615"/>
              <a:gd name="connsiteY76" fmla="*/ 1516288 h 1598136"/>
              <a:gd name="connsiteX77" fmla="*/ 3540258 w 9662615"/>
              <a:gd name="connsiteY77" fmla="*/ 1516976 h 1598136"/>
              <a:gd name="connsiteX78" fmla="*/ 3534780 w 9662615"/>
              <a:gd name="connsiteY78" fmla="*/ 1522141 h 1598136"/>
              <a:gd name="connsiteX79" fmla="*/ 3504783 w 9662615"/>
              <a:gd name="connsiteY79" fmla="*/ 1526739 h 1598136"/>
              <a:gd name="connsiteX80" fmla="*/ 3430805 w 9662615"/>
              <a:gd name="connsiteY80" fmla="*/ 1542521 h 1598136"/>
              <a:gd name="connsiteX81" fmla="*/ 3292707 w 9662615"/>
              <a:gd name="connsiteY81" fmla="*/ 1520490 h 1598136"/>
              <a:gd name="connsiteX82" fmla="*/ 3187872 w 9662615"/>
              <a:gd name="connsiteY82" fmla="*/ 1519991 h 1598136"/>
              <a:gd name="connsiteX83" fmla="*/ 3148026 w 9662615"/>
              <a:gd name="connsiteY83" fmla="*/ 1524777 h 1598136"/>
              <a:gd name="connsiteX84" fmla="*/ 3092394 w 9662615"/>
              <a:gd name="connsiteY84" fmla="*/ 1528115 h 1598136"/>
              <a:gd name="connsiteX85" fmla="*/ 2994200 w 9662615"/>
              <a:gd name="connsiteY85" fmla="*/ 1537857 h 1598136"/>
              <a:gd name="connsiteX86" fmla="*/ 2862301 w 9662615"/>
              <a:gd name="connsiteY86" fmla="*/ 1544250 h 1598136"/>
              <a:gd name="connsiteX87" fmla="*/ 2766335 w 9662615"/>
              <a:gd name="connsiteY87" fmla="*/ 1527662 h 1598136"/>
              <a:gd name="connsiteX88" fmla="*/ 2757836 w 9662615"/>
              <a:gd name="connsiteY88" fmla="*/ 1531371 h 1598136"/>
              <a:gd name="connsiteX89" fmla="*/ 2691555 w 9662615"/>
              <a:gd name="connsiteY89" fmla="*/ 1530283 h 1598136"/>
              <a:gd name="connsiteX90" fmla="*/ 2491676 w 9662615"/>
              <a:gd name="connsiteY90" fmla="*/ 1500859 h 1598136"/>
              <a:gd name="connsiteX91" fmla="*/ 2378036 w 9662615"/>
              <a:gd name="connsiteY91" fmla="*/ 1520645 h 1598136"/>
              <a:gd name="connsiteX92" fmla="*/ 2284269 w 9662615"/>
              <a:gd name="connsiteY92" fmla="*/ 1503068 h 1598136"/>
              <a:gd name="connsiteX93" fmla="*/ 2207104 w 9662615"/>
              <a:gd name="connsiteY93" fmla="*/ 1508888 h 1598136"/>
              <a:gd name="connsiteX94" fmla="*/ 2149226 w 9662615"/>
              <a:gd name="connsiteY94" fmla="*/ 1523409 h 1598136"/>
              <a:gd name="connsiteX95" fmla="*/ 2084783 w 9662615"/>
              <a:gd name="connsiteY95" fmla="*/ 1524245 h 1598136"/>
              <a:gd name="connsiteX96" fmla="*/ 2070075 w 9662615"/>
              <a:gd name="connsiteY96" fmla="*/ 1511285 h 1598136"/>
              <a:gd name="connsiteX97" fmla="*/ 2001057 w 9662615"/>
              <a:gd name="connsiteY97" fmla="*/ 1516449 h 1598136"/>
              <a:gd name="connsiteX98" fmla="*/ 1896330 w 9662615"/>
              <a:gd name="connsiteY98" fmla="*/ 1525725 h 1598136"/>
              <a:gd name="connsiteX99" fmla="*/ 1835994 w 9662615"/>
              <a:gd name="connsiteY99" fmla="*/ 1527678 h 1598136"/>
              <a:gd name="connsiteX100" fmla="*/ 1671119 w 9662615"/>
              <a:gd name="connsiteY100" fmla="*/ 1536701 h 1598136"/>
              <a:gd name="connsiteX101" fmla="*/ 1601337 w 9662615"/>
              <a:gd name="connsiteY101" fmla="*/ 1548552 h 1598136"/>
              <a:gd name="connsiteX102" fmla="*/ 1407755 w 9662615"/>
              <a:gd name="connsiteY102" fmla="*/ 1571444 h 1598136"/>
              <a:gd name="connsiteX103" fmla="*/ 1271994 w 9662615"/>
              <a:gd name="connsiteY103" fmla="*/ 1579471 h 1598136"/>
              <a:gd name="connsiteX104" fmla="*/ 1249226 w 9662615"/>
              <a:gd name="connsiteY104" fmla="*/ 1583140 h 1598136"/>
              <a:gd name="connsiteX105" fmla="*/ 1217719 w 9662615"/>
              <a:gd name="connsiteY105" fmla="*/ 1580863 h 1598136"/>
              <a:gd name="connsiteX106" fmla="*/ 1091432 w 9662615"/>
              <a:gd name="connsiteY106" fmla="*/ 1571003 h 1598136"/>
              <a:gd name="connsiteX107" fmla="*/ 992039 w 9662615"/>
              <a:gd name="connsiteY107" fmla="*/ 1556662 h 1598136"/>
              <a:gd name="connsiteX108" fmla="*/ 868264 w 9662615"/>
              <a:gd name="connsiteY108" fmla="*/ 1566392 h 1598136"/>
              <a:gd name="connsiteX109" fmla="*/ 792765 w 9662615"/>
              <a:gd name="connsiteY109" fmla="*/ 1563102 h 1598136"/>
              <a:gd name="connsiteX110" fmla="*/ 669055 w 9662615"/>
              <a:gd name="connsiteY110" fmla="*/ 1543638 h 1598136"/>
              <a:gd name="connsiteX111" fmla="*/ 506152 w 9662615"/>
              <a:gd name="connsiteY111" fmla="*/ 1549124 h 1598136"/>
              <a:gd name="connsiteX112" fmla="*/ 472797 w 9662615"/>
              <a:gd name="connsiteY112" fmla="*/ 1568904 h 1598136"/>
              <a:gd name="connsiteX113" fmla="*/ 427864 w 9662615"/>
              <a:gd name="connsiteY113" fmla="*/ 1580848 h 1598136"/>
              <a:gd name="connsiteX114" fmla="*/ 408381 w 9662615"/>
              <a:gd name="connsiteY114" fmla="*/ 1552940 h 1598136"/>
              <a:gd name="connsiteX115" fmla="*/ 267163 w 9662615"/>
              <a:gd name="connsiteY115" fmla="*/ 1531913 h 1598136"/>
              <a:gd name="connsiteX116" fmla="*/ 196644 w 9662615"/>
              <a:gd name="connsiteY116" fmla="*/ 1524565 h 1598136"/>
              <a:gd name="connsiteX117" fmla="*/ 86819 w 9662615"/>
              <a:gd name="connsiteY117" fmla="*/ 1519517 h 1598136"/>
              <a:gd name="connsiteX118" fmla="*/ 53369 w 9662615"/>
              <a:gd name="connsiteY118" fmla="*/ 1516853 h 1598136"/>
              <a:gd name="connsiteX119" fmla="*/ 2359 w 9662615"/>
              <a:gd name="connsiteY119" fmla="*/ 1515247 h 1598136"/>
              <a:gd name="connsiteX120" fmla="*/ 0 w 9662615"/>
              <a:gd name="connsiteY120" fmla="*/ 1514932 h 1598136"/>
              <a:gd name="connsiteX121" fmla="*/ 0 w 9662615"/>
              <a:gd name="connsiteY121" fmla="*/ 0 h 1598136"/>
              <a:gd name="connsiteX0" fmla="*/ 0 w 9662615"/>
              <a:gd name="connsiteY0" fmla="*/ 0 h 1598136"/>
              <a:gd name="connsiteX1" fmla="*/ 9662615 w 9662615"/>
              <a:gd name="connsiteY1" fmla="*/ 0 h 1598136"/>
              <a:gd name="connsiteX2" fmla="*/ 9662615 w 9662615"/>
              <a:gd name="connsiteY2" fmla="*/ 1280346 h 1598136"/>
              <a:gd name="connsiteX3" fmla="*/ 9658420 w 9662615"/>
              <a:gd name="connsiteY3" fmla="*/ 1280106 h 1598136"/>
              <a:gd name="connsiteX4" fmla="*/ 9469546 w 9662615"/>
              <a:gd name="connsiteY4" fmla="*/ 1289837 h 1598136"/>
              <a:gd name="connsiteX5" fmla="*/ 9385895 w 9662615"/>
              <a:gd name="connsiteY5" fmla="*/ 1269203 h 1598136"/>
              <a:gd name="connsiteX6" fmla="*/ 9144767 w 9662615"/>
              <a:gd name="connsiteY6" fmla="*/ 1264120 h 1598136"/>
              <a:gd name="connsiteX7" fmla="*/ 8837252 w 9662615"/>
              <a:gd name="connsiteY7" fmla="*/ 1350515 h 1598136"/>
              <a:gd name="connsiteX8" fmla="*/ 8705466 w 9662615"/>
              <a:gd name="connsiteY8" fmla="*/ 1342419 h 1598136"/>
              <a:gd name="connsiteX9" fmla="*/ 8652221 w 9662615"/>
              <a:gd name="connsiteY9" fmla="*/ 1326906 h 1598136"/>
              <a:gd name="connsiteX10" fmla="*/ 8632312 w 9662615"/>
              <a:gd name="connsiteY10" fmla="*/ 1326025 h 1598136"/>
              <a:gd name="connsiteX11" fmla="*/ 8591582 w 9662615"/>
              <a:gd name="connsiteY11" fmla="*/ 1341666 h 1598136"/>
              <a:gd name="connsiteX12" fmla="*/ 8537336 w 9662615"/>
              <a:gd name="connsiteY12" fmla="*/ 1341684 h 1598136"/>
              <a:gd name="connsiteX13" fmla="*/ 8472508 w 9662615"/>
              <a:gd name="connsiteY13" fmla="*/ 1363109 h 1598136"/>
              <a:gd name="connsiteX14" fmla="*/ 8258477 w 9662615"/>
              <a:gd name="connsiteY14" fmla="*/ 1370666 h 1598136"/>
              <a:gd name="connsiteX15" fmla="*/ 8197961 w 9662615"/>
              <a:gd name="connsiteY15" fmla="*/ 1392804 h 1598136"/>
              <a:gd name="connsiteX16" fmla="*/ 8171196 w 9662615"/>
              <a:gd name="connsiteY16" fmla="*/ 1397216 h 1598136"/>
              <a:gd name="connsiteX17" fmla="*/ 8127667 w 9662615"/>
              <a:gd name="connsiteY17" fmla="*/ 1418254 h 1598136"/>
              <a:gd name="connsiteX18" fmla="*/ 7974579 w 9662615"/>
              <a:gd name="connsiteY18" fmla="*/ 1383439 h 1598136"/>
              <a:gd name="connsiteX19" fmla="*/ 7768351 w 9662615"/>
              <a:gd name="connsiteY19" fmla="*/ 1395051 h 1598136"/>
              <a:gd name="connsiteX20" fmla="*/ 7635985 w 9662615"/>
              <a:gd name="connsiteY20" fmla="*/ 1386363 h 1598136"/>
              <a:gd name="connsiteX21" fmla="*/ 7466069 w 9662615"/>
              <a:gd name="connsiteY21" fmla="*/ 1377654 h 1598136"/>
              <a:gd name="connsiteX22" fmla="*/ 7355642 w 9662615"/>
              <a:gd name="connsiteY22" fmla="*/ 1407761 h 1598136"/>
              <a:gd name="connsiteX23" fmla="*/ 7151610 w 9662615"/>
              <a:gd name="connsiteY23" fmla="*/ 1397856 h 1598136"/>
              <a:gd name="connsiteX24" fmla="*/ 7082147 w 9662615"/>
              <a:gd name="connsiteY24" fmla="*/ 1406113 h 1598136"/>
              <a:gd name="connsiteX25" fmla="*/ 7014958 w 9662615"/>
              <a:gd name="connsiteY25" fmla="*/ 1396883 h 1598136"/>
              <a:gd name="connsiteX26" fmla="*/ 6907567 w 9662615"/>
              <a:gd name="connsiteY26" fmla="*/ 1419149 h 1598136"/>
              <a:gd name="connsiteX27" fmla="*/ 6748428 w 9662615"/>
              <a:gd name="connsiteY27" fmla="*/ 1420308 h 1598136"/>
              <a:gd name="connsiteX28" fmla="*/ 6654257 w 9662615"/>
              <a:gd name="connsiteY28" fmla="*/ 1424143 h 1598136"/>
              <a:gd name="connsiteX29" fmla="*/ 6620123 w 9662615"/>
              <a:gd name="connsiteY29" fmla="*/ 1430535 h 1598136"/>
              <a:gd name="connsiteX30" fmla="*/ 6571355 w 9662615"/>
              <a:gd name="connsiteY30" fmla="*/ 1436144 h 1598136"/>
              <a:gd name="connsiteX31" fmla="*/ 6486557 w 9662615"/>
              <a:gd name="connsiteY31" fmla="*/ 1449861 h 1598136"/>
              <a:gd name="connsiteX32" fmla="*/ 6370419 w 9662615"/>
              <a:gd name="connsiteY32" fmla="*/ 1461649 h 1598136"/>
              <a:gd name="connsiteX33" fmla="*/ 6278839 w 9662615"/>
              <a:gd name="connsiteY33" fmla="*/ 1449160 h 1598136"/>
              <a:gd name="connsiteX34" fmla="*/ 6272455 w 9662615"/>
              <a:gd name="connsiteY34" fmla="*/ 1453191 h 1598136"/>
              <a:gd name="connsiteX35" fmla="*/ 6212659 w 9662615"/>
              <a:gd name="connsiteY35" fmla="*/ 1454850 h 1598136"/>
              <a:gd name="connsiteX36" fmla="*/ 6069317 w 9662615"/>
              <a:gd name="connsiteY36" fmla="*/ 1445838 h 1598136"/>
              <a:gd name="connsiteX37" fmla="*/ 5878477 w 9662615"/>
              <a:gd name="connsiteY37" fmla="*/ 1439180 h 1598136"/>
              <a:gd name="connsiteX38" fmla="*/ 5838387 w 9662615"/>
              <a:gd name="connsiteY38" fmla="*/ 1444679 h 1598136"/>
              <a:gd name="connsiteX39" fmla="*/ 5771136 w 9662615"/>
              <a:gd name="connsiteY39" fmla="*/ 1453639 h 1598136"/>
              <a:gd name="connsiteX40" fmla="*/ 5724081 w 9662615"/>
              <a:gd name="connsiteY40" fmla="*/ 1470431 h 1598136"/>
              <a:gd name="connsiteX41" fmla="*/ 5666577 w 9662615"/>
              <a:gd name="connsiteY41" fmla="*/ 1473921 h 1598136"/>
              <a:gd name="connsiteX42" fmla="*/ 5649068 w 9662615"/>
              <a:gd name="connsiteY42" fmla="*/ 1461676 h 1598136"/>
              <a:gd name="connsiteX43" fmla="*/ 5588902 w 9662615"/>
              <a:gd name="connsiteY43" fmla="*/ 1469647 h 1598136"/>
              <a:gd name="connsiteX44" fmla="*/ 5498090 w 9662615"/>
              <a:gd name="connsiteY44" fmla="*/ 1483173 h 1598136"/>
              <a:gd name="connsiteX45" fmla="*/ 5444641 w 9662615"/>
              <a:gd name="connsiteY45" fmla="*/ 1487602 h 1598136"/>
              <a:gd name="connsiteX46" fmla="*/ 5299812 w 9662615"/>
              <a:gd name="connsiteY46" fmla="*/ 1503362 h 1598136"/>
              <a:gd name="connsiteX47" fmla="*/ 5213947 w 9662615"/>
              <a:gd name="connsiteY47" fmla="*/ 1516637 h 1598136"/>
              <a:gd name="connsiteX48" fmla="*/ 5090342 w 9662615"/>
              <a:gd name="connsiteY48" fmla="*/ 1546680 h 1598136"/>
              <a:gd name="connsiteX49" fmla="*/ 5129812 w 9662615"/>
              <a:gd name="connsiteY49" fmla="*/ 1521277 h 1598136"/>
              <a:gd name="connsiteX50" fmla="*/ 5059484 w 9662615"/>
              <a:gd name="connsiteY50" fmla="*/ 1546802 h 1598136"/>
              <a:gd name="connsiteX51" fmla="*/ 5038524 w 9662615"/>
              <a:gd name="connsiteY51" fmla="*/ 1545675 h 1598136"/>
              <a:gd name="connsiteX52" fmla="*/ 5026564 w 9662615"/>
              <a:gd name="connsiteY52" fmla="*/ 1545376 h 1598136"/>
              <a:gd name="connsiteX53" fmla="*/ 4969433 w 9662615"/>
              <a:gd name="connsiteY53" fmla="*/ 1540263 h 1598136"/>
              <a:gd name="connsiteX54" fmla="*/ 4921303 w 9662615"/>
              <a:gd name="connsiteY54" fmla="*/ 1575379 h 1598136"/>
              <a:gd name="connsiteX55" fmla="*/ 4863775 w 9662615"/>
              <a:gd name="connsiteY55" fmla="*/ 1562633 h 1598136"/>
              <a:gd name="connsiteX56" fmla="*/ 4847242 w 9662615"/>
              <a:gd name="connsiteY56" fmla="*/ 1565435 h 1598136"/>
              <a:gd name="connsiteX57" fmla="*/ 4856839 w 9662615"/>
              <a:gd name="connsiteY57" fmla="*/ 1598136 h 1598136"/>
              <a:gd name="connsiteX58" fmla="*/ 4791466 w 9662615"/>
              <a:gd name="connsiteY58" fmla="*/ 1561324 h 1598136"/>
              <a:gd name="connsiteX59" fmla="*/ 4784247 w 9662615"/>
              <a:gd name="connsiteY59" fmla="*/ 1562342 h 1598136"/>
              <a:gd name="connsiteX60" fmla="*/ 4748477 w 9662615"/>
              <a:gd name="connsiteY60" fmla="*/ 1556925 h 1598136"/>
              <a:gd name="connsiteX61" fmla="*/ 4730033 w 9662615"/>
              <a:gd name="connsiteY61" fmla="*/ 1555274 h 1598136"/>
              <a:gd name="connsiteX62" fmla="*/ 4724747 w 9662615"/>
              <a:gd name="connsiteY62" fmla="*/ 1552439 h 1598136"/>
              <a:gd name="connsiteX63" fmla="*/ 4697562 w 9662615"/>
              <a:gd name="connsiteY63" fmla="*/ 1551206 h 1598136"/>
              <a:gd name="connsiteX64" fmla="*/ 4662664 w 9662615"/>
              <a:gd name="connsiteY64" fmla="*/ 1573162 h 1598136"/>
              <a:gd name="connsiteX65" fmla="*/ 4603028 w 9662615"/>
              <a:gd name="connsiteY65" fmla="*/ 1568821 h 1598136"/>
              <a:gd name="connsiteX66" fmla="*/ 4541612 w 9662615"/>
              <a:gd name="connsiteY66" fmla="*/ 1545262 h 1598136"/>
              <a:gd name="connsiteX67" fmla="*/ 4422155 w 9662615"/>
              <a:gd name="connsiteY67" fmla="*/ 1542059 h 1598136"/>
              <a:gd name="connsiteX68" fmla="*/ 4221826 w 9662615"/>
              <a:gd name="connsiteY68" fmla="*/ 1508923 h 1598136"/>
              <a:gd name="connsiteX69" fmla="*/ 4096601 w 9662615"/>
              <a:gd name="connsiteY69" fmla="*/ 1521563 h 1598136"/>
              <a:gd name="connsiteX70" fmla="*/ 3970635 w 9662615"/>
              <a:gd name="connsiteY70" fmla="*/ 1544815 h 1598136"/>
              <a:gd name="connsiteX71" fmla="*/ 3833906 w 9662615"/>
              <a:gd name="connsiteY71" fmla="*/ 1516637 h 1598136"/>
              <a:gd name="connsiteX72" fmla="*/ 3696258 w 9662615"/>
              <a:gd name="connsiteY72" fmla="*/ 1537563 h 1598136"/>
              <a:gd name="connsiteX73" fmla="*/ 3594070 w 9662615"/>
              <a:gd name="connsiteY73" fmla="*/ 1509422 h 1598136"/>
              <a:gd name="connsiteX74" fmla="*/ 3565233 w 9662615"/>
              <a:gd name="connsiteY74" fmla="*/ 1515122 h 1598136"/>
              <a:gd name="connsiteX75" fmla="*/ 3560267 w 9662615"/>
              <a:gd name="connsiteY75" fmla="*/ 1516288 h 1598136"/>
              <a:gd name="connsiteX76" fmla="*/ 3540258 w 9662615"/>
              <a:gd name="connsiteY76" fmla="*/ 1516976 h 1598136"/>
              <a:gd name="connsiteX77" fmla="*/ 3534780 w 9662615"/>
              <a:gd name="connsiteY77" fmla="*/ 1522141 h 1598136"/>
              <a:gd name="connsiteX78" fmla="*/ 3504783 w 9662615"/>
              <a:gd name="connsiteY78" fmla="*/ 1526739 h 1598136"/>
              <a:gd name="connsiteX79" fmla="*/ 3430805 w 9662615"/>
              <a:gd name="connsiteY79" fmla="*/ 1542521 h 1598136"/>
              <a:gd name="connsiteX80" fmla="*/ 3292707 w 9662615"/>
              <a:gd name="connsiteY80" fmla="*/ 1520490 h 1598136"/>
              <a:gd name="connsiteX81" fmla="*/ 3187872 w 9662615"/>
              <a:gd name="connsiteY81" fmla="*/ 1519991 h 1598136"/>
              <a:gd name="connsiteX82" fmla="*/ 3148026 w 9662615"/>
              <a:gd name="connsiteY82" fmla="*/ 1524777 h 1598136"/>
              <a:gd name="connsiteX83" fmla="*/ 3092394 w 9662615"/>
              <a:gd name="connsiteY83" fmla="*/ 1528115 h 1598136"/>
              <a:gd name="connsiteX84" fmla="*/ 2994200 w 9662615"/>
              <a:gd name="connsiteY84" fmla="*/ 1537857 h 1598136"/>
              <a:gd name="connsiteX85" fmla="*/ 2862301 w 9662615"/>
              <a:gd name="connsiteY85" fmla="*/ 1544250 h 1598136"/>
              <a:gd name="connsiteX86" fmla="*/ 2766335 w 9662615"/>
              <a:gd name="connsiteY86" fmla="*/ 1527662 h 1598136"/>
              <a:gd name="connsiteX87" fmla="*/ 2757836 w 9662615"/>
              <a:gd name="connsiteY87" fmla="*/ 1531371 h 1598136"/>
              <a:gd name="connsiteX88" fmla="*/ 2691555 w 9662615"/>
              <a:gd name="connsiteY88" fmla="*/ 1530283 h 1598136"/>
              <a:gd name="connsiteX89" fmla="*/ 2491676 w 9662615"/>
              <a:gd name="connsiteY89" fmla="*/ 1500859 h 1598136"/>
              <a:gd name="connsiteX90" fmla="*/ 2378036 w 9662615"/>
              <a:gd name="connsiteY90" fmla="*/ 1520645 h 1598136"/>
              <a:gd name="connsiteX91" fmla="*/ 2284269 w 9662615"/>
              <a:gd name="connsiteY91" fmla="*/ 1503068 h 1598136"/>
              <a:gd name="connsiteX92" fmla="*/ 2207104 w 9662615"/>
              <a:gd name="connsiteY92" fmla="*/ 1508888 h 1598136"/>
              <a:gd name="connsiteX93" fmla="*/ 2149226 w 9662615"/>
              <a:gd name="connsiteY93" fmla="*/ 1523409 h 1598136"/>
              <a:gd name="connsiteX94" fmla="*/ 2084783 w 9662615"/>
              <a:gd name="connsiteY94" fmla="*/ 1524245 h 1598136"/>
              <a:gd name="connsiteX95" fmla="*/ 2070075 w 9662615"/>
              <a:gd name="connsiteY95" fmla="*/ 1511285 h 1598136"/>
              <a:gd name="connsiteX96" fmla="*/ 2001057 w 9662615"/>
              <a:gd name="connsiteY96" fmla="*/ 1516449 h 1598136"/>
              <a:gd name="connsiteX97" fmla="*/ 1896330 w 9662615"/>
              <a:gd name="connsiteY97" fmla="*/ 1525725 h 1598136"/>
              <a:gd name="connsiteX98" fmla="*/ 1835994 w 9662615"/>
              <a:gd name="connsiteY98" fmla="*/ 1527678 h 1598136"/>
              <a:gd name="connsiteX99" fmla="*/ 1671119 w 9662615"/>
              <a:gd name="connsiteY99" fmla="*/ 1536701 h 1598136"/>
              <a:gd name="connsiteX100" fmla="*/ 1601337 w 9662615"/>
              <a:gd name="connsiteY100" fmla="*/ 1548552 h 1598136"/>
              <a:gd name="connsiteX101" fmla="*/ 1407755 w 9662615"/>
              <a:gd name="connsiteY101" fmla="*/ 1571444 h 1598136"/>
              <a:gd name="connsiteX102" fmla="*/ 1271994 w 9662615"/>
              <a:gd name="connsiteY102" fmla="*/ 1579471 h 1598136"/>
              <a:gd name="connsiteX103" fmla="*/ 1249226 w 9662615"/>
              <a:gd name="connsiteY103" fmla="*/ 1583140 h 1598136"/>
              <a:gd name="connsiteX104" fmla="*/ 1217719 w 9662615"/>
              <a:gd name="connsiteY104" fmla="*/ 1580863 h 1598136"/>
              <a:gd name="connsiteX105" fmla="*/ 1091432 w 9662615"/>
              <a:gd name="connsiteY105" fmla="*/ 1571003 h 1598136"/>
              <a:gd name="connsiteX106" fmla="*/ 992039 w 9662615"/>
              <a:gd name="connsiteY106" fmla="*/ 1556662 h 1598136"/>
              <a:gd name="connsiteX107" fmla="*/ 868264 w 9662615"/>
              <a:gd name="connsiteY107" fmla="*/ 1566392 h 1598136"/>
              <a:gd name="connsiteX108" fmla="*/ 792765 w 9662615"/>
              <a:gd name="connsiteY108" fmla="*/ 1563102 h 1598136"/>
              <a:gd name="connsiteX109" fmla="*/ 669055 w 9662615"/>
              <a:gd name="connsiteY109" fmla="*/ 1543638 h 1598136"/>
              <a:gd name="connsiteX110" fmla="*/ 506152 w 9662615"/>
              <a:gd name="connsiteY110" fmla="*/ 1549124 h 1598136"/>
              <a:gd name="connsiteX111" fmla="*/ 472797 w 9662615"/>
              <a:gd name="connsiteY111" fmla="*/ 1568904 h 1598136"/>
              <a:gd name="connsiteX112" fmla="*/ 427864 w 9662615"/>
              <a:gd name="connsiteY112" fmla="*/ 1580848 h 1598136"/>
              <a:gd name="connsiteX113" fmla="*/ 408381 w 9662615"/>
              <a:gd name="connsiteY113" fmla="*/ 1552940 h 1598136"/>
              <a:gd name="connsiteX114" fmla="*/ 267163 w 9662615"/>
              <a:gd name="connsiteY114" fmla="*/ 1531913 h 1598136"/>
              <a:gd name="connsiteX115" fmla="*/ 196644 w 9662615"/>
              <a:gd name="connsiteY115" fmla="*/ 1524565 h 1598136"/>
              <a:gd name="connsiteX116" fmla="*/ 86819 w 9662615"/>
              <a:gd name="connsiteY116" fmla="*/ 1519517 h 1598136"/>
              <a:gd name="connsiteX117" fmla="*/ 53369 w 9662615"/>
              <a:gd name="connsiteY117" fmla="*/ 1516853 h 1598136"/>
              <a:gd name="connsiteX118" fmla="*/ 2359 w 9662615"/>
              <a:gd name="connsiteY118" fmla="*/ 1515247 h 1598136"/>
              <a:gd name="connsiteX119" fmla="*/ 0 w 9662615"/>
              <a:gd name="connsiteY119" fmla="*/ 1514932 h 1598136"/>
              <a:gd name="connsiteX120" fmla="*/ 0 w 9662615"/>
              <a:gd name="connsiteY120" fmla="*/ 0 h 1598136"/>
              <a:gd name="connsiteX0" fmla="*/ 0 w 9662615"/>
              <a:gd name="connsiteY0" fmla="*/ 0 h 1598136"/>
              <a:gd name="connsiteX1" fmla="*/ 9662615 w 9662615"/>
              <a:gd name="connsiteY1" fmla="*/ 0 h 1598136"/>
              <a:gd name="connsiteX2" fmla="*/ 9662615 w 9662615"/>
              <a:gd name="connsiteY2" fmla="*/ 1280346 h 1598136"/>
              <a:gd name="connsiteX3" fmla="*/ 9658420 w 9662615"/>
              <a:gd name="connsiteY3" fmla="*/ 1280106 h 1598136"/>
              <a:gd name="connsiteX4" fmla="*/ 9469546 w 9662615"/>
              <a:gd name="connsiteY4" fmla="*/ 1289837 h 1598136"/>
              <a:gd name="connsiteX5" fmla="*/ 9385895 w 9662615"/>
              <a:gd name="connsiteY5" fmla="*/ 1269203 h 1598136"/>
              <a:gd name="connsiteX6" fmla="*/ 9144767 w 9662615"/>
              <a:gd name="connsiteY6" fmla="*/ 1264120 h 1598136"/>
              <a:gd name="connsiteX7" fmla="*/ 8837252 w 9662615"/>
              <a:gd name="connsiteY7" fmla="*/ 1350515 h 1598136"/>
              <a:gd name="connsiteX8" fmla="*/ 8705466 w 9662615"/>
              <a:gd name="connsiteY8" fmla="*/ 1342419 h 1598136"/>
              <a:gd name="connsiteX9" fmla="*/ 8652221 w 9662615"/>
              <a:gd name="connsiteY9" fmla="*/ 1326906 h 1598136"/>
              <a:gd name="connsiteX10" fmla="*/ 8632312 w 9662615"/>
              <a:gd name="connsiteY10" fmla="*/ 1326025 h 1598136"/>
              <a:gd name="connsiteX11" fmla="*/ 8591582 w 9662615"/>
              <a:gd name="connsiteY11" fmla="*/ 1341666 h 1598136"/>
              <a:gd name="connsiteX12" fmla="*/ 8537336 w 9662615"/>
              <a:gd name="connsiteY12" fmla="*/ 1341684 h 1598136"/>
              <a:gd name="connsiteX13" fmla="*/ 8472508 w 9662615"/>
              <a:gd name="connsiteY13" fmla="*/ 1363109 h 1598136"/>
              <a:gd name="connsiteX14" fmla="*/ 8258477 w 9662615"/>
              <a:gd name="connsiteY14" fmla="*/ 1370666 h 1598136"/>
              <a:gd name="connsiteX15" fmla="*/ 8197961 w 9662615"/>
              <a:gd name="connsiteY15" fmla="*/ 1392804 h 1598136"/>
              <a:gd name="connsiteX16" fmla="*/ 8171196 w 9662615"/>
              <a:gd name="connsiteY16" fmla="*/ 1397216 h 1598136"/>
              <a:gd name="connsiteX17" fmla="*/ 8127667 w 9662615"/>
              <a:gd name="connsiteY17" fmla="*/ 1418254 h 1598136"/>
              <a:gd name="connsiteX18" fmla="*/ 7974579 w 9662615"/>
              <a:gd name="connsiteY18" fmla="*/ 1383439 h 1598136"/>
              <a:gd name="connsiteX19" fmla="*/ 7768351 w 9662615"/>
              <a:gd name="connsiteY19" fmla="*/ 1395051 h 1598136"/>
              <a:gd name="connsiteX20" fmla="*/ 7635985 w 9662615"/>
              <a:gd name="connsiteY20" fmla="*/ 1386363 h 1598136"/>
              <a:gd name="connsiteX21" fmla="*/ 7466069 w 9662615"/>
              <a:gd name="connsiteY21" fmla="*/ 1377654 h 1598136"/>
              <a:gd name="connsiteX22" fmla="*/ 7355642 w 9662615"/>
              <a:gd name="connsiteY22" fmla="*/ 1407761 h 1598136"/>
              <a:gd name="connsiteX23" fmla="*/ 7151610 w 9662615"/>
              <a:gd name="connsiteY23" fmla="*/ 1397856 h 1598136"/>
              <a:gd name="connsiteX24" fmla="*/ 7082147 w 9662615"/>
              <a:gd name="connsiteY24" fmla="*/ 1406113 h 1598136"/>
              <a:gd name="connsiteX25" fmla="*/ 7014958 w 9662615"/>
              <a:gd name="connsiteY25" fmla="*/ 1396883 h 1598136"/>
              <a:gd name="connsiteX26" fmla="*/ 6907567 w 9662615"/>
              <a:gd name="connsiteY26" fmla="*/ 1419149 h 1598136"/>
              <a:gd name="connsiteX27" fmla="*/ 6748428 w 9662615"/>
              <a:gd name="connsiteY27" fmla="*/ 1420308 h 1598136"/>
              <a:gd name="connsiteX28" fmla="*/ 6654257 w 9662615"/>
              <a:gd name="connsiteY28" fmla="*/ 1424143 h 1598136"/>
              <a:gd name="connsiteX29" fmla="*/ 6620123 w 9662615"/>
              <a:gd name="connsiteY29" fmla="*/ 1430535 h 1598136"/>
              <a:gd name="connsiteX30" fmla="*/ 6571355 w 9662615"/>
              <a:gd name="connsiteY30" fmla="*/ 1436144 h 1598136"/>
              <a:gd name="connsiteX31" fmla="*/ 6486557 w 9662615"/>
              <a:gd name="connsiteY31" fmla="*/ 1449861 h 1598136"/>
              <a:gd name="connsiteX32" fmla="*/ 6370419 w 9662615"/>
              <a:gd name="connsiteY32" fmla="*/ 1461649 h 1598136"/>
              <a:gd name="connsiteX33" fmla="*/ 6278839 w 9662615"/>
              <a:gd name="connsiteY33" fmla="*/ 1449160 h 1598136"/>
              <a:gd name="connsiteX34" fmla="*/ 6272455 w 9662615"/>
              <a:gd name="connsiteY34" fmla="*/ 1453191 h 1598136"/>
              <a:gd name="connsiteX35" fmla="*/ 6212659 w 9662615"/>
              <a:gd name="connsiteY35" fmla="*/ 1454850 h 1598136"/>
              <a:gd name="connsiteX36" fmla="*/ 6069317 w 9662615"/>
              <a:gd name="connsiteY36" fmla="*/ 1445838 h 1598136"/>
              <a:gd name="connsiteX37" fmla="*/ 5878477 w 9662615"/>
              <a:gd name="connsiteY37" fmla="*/ 1439180 h 1598136"/>
              <a:gd name="connsiteX38" fmla="*/ 5838387 w 9662615"/>
              <a:gd name="connsiteY38" fmla="*/ 1444679 h 1598136"/>
              <a:gd name="connsiteX39" fmla="*/ 5771136 w 9662615"/>
              <a:gd name="connsiteY39" fmla="*/ 1453639 h 1598136"/>
              <a:gd name="connsiteX40" fmla="*/ 5724081 w 9662615"/>
              <a:gd name="connsiteY40" fmla="*/ 1470431 h 1598136"/>
              <a:gd name="connsiteX41" fmla="*/ 5666577 w 9662615"/>
              <a:gd name="connsiteY41" fmla="*/ 1473921 h 1598136"/>
              <a:gd name="connsiteX42" fmla="*/ 5649068 w 9662615"/>
              <a:gd name="connsiteY42" fmla="*/ 1461676 h 1598136"/>
              <a:gd name="connsiteX43" fmla="*/ 5588902 w 9662615"/>
              <a:gd name="connsiteY43" fmla="*/ 1469647 h 1598136"/>
              <a:gd name="connsiteX44" fmla="*/ 5498090 w 9662615"/>
              <a:gd name="connsiteY44" fmla="*/ 1483173 h 1598136"/>
              <a:gd name="connsiteX45" fmla="*/ 5444641 w 9662615"/>
              <a:gd name="connsiteY45" fmla="*/ 1487602 h 1598136"/>
              <a:gd name="connsiteX46" fmla="*/ 5299812 w 9662615"/>
              <a:gd name="connsiteY46" fmla="*/ 1503362 h 1598136"/>
              <a:gd name="connsiteX47" fmla="*/ 5213947 w 9662615"/>
              <a:gd name="connsiteY47" fmla="*/ 1516637 h 1598136"/>
              <a:gd name="connsiteX48" fmla="*/ 5090342 w 9662615"/>
              <a:gd name="connsiteY48" fmla="*/ 1546680 h 1598136"/>
              <a:gd name="connsiteX49" fmla="*/ 5129812 w 9662615"/>
              <a:gd name="connsiteY49" fmla="*/ 1521277 h 1598136"/>
              <a:gd name="connsiteX50" fmla="*/ 5059484 w 9662615"/>
              <a:gd name="connsiteY50" fmla="*/ 1546802 h 1598136"/>
              <a:gd name="connsiteX51" fmla="*/ 5038524 w 9662615"/>
              <a:gd name="connsiteY51" fmla="*/ 1545675 h 1598136"/>
              <a:gd name="connsiteX52" fmla="*/ 5026564 w 9662615"/>
              <a:gd name="connsiteY52" fmla="*/ 1545376 h 1598136"/>
              <a:gd name="connsiteX53" fmla="*/ 4969433 w 9662615"/>
              <a:gd name="connsiteY53" fmla="*/ 1550865 h 1598136"/>
              <a:gd name="connsiteX54" fmla="*/ 4921303 w 9662615"/>
              <a:gd name="connsiteY54" fmla="*/ 1575379 h 1598136"/>
              <a:gd name="connsiteX55" fmla="*/ 4863775 w 9662615"/>
              <a:gd name="connsiteY55" fmla="*/ 1562633 h 1598136"/>
              <a:gd name="connsiteX56" fmla="*/ 4847242 w 9662615"/>
              <a:gd name="connsiteY56" fmla="*/ 1565435 h 1598136"/>
              <a:gd name="connsiteX57" fmla="*/ 4856839 w 9662615"/>
              <a:gd name="connsiteY57" fmla="*/ 1598136 h 1598136"/>
              <a:gd name="connsiteX58" fmla="*/ 4791466 w 9662615"/>
              <a:gd name="connsiteY58" fmla="*/ 1561324 h 1598136"/>
              <a:gd name="connsiteX59" fmla="*/ 4784247 w 9662615"/>
              <a:gd name="connsiteY59" fmla="*/ 1562342 h 1598136"/>
              <a:gd name="connsiteX60" fmla="*/ 4748477 w 9662615"/>
              <a:gd name="connsiteY60" fmla="*/ 1556925 h 1598136"/>
              <a:gd name="connsiteX61" fmla="*/ 4730033 w 9662615"/>
              <a:gd name="connsiteY61" fmla="*/ 1555274 h 1598136"/>
              <a:gd name="connsiteX62" fmla="*/ 4724747 w 9662615"/>
              <a:gd name="connsiteY62" fmla="*/ 1552439 h 1598136"/>
              <a:gd name="connsiteX63" fmla="*/ 4697562 w 9662615"/>
              <a:gd name="connsiteY63" fmla="*/ 1551206 h 1598136"/>
              <a:gd name="connsiteX64" fmla="*/ 4662664 w 9662615"/>
              <a:gd name="connsiteY64" fmla="*/ 1573162 h 1598136"/>
              <a:gd name="connsiteX65" fmla="*/ 4603028 w 9662615"/>
              <a:gd name="connsiteY65" fmla="*/ 1568821 h 1598136"/>
              <a:gd name="connsiteX66" fmla="*/ 4541612 w 9662615"/>
              <a:gd name="connsiteY66" fmla="*/ 1545262 h 1598136"/>
              <a:gd name="connsiteX67" fmla="*/ 4422155 w 9662615"/>
              <a:gd name="connsiteY67" fmla="*/ 1542059 h 1598136"/>
              <a:gd name="connsiteX68" fmla="*/ 4221826 w 9662615"/>
              <a:gd name="connsiteY68" fmla="*/ 1508923 h 1598136"/>
              <a:gd name="connsiteX69" fmla="*/ 4096601 w 9662615"/>
              <a:gd name="connsiteY69" fmla="*/ 1521563 h 1598136"/>
              <a:gd name="connsiteX70" fmla="*/ 3970635 w 9662615"/>
              <a:gd name="connsiteY70" fmla="*/ 1544815 h 1598136"/>
              <a:gd name="connsiteX71" fmla="*/ 3833906 w 9662615"/>
              <a:gd name="connsiteY71" fmla="*/ 1516637 h 1598136"/>
              <a:gd name="connsiteX72" fmla="*/ 3696258 w 9662615"/>
              <a:gd name="connsiteY72" fmla="*/ 1537563 h 1598136"/>
              <a:gd name="connsiteX73" fmla="*/ 3594070 w 9662615"/>
              <a:gd name="connsiteY73" fmla="*/ 1509422 h 1598136"/>
              <a:gd name="connsiteX74" fmla="*/ 3565233 w 9662615"/>
              <a:gd name="connsiteY74" fmla="*/ 1515122 h 1598136"/>
              <a:gd name="connsiteX75" fmla="*/ 3560267 w 9662615"/>
              <a:gd name="connsiteY75" fmla="*/ 1516288 h 1598136"/>
              <a:gd name="connsiteX76" fmla="*/ 3540258 w 9662615"/>
              <a:gd name="connsiteY76" fmla="*/ 1516976 h 1598136"/>
              <a:gd name="connsiteX77" fmla="*/ 3534780 w 9662615"/>
              <a:gd name="connsiteY77" fmla="*/ 1522141 h 1598136"/>
              <a:gd name="connsiteX78" fmla="*/ 3504783 w 9662615"/>
              <a:gd name="connsiteY78" fmla="*/ 1526739 h 1598136"/>
              <a:gd name="connsiteX79" fmla="*/ 3430805 w 9662615"/>
              <a:gd name="connsiteY79" fmla="*/ 1542521 h 1598136"/>
              <a:gd name="connsiteX80" fmla="*/ 3292707 w 9662615"/>
              <a:gd name="connsiteY80" fmla="*/ 1520490 h 1598136"/>
              <a:gd name="connsiteX81" fmla="*/ 3187872 w 9662615"/>
              <a:gd name="connsiteY81" fmla="*/ 1519991 h 1598136"/>
              <a:gd name="connsiteX82" fmla="*/ 3148026 w 9662615"/>
              <a:gd name="connsiteY82" fmla="*/ 1524777 h 1598136"/>
              <a:gd name="connsiteX83" fmla="*/ 3092394 w 9662615"/>
              <a:gd name="connsiteY83" fmla="*/ 1528115 h 1598136"/>
              <a:gd name="connsiteX84" fmla="*/ 2994200 w 9662615"/>
              <a:gd name="connsiteY84" fmla="*/ 1537857 h 1598136"/>
              <a:gd name="connsiteX85" fmla="*/ 2862301 w 9662615"/>
              <a:gd name="connsiteY85" fmla="*/ 1544250 h 1598136"/>
              <a:gd name="connsiteX86" fmla="*/ 2766335 w 9662615"/>
              <a:gd name="connsiteY86" fmla="*/ 1527662 h 1598136"/>
              <a:gd name="connsiteX87" fmla="*/ 2757836 w 9662615"/>
              <a:gd name="connsiteY87" fmla="*/ 1531371 h 1598136"/>
              <a:gd name="connsiteX88" fmla="*/ 2691555 w 9662615"/>
              <a:gd name="connsiteY88" fmla="*/ 1530283 h 1598136"/>
              <a:gd name="connsiteX89" fmla="*/ 2491676 w 9662615"/>
              <a:gd name="connsiteY89" fmla="*/ 1500859 h 1598136"/>
              <a:gd name="connsiteX90" fmla="*/ 2378036 w 9662615"/>
              <a:gd name="connsiteY90" fmla="*/ 1520645 h 1598136"/>
              <a:gd name="connsiteX91" fmla="*/ 2284269 w 9662615"/>
              <a:gd name="connsiteY91" fmla="*/ 1503068 h 1598136"/>
              <a:gd name="connsiteX92" fmla="*/ 2207104 w 9662615"/>
              <a:gd name="connsiteY92" fmla="*/ 1508888 h 1598136"/>
              <a:gd name="connsiteX93" fmla="*/ 2149226 w 9662615"/>
              <a:gd name="connsiteY93" fmla="*/ 1523409 h 1598136"/>
              <a:gd name="connsiteX94" fmla="*/ 2084783 w 9662615"/>
              <a:gd name="connsiteY94" fmla="*/ 1524245 h 1598136"/>
              <a:gd name="connsiteX95" fmla="*/ 2070075 w 9662615"/>
              <a:gd name="connsiteY95" fmla="*/ 1511285 h 1598136"/>
              <a:gd name="connsiteX96" fmla="*/ 2001057 w 9662615"/>
              <a:gd name="connsiteY96" fmla="*/ 1516449 h 1598136"/>
              <a:gd name="connsiteX97" fmla="*/ 1896330 w 9662615"/>
              <a:gd name="connsiteY97" fmla="*/ 1525725 h 1598136"/>
              <a:gd name="connsiteX98" fmla="*/ 1835994 w 9662615"/>
              <a:gd name="connsiteY98" fmla="*/ 1527678 h 1598136"/>
              <a:gd name="connsiteX99" fmla="*/ 1671119 w 9662615"/>
              <a:gd name="connsiteY99" fmla="*/ 1536701 h 1598136"/>
              <a:gd name="connsiteX100" fmla="*/ 1601337 w 9662615"/>
              <a:gd name="connsiteY100" fmla="*/ 1548552 h 1598136"/>
              <a:gd name="connsiteX101" fmla="*/ 1407755 w 9662615"/>
              <a:gd name="connsiteY101" fmla="*/ 1571444 h 1598136"/>
              <a:gd name="connsiteX102" fmla="*/ 1271994 w 9662615"/>
              <a:gd name="connsiteY102" fmla="*/ 1579471 h 1598136"/>
              <a:gd name="connsiteX103" fmla="*/ 1249226 w 9662615"/>
              <a:gd name="connsiteY103" fmla="*/ 1583140 h 1598136"/>
              <a:gd name="connsiteX104" fmla="*/ 1217719 w 9662615"/>
              <a:gd name="connsiteY104" fmla="*/ 1580863 h 1598136"/>
              <a:gd name="connsiteX105" fmla="*/ 1091432 w 9662615"/>
              <a:gd name="connsiteY105" fmla="*/ 1571003 h 1598136"/>
              <a:gd name="connsiteX106" fmla="*/ 992039 w 9662615"/>
              <a:gd name="connsiteY106" fmla="*/ 1556662 h 1598136"/>
              <a:gd name="connsiteX107" fmla="*/ 868264 w 9662615"/>
              <a:gd name="connsiteY107" fmla="*/ 1566392 h 1598136"/>
              <a:gd name="connsiteX108" fmla="*/ 792765 w 9662615"/>
              <a:gd name="connsiteY108" fmla="*/ 1563102 h 1598136"/>
              <a:gd name="connsiteX109" fmla="*/ 669055 w 9662615"/>
              <a:gd name="connsiteY109" fmla="*/ 1543638 h 1598136"/>
              <a:gd name="connsiteX110" fmla="*/ 506152 w 9662615"/>
              <a:gd name="connsiteY110" fmla="*/ 1549124 h 1598136"/>
              <a:gd name="connsiteX111" fmla="*/ 472797 w 9662615"/>
              <a:gd name="connsiteY111" fmla="*/ 1568904 h 1598136"/>
              <a:gd name="connsiteX112" fmla="*/ 427864 w 9662615"/>
              <a:gd name="connsiteY112" fmla="*/ 1580848 h 1598136"/>
              <a:gd name="connsiteX113" fmla="*/ 408381 w 9662615"/>
              <a:gd name="connsiteY113" fmla="*/ 1552940 h 1598136"/>
              <a:gd name="connsiteX114" fmla="*/ 267163 w 9662615"/>
              <a:gd name="connsiteY114" fmla="*/ 1531913 h 1598136"/>
              <a:gd name="connsiteX115" fmla="*/ 196644 w 9662615"/>
              <a:gd name="connsiteY115" fmla="*/ 1524565 h 1598136"/>
              <a:gd name="connsiteX116" fmla="*/ 86819 w 9662615"/>
              <a:gd name="connsiteY116" fmla="*/ 1519517 h 1598136"/>
              <a:gd name="connsiteX117" fmla="*/ 53369 w 9662615"/>
              <a:gd name="connsiteY117" fmla="*/ 1516853 h 1598136"/>
              <a:gd name="connsiteX118" fmla="*/ 2359 w 9662615"/>
              <a:gd name="connsiteY118" fmla="*/ 1515247 h 1598136"/>
              <a:gd name="connsiteX119" fmla="*/ 0 w 9662615"/>
              <a:gd name="connsiteY119" fmla="*/ 1514932 h 1598136"/>
              <a:gd name="connsiteX120" fmla="*/ 0 w 9662615"/>
              <a:gd name="connsiteY120" fmla="*/ 0 h 1598136"/>
              <a:gd name="connsiteX0" fmla="*/ 0 w 9662615"/>
              <a:gd name="connsiteY0" fmla="*/ 0 h 1592835"/>
              <a:gd name="connsiteX1" fmla="*/ 9662615 w 9662615"/>
              <a:gd name="connsiteY1" fmla="*/ 0 h 1592835"/>
              <a:gd name="connsiteX2" fmla="*/ 9662615 w 9662615"/>
              <a:gd name="connsiteY2" fmla="*/ 1280346 h 1592835"/>
              <a:gd name="connsiteX3" fmla="*/ 9658420 w 9662615"/>
              <a:gd name="connsiteY3" fmla="*/ 1280106 h 1592835"/>
              <a:gd name="connsiteX4" fmla="*/ 9469546 w 9662615"/>
              <a:gd name="connsiteY4" fmla="*/ 1289837 h 1592835"/>
              <a:gd name="connsiteX5" fmla="*/ 9385895 w 9662615"/>
              <a:gd name="connsiteY5" fmla="*/ 1269203 h 1592835"/>
              <a:gd name="connsiteX6" fmla="*/ 9144767 w 9662615"/>
              <a:gd name="connsiteY6" fmla="*/ 1264120 h 1592835"/>
              <a:gd name="connsiteX7" fmla="*/ 8837252 w 9662615"/>
              <a:gd name="connsiteY7" fmla="*/ 1350515 h 1592835"/>
              <a:gd name="connsiteX8" fmla="*/ 8705466 w 9662615"/>
              <a:gd name="connsiteY8" fmla="*/ 1342419 h 1592835"/>
              <a:gd name="connsiteX9" fmla="*/ 8652221 w 9662615"/>
              <a:gd name="connsiteY9" fmla="*/ 1326906 h 1592835"/>
              <a:gd name="connsiteX10" fmla="*/ 8632312 w 9662615"/>
              <a:gd name="connsiteY10" fmla="*/ 1326025 h 1592835"/>
              <a:gd name="connsiteX11" fmla="*/ 8591582 w 9662615"/>
              <a:gd name="connsiteY11" fmla="*/ 1341666 h 1592835"/>
              <a:gd name="connsiteX12" fmla="*/ 8537336 w 9662615"/>
              <a:gd name="connsiteY12" fmla="*/ 1341684 h 1592835"/>
              <a:gd name="connsiteX13" fmla="*/ 8472508 w 9662615"/>
              <a:gd name="connsiteY13" fmla="*/ 1363109 h 1592835"/>
              <a:gd name="connsiteX14" fmla="*/ 8258477 w 9662615"/>
              <a:gd name="connsiteY14" fmla="*/ 1370666 h 1592835"/>
              <a:gd name="connsiteX15" fmla="*/ 8197961 w 9662615"/>
              <a:gd name="connsiteY15" fmla="*/ 1392804 h 1592835"/>
              <a:gd name="connsiteX16" fmla="*/ 8171196 w 9662615"/>
              <a:gd name="connsiteY16" fmla="*/ 1397216 h 1592835"/>
              <a:gd name="connsiteX17" fmla="*/ 8127667 w 9662615"/>
              <a:gd name="connsiteY17" fmla="*/ 1418254 h 1592835"/>
              <a:gd name="connsiteX18" fmla="*/ 7974579 w 9662615"/>
              <a:gd name="connsiteY18" fmla="*/ 1383439 h 1592835"/>
              <a:gd name="connsiteX19" fmla="*/ 7768351 w 9662615"/>
              <a:gd name="connsiteY19" fmla="*/ 1395051 h 1592835"/>
              <a:gd name="connsiteX20" fmla="*/ 7635985 w 9662615"/>
              <a:gd name="connsiteY20" fmla="*/ 1386363 h 1592835"/>
              <a:gd name="connsiteX21" fmla="*/ 7466069 w 9662615"/>
              <a:gd name="connsiteY21" fmla="*/ 1377654 h 1592835"/>
              <a:gd name="connsiteX22" fmla="*/ 7355642 w 9662615"/>
              <a:gd name="connsiteY22" fmla="*/ 1407761 h 1592835"/>
              <a:gd name="connsiteX23" fmla="*/ 7151610 w 9662615"/>
              <a:gd name="connsiteY23" fmla="*/ 1397856 h 1592835"/>
              <a:gd name="connsiteX24" fmla="*/ 7082147 w 9662615"/>
              <a:gd name="connsiteY24" fmla="*/ 1406113 h 1592835"/>
              <a:gd name="connsiteX25" fmla="*/ 7014958 w 9662615"/>
              <a:gd name="connsiteY25" fmla="*/ 1396883 h 1592835"/>
              <a:gd name="connsiteX26" fmla="*/ 6907567 w 9662615"/>
              <a:gd name="connsiteY26" fmla="*/ 1419149 h 1592835"/>
              <a:gd name="connsiteX27" fmla="*/ 6748428 w 9662615"/>
              <a:gd name="connsiteY27" fmla="*/ 1420308 h 1592835"/>
              <a:gd name="connsiteX28" fmla="*/ 6654257 w 9662615"/>
              <a:gd name="connsiteY28" fmla="*/ 1424143 h 1592835"/>
              <a:gd name="connsiteX29" fmla="*/ 6620123 w 9662615"/>
              <a:gd name="connsiteY29" fmla="*/ 1430535 h 1592835"/>
              <a:gd name="connsiteX30" fmla="*/ 6571355 w 9662615"/>
              <a:gd name="connsiteY30" fmla="*/ 1436144 h 1592835"/>
              <a:gd name="connsiteX31" fmla="*/ 6486557 w 9662615"/>
              <a:gd name="connsiteY31" fmla="*/ 1449861 h 1592835"/>
              <a:gd name="connsiteX32" fmla="*/ 6370419 w 9662615"/>
              <a:gd name="connsiteY32" fmla="*/ 1461649 h 1592835"/>
              <a:gd name="connsiteX33" fmla="*/ 6278839 w 9662615"/>
              <a:gd name="connsiteY33" fmla="*/ 1449160 h 1592835"/>
              <a:gd name="connsiteX34" fmla="*/ 6272455 w 9662615"/>
              <a:gd name="connsiteY34" fmla="*/ 1453191 h 1592835"/>
              <a:gd name="connsiteX35" fmla="*/ 6212659 w 9662615"/>
              <a:gd name="connsiteY35" fmla="*/ 1454850 h 1592835"/>
              <a:gd name="connsiteX36" fmla="*/ 6069317 w 9662615"/>
              <a:gd name="connsiteY36" fmla="*/ 1445838 h 1592835"/>
              <a:gd name="connsiteX37" fmla="*/ 5878477 w 9662615"/>
              <a:gd name="connsiteY37" fmla="*/ 1439180 h 1592835"/>
              <a:gd name="connsiteX38" fmla="*/ 5838387 w 9662615"/>
              <a:gd name="connsiteY38" fmla="*/ 1444679 h 1592835"/>
              <a:gd name="connsiteX39" fmla="*/ 5771136 w 9662615"/>
              <a:gd name="connsiteY39" fmla="*/ 1453639 h 1592835"/>
              <a:gd name="connsiteX40" fmla="*/ 5724081 w 9662615"/>
              <a:gd name="connsiteY40" fmla="*/ 1470431 h 1592835"/>
              <a:gd name="connsiteX41" fmla="*/ 5666577 w 9662615"/>
              <a:gd name="connsiteY41" fmla="*/ 1473921 h 1592835"/>
              <a:gd name="connsiteX42" fmla="*/ 5649068 w 9662615"/>
              <a:gd name="connsiteY42" fmla="*/ 1461676 h 1592835"/>
              <a:gd name="connsiteX43" fmla="*/ 5588902 w 9662615"/>
              <a:gd name="connsiteY43" fmla="*/ 1469647 h 1592835"/>
              <a:gd name="connsiteX44" fmla="*/ 5498090 w 9662615"/>
              <a:gd name="connsiteY44" fmla="*/ 1483173 h 1592835"/>
              <a:gd name="connsiteX45" fmla="*/ 5444641 w 9662615"/>
              <a:gd name="connsiteY45" fmla="*/ 1487602 h 1592835"/>
              <a:gd name="connsiteX46" fmla="*/ 5299812 w 9662615"/>
              <a:gd name="connsiteY46" fmla="*/ 1503362 h 1592835"/>
              <a:gd name="connsiteX47" fmla="*/ 5213947 w 9662615"/>
              <a:gd name="connsiteY47" fmla="*/ 1516637 h 1592835"/>
              <a:gd name="connsiteX48" fmla="*/ 5090342 w 9662615"/>
              <a:gd name="connsiteY48" fmla="*/ 1546680 h 1592835"/>
              <a:gd name="connsiteX49" fmla="*/ 5129812 w 9662615"/>
              <a:gd name="connsiteY49" fmla="*/ 1521277 h 1592835"/>
              <a:gd name="connsiteX50" fmla="*/ 5059484 w 9662615"/>
              <a:gd name="connsiteY50" fmla="*/ 1546802 h 1592835"/>
              <a:gd name="connsiteX51" fmla="*/ 5038524 w 9662615"/>
              <a:gd name="connsiteY51" fmla="*/ 1545675 h 1592835"/>
              <a:gd name="connsiteX52" fmla="*/ 5026564 w 9662615"/>
              <a:gd name="connsiteY52" fmla="*/ 1545376 h 1592835"/>
              <a:gd name="connsiteX53" fmla="*/ 4969433 w 9662615"/>
              <a:gd name="connsiteY53" fmla="*/ 1550865 h 1592835"/>
              <a:gd name="connsiteX54" fmla="*/ 4921303 w 9662615"/>
              <a:gd name="connsiteY54" fmla="*/ 1575379 h 1592835"/>
              <a:gd name="connsiteX55" fmla="*/ 4863775 w 9662615"/>
              <a:gd name="connsiteY55" fmla="*/ 1562633 h 1592835"/>
              <a:gd name="connsiteX56" fmla="*/ 4847242 w 9662615"/>
              <a:gd name="connsiteY56" fmla="*/ 1565435 h 1592835"/>
              <a:gd name="connsiteX57" fmla="*/ 4856839 w 9662615"/>
              <a:gd name="connsiteY57" fmla="*/ 1592835 h 1592835"/>
              <a:gd name="connsiteX58" fmla="*/ 4791466 w 9662615"/>
              <a:gd name="connsiteY58" fmla="*/ 1561324 h 1592835"/>
              <a:gd name="connsiteX59" fmla="*/ 4784247 w 9662615"/>
              <a:gd name="connsiteY59" fmla="*/ 1562342 h 1592835"/>
              <a:gd name="connsiteX60" fmla="*/ 4748477 w 9662615"/>
              <a:gd name="connsiteY60" fmla="*/ 1556925 h 1592835"/>
              <a:gd name="connsiteX61" fmla="*/ 4730033 w 9662615"/>
              <a:gd name="connsiteY61" fmla="*/ 1555274 h 1592835"/>
              <a:gd name="connsiteX62" fmla="*/ 4724747 w 9662615"/>
              <a:gd name="connsiteY62" fmla="*/ 1552439 h 1592835"/>
              <a:gd name="connsiteX63" fmla="*/ 4697562 w 9662615"/>
              <a:gd name="connsiteY63" fmla="*/ 1551206 h 1592835"/>
              <a:gd name="connsiteX64" fmla="*/ 4662664 w 9662615"/>
              <a:gd name="connsiteY64" fmla="*/ 1573162 h 1592835"/>
              <a:gd name="connsiteX65" fmla="*/ 4603028 w 9662615"/>
              <a:gd name="connsiteY65" fmla="*/ 1568821 h 1592835"/>
              <a:gd name="connsiteX66" fmla="*/ 4541612 w 9662615"/>
              <a:gd name="connsiteY66" fmla="*/ 1545262 h 1592835"/>
              <a:gd name="connsiteX67" fmla="*/ 4422155 w 9662615"/>
              <a:gd name="connsiteY67" fmla="*/ 1542059 h 1592835"/>
              <a:gd name="connsiteX68" fmla="*/ 4221826 w 9662615"/>
              <a:gd name="connsiteY68" fmla="*/ 1508923 h 1592835"/>
              <a:gd name="connsiteX69" fmla="*/ 4096601 w 9662615"/>
              <a:gd name="connsiteY69" fmla="*/ 1521563 h 1592835"/>
              <a:gd name="connsiteX70" fmla="*/ 3970635 w 9662615"/>
              <a:gd name="connsiteY70" fmla="*/ 1544815 h 1592835"/>
              <a:gd name="connsiteX71" fmla="*/ 3833906 w 9662615"/>
              <a:gd name="connsiteY71" fmla="*/ 1516637 h 1592835"/>
              <a:gd name="connsiteX72" fmla="*/ 3696258 w 9662615"/>
              <a:gd name="connsiteY72" fmla="*/ 1537563 h 1592835"/>
              <a:gd name="connsiteX73" fmla="*/ 3594070 w 9662615"/>
              <a:gd name="connsiteY73" fmla="*/ 1509422 h 1592835"/>
              <a:gd name="connsiteX74" fmla="*/ 3565233 w 9662615"/>
              <a:gd name="connsiteY74" fmla="*/ 1515122 h 1592835"/>
              <a:gd name="connsiteX75" fmla="*/ 3560267 w 9662615"/>
              <a:gd name="connsiteY75" fmla="*/ 1516288 h 1592835"/>
              <a:gd name="connsiteX76" fmla="*/ 3540258 w 9662615"/>
              <a:gd name="connsiteY76" fmla="*/ 1516976 h 1592835"/>
              <a:gd name="connsiteX77" fmla="*/ 3534780 w 9662615"/>
              <a:gd name="connsiteY77" fmla="*/ 1522141 h 1592835"/>
              <a:gd name="connsiteX78" fmla="*/ 3504783 w 9662615"/>
              <a:gd name="connsiteY78" fmla="*/ 1526739 h 1592835"/>
              <a:gd name="connsiteX79" fmla="*/ 3430805 w 9662615"/>
              <a:gd name="connsiteY79" fmla="*/ 1542521 h 1592835"/>
              <a:gd name="connsiteX80" fmla="*/ 3292707 w 9662615"/>
              <a:gd name="connsiteY80" fmla="*/ 1520490 h 1592835"/>
              <a:gd name="connsiteX81" fmla="*/ 3187872 w 9662615"/>
              <a:gd name="connsiteY81" fmla="*/ 1519991 h 1592835"/>
              <a:gd name="connsiteX82" fmla="*/ 3148026 w 9662615"/>
              <a:gd name="connsiteY82" fmla="*/ 1524777 h 1592835"/>
              <a:gd name="connsiteX83" fmla="*/ 3092394 w 9662615"/>
              <a:gd name="connsiteY83" fmla="*/ 1528115 h 1592835"/>
              <a:gd name="connsiteX84" fmla="*/ 2994200 w 9662615"/>
              <a:gd name="connsiteY84" fmla="*/ 1537857 h 1592835"/>
              <a:gd name="connsiteX85" fmla="*/ 2862301 w 9662615"/>
              <a:gd name="connsiteY85" fmla="*/ 1544250 h 1592835"/>
              <a:gd name="connsiteX86" fmla="*/ 2766335 w 9662615"/>
              <a:gd name="connsiteY86" fmla="*/ 1527662 h 1592835"/>
              <a:gd name="connsiteX87" fmla="*/ 2757836 w 9662615"/>
              <a:gd name="connsiteY87" fmla="*/ 1531371 h 1592835"/>
              <a:gd name="connsiteX88" fmla="*/ 2691555 w 9662615"/>
              <a:gd name="connsiteY88" fmla="*/ 1530283 h 1592835"/>
              <a:gd name="connsiteX89" fmla="*/ 2491676 w 9662615"/>
              <a:gd name="connsiteY89" fmla="*/ 1500859 h 1592835"/>
              <a:gd name="connsiteX90" fmla="*/ 2378036 w 9662615"/>
              <a:gd name="connsiteY90" fmla="*/ 1520645 h 1592835"/>
              <a:gd name="connsiteX91" fmla="*/ 2284269 w 9662615"/>
              <a:gd name="connsiteY91" fmla="*/ 1503068 h 1592835"/>
              <a:gd name="connsiteX92" fmla="*/ 2207104 w 9662615"/>
              <a:gd name="connsiteY92" fmla="*/ 1508888 h 1592835"/>
              <a:gd name="connsiteX93" fmla="*/ 2149226 w 9662615"/>
              <a:gd name="connsiteY93" fmla="*/ 1523409 h 1592835"/>
              <a:gd name="connsiteX94" fmla="*/ 2084783 w 9662615"/>
              <a:gd name="connsiteY94" fmla="*/ 1524245 h 1592835"/>
              <a:gd name="connsiteX95" fmla="*/ 2070075 w 9662615"/>
              <a:gd name="connsiteY95" fmla="*/ 1511285 h 1592835"/>
              <a:gd name="connsiteX96" fmla="*/ 2001057 w 9662615"/>
              <a:gd name="connsiteY96" fmla="*/ 1516449 h 1592835"/>
              <a:gd name="connsiteX97" fmla="*/ 1896330 w 9662615"/>
              <a:gd name="connsiteY97" fmla="*/ 1525725 h 1592835"/>
              <a:gd name="connsiteX98" fmla="*/ 1835994 w 9662615"/>
              <a:gd name="connsiteY98" fmla="*/ 1527678 h 1592835"/>
              <a:gd name="connsiteX99" fmla="*/ 1671119 w 9662615"/>
              <a:gd name="connsiteY99" fmla="*/ 1536701 h 1592835"/>
              <a:gd name="connsiteX100" fmla="*/ 1601337 w 9662615"/>
              <a:gd name="connsiteY100" fmla="*/ 1548552 h 1592835"/>
              <a:gd name="connsiteX101" fmla="*/ 1407755 w 9662615"/>
              <a:gd name="connsiteY101" fmla="*/ 1571444 h 1592835"/>
              <a:gd name="connsiteX102" fmla="*/ 1271994 w 9662615"/>
              <a:gd name="connsiteY102" fmla="*/ 1579471 h 1592835"/>
              <a:gd name="connsiteX103" fmla="*/ 1249226 w 9662615"/>
              <a:gd name="connsiteY103" fmla="*/ 1583140 h 1592835"/>
              <a:gd name="connsiteX104" fmla="*/ 1217719 w 9662615"/>
              <a:gd name="connsiteY104" fmla="*/ 1580863 h 1592835"/>
              <a:gd name="connsiteX105" fmla="*/ 1091432 w 9662615"/>
              <a:gd name="connsiteY105" fmla="*/ 1571003 h 1592835"/>
              <a:gd name="connsiteX106" fmla="*/ 992039 w 9662615"/>
              <a:gd name="connsiteY106" fmla="*/ 1556662 h 1592835"/>
              <a:gd name="connsiteX107" fmla="*/ 868264 w 9662615"/>
              <a:gd name="connsiteY107" fmla="*/ 1566392 h 1592835"/>
              <a:gd name="connsiteX108" fmla="*/ 792765 w 9662615"/>
              <a:gd name="connsiteY108" fmla="*/ 1563102 h 1592835"/>
              <a:gd name="connsiteX109" fmla="*/ 669055 w 9662615"/>
              <a:gd name="connsiteY109" fmla="*/ 1543638 h 1592835"/>
              <a:gd name="connsiteX110" fmla="*/ 506152 w 9662615"/>
              <a:gd name="connsiteY110" fmla="*/ 1549124 h 1592835"/>
              <a:gd name="connsiteX111" fmla="*/ 472797 w 9662615"/>
              <a:gd name="connsiteY111" fmla="*/ 1568904 h 1592835"/>
              <a:gd name="connsiteX112" fmla="*/ 427864 w 9662615"/>
              <a:gd name="connsiteY112" fmla="*/ 1580848 h 1592835"/>
              <a:gd name="connsiteX113" fmla="*/ 408381 w 9662615"/>
              <a:gd name="connsiteY113" fmla="*/ 1552940 h 1592835"/>
              <a:gd name="connsiteX114" fmla="*/ 267163 w 9662615"/>
              <a:gd name="connsiteY114" fmla="*/ 1531913 h 1592835"/>
              <a:gd name="connsiteX115" fmla="*/ 196644 w 9662615"/>
              <a:gd name="connsiteY115" fmla="*/ 1524565 h 1592835"/>
              <a:gd name="connsiteX116" fmla="*/ 86819 w 9662615"/>
              <a:gd name="connsiteY116" fmla="*/ 1519517 h 1592835"/>
              <a:gd name="connsiteX117" fmla="*/ 53369 w 9662615"/>
              <a:gd name="connsiteY117" fmla="*/ 1516853 h 1592835"/>
              <a:gd name="connsiteX118" fmla="*/ 2359 w 9662615"/>
              <a:gd name="connsiteY118" fmla="*/ 1515247 h 1592835"/>
              <a:gd name="connsiteX119" fmla="*/ 0 w 9662615"/>
              <a:gd name="connsiteY119" fmla="*/ 1514932 h 1592835"/>
              <a:gd name="connsiteX120" fmla="*/ 0 w 9662615"/>
              <a:gd name="connsiteY120" fmla="*/ 0 h 1592835"/>
              <a:gd name="connsiteX0" fmla="*/ 0 w 9662615"/>
              <a:gd name="connsiteY0" fmla="*/ 0 h 1592835"/>
              <a:gd name="connsiteX1" fmla="*/ 9662615 w 9662615"/>
              <a:gd name="connsiteY1" fmla="*/ 0 h 1592835"/>
              <a:gd name="connsiteX2" fmla="*/ 9662615 w 9662615"/>
              <a:gd name="connsiteY2" fmla="*/ 1280346 h 1592835"/>
              <a:gd name="connsiteX3" fmla="*/ 9658420 w 9662615"/>
              <a:gd name="connsiteY3" fmla="*/ 1280106 h 1592835"/>
              <a:gd name="connsiteX4" fmla="*/ 9469546 w 9662615"/>
              <a:gd name="connsiteY4" fmla="*/ 1289837 h 1592835"/>
              <a:gd name="connsiteX5" fmla="*/ 9385895 w 9662615"/>
              <a:gd name="connsiteY5" fmla="*/ 1269203 h 1592835"/>
              <a:gd name="connsiteX6" fmla="*/ 9144767 w 9662615"/>
              <a:gd name="connsiteY6" fmla="*/ 1264120 h 1592835"/>
              <a:gd name="connsiteX7" fmla="*/ 8837252 w 9662615"/>
              <a:gd name="connsiteY7" fmla="*/ 1350515 h 1592835"/>
              <a:gd name="connsiteX8" fmla="*/ 8705466 w 9662615"/>
              <a:gd name="connsiteY8" fmla="*/ 1342419 h 1592835"/>
              <a:gd name="connsiteX9" fmla="*/ 8652221 w 9662615"/>
              <a:gd name="connsiteY9" fmla="*/ 1326906 h 1592835"/>
              <a:gd name="connsiteX10" fmla="*/ 8632312 w 9662615"/>
              <a:gd name="connsiteY10" fmla="*/ 1326025 h 1592835"/>
              <a:gd name="connsiteX11" fmla="*/ 8591582 w 9662615"/>
              <a:gd name="connsiteY11" fmla="*/ 1341666 h 1592835"/>
              <a:gd name="connsiteX12" fmla="*/ 8537336 w 9662615"/>
              <a:gd name="connsiteY12" fmla="*/ 1341684 h 1592835"/>
              <a:gd name="connsiteX13" fmla="*/ 8472508 w 9662615"/>
              <a:gd name="connsiteY13" fmla="*/ 1363109 h 1592835"/>
              <a:gd name="connsiteX14" fmla="*/ 8258477 w 9662615"/>
              <a:gd name="connsiteY14" fmla="*/ 1370666 h 1592835"/>
              <a:gd name="connsiteX15" fmla="*/ 8197961 w 9662615"/>
              <a:gd name="connsiteY15" fmla="*/ 1392804 h 1592835"/>
              <a:gd name="connsiteX16" fmla="*/ 8171196 w 9662615"/>
              <a:gd name="connsiteY16" fmla="*/ 1397216 h 1592835"/>
              <a:gd name="connsiteX17" fmla="*/ 8127667 w 9662615"/>
              <a:gd name="connsiteY17" fmla="*/ 1418254 h 1592835"/>
              <a:gd name="connsiteX18" fmla="*/ 7974579 w 9662615"/>
              <a:gd name="connsiteY18" fmla="*/ 1383439 h 1592835"/>
              <a:gd name="connsiteX19" fmla="*/ 7768351 w 9662615"/>
              <a:gd name="connsiteY19" fmla="*/ 1395051 h 1592835"/>
              <a:gd name="connsiteX20" fmla="*/ 7635985 w 9662615"/>
              <a:gd name="connsiteY20" fmla="*/ 1386363 h 1592835"/>
              <a:gd name="connsiteX21" fmla="*/ 7466069 w 9662615"/>
              <a:gd name="connsiteY21" fmla="*/ 1377654 h 1592835"/>
              <a:gd name="connsiteX22" fmla="*/ 7355642 w 9662615"/>
              <a:gd name="connsiteY22" fmla="*/ 1407761 h 1592835"/>
              <a:gd name="connsiteX23" fmla="*/ 7151610 w 9662615"/>
              <a:gd name="connsiteY23" fmla="*/ 1397856 h 1592835"/>
              <a:gd name="connsiteX24" fmla="*/ 7082147 w 9662615"/>
              <a:gd name="connsiteY24" fmla="*/ 1406113 h 1592835"/>
              <a:gd name="connsiteX25" fmla="*/ 7014958 w 9662615"/>
              <a:gd name="connsiteY25" fmla="*/ 1396883 h 1592835"/>
              <a:gd name="connsiteX26" fmla="*/ 6907567 w 9662615"/>
              <a:gd name="connsiteY26" fmla="*/ 1419149 h 1592835"/>
              <a:gd name="connsiteX27" fmla="*/ 6748428 w 9662615"/>
              <a:gd name="connsiteY27" fmla="*/ 1420308 h 1592835"/>
              <a:gd name="connsiteX28" fmla="*/ 6654257 w 9662615"/>
              <a:gd name="connsiteY28" fmla="*/ 1424143 h 1592835"/>
              <a:gd name="connsiteX29" fmla="*/ 6620123 w 9662615"/>
              <a:gd name="connsiteY29" fmla="*/ 1430535 h 1592835"/>
              <a:gd name="connsiteX30" fmla="*/ 6571355 w 9662615"/>
              <a:gd name="connsiteY30" fmla="*/ 1436144 h 1592835"/>
              <a:gd name="connsiteX31" fmla="*/ 6486557 w 9662615"/>
              <a:gd name="connsiteY31" fmla="*/ 1449861 h 1592835"/>
              <a:gd name="connsiteX32" fmla="*/ 6370419 w 9662615"/>
              <a:gd name="connsiteY32" fmla="*/ 1461649 h 1592835"/>
              <a:gd name="connsiteX33" fmla="*/ 6278839 w 9662615"/>
              <a:gd name="connsiteY33" fmla="*/ 1449160 h 1592835"/>
              <a:gd name="connsiteX34" fmla="*/ 6272455 w 9662615"/>
              <a:gd name="connsiteY34" fmla="*/ 1453191 h 1592835"/>
              <a:gd name="connsiteX35" fmla="*/ 6212659 w 9662615"/>
              <a:gd name="connsiteY35" fmla="*/ 1454850 h 1592835"/>
              <a:gd name="connsiteX36" fmla="*/ 6069317 w 9662615"/>
              <a:gd name="connsiteY36" fmla="*/ 1445838 h 1592835"/>
              <a:gd name="connsiteX37" fmla="*/ 5878477 w 9662615"/>
              <a:gd name="connsiteY37" fmla="*/ 1439180 h 1592835"/>
              <a:gd name="connsiteX38" fmla="*/ 5838387 w 9662615"/>
              <a:gd name="connsiteY38" fmla="*/ 1444679 h 1592835"/>
              <a:gd name="connsiteX39" fmla="*/ 5771136 w 9662615"/>
              <a:gd name="connsiteY39" fmla="*/ 1453639 h 1592835"/>
              <a:gd name="connsiteX40" fmla="*/ 5724081 w 9662615"/>
              <a:gd name="connsiteY40" fmla="*/ 1470431 h 1592835"/>
              <a:gd name="connsiteX41" fmla="*/ 5666577 w 9662615"/>
              <a:gd name="connsiteY41" fmla="*/ 1473921 h 1592835"/>
              <a:gd name="connsiteX42" fmla="*/ 5649068 w 9662615"/>
              <a:gd name="connsiteY42" fmla="*/ 1461676 h 1592835"/>
              <a:gd name="connsiteX43" fmla="*/ 5588902 w 9662615"/>
              <a:gd name="connsiteY43" fmla="*/ 1469647 h 1592835"/>
              <a:gd name="connsiteX44" fmla="*/ 5498090 w 9662615"/>
              <a:gd name="connsiteY44" fmla="*/ 1483173 h 1592835"/>
              <a:gd name="connsiteX45" fmla="*/ 5444641 w 9662615"/>
              <a:gd name="connsiteY45" fmla="*/ 1487602 h 1592835"/>
              <a:gd name="connsiteX46" fmla="*/ 5299812 w 9662615"/>
              <a:gd name="connsiteY46" fmla="*/ 1503362 h 1592835"/>
              <a:gd name="connsiteX47" fmla="*/ 5213947 w 9662615"/>
              <a:gd name="connsiteY47" fmla="*/ 1516637 h 1592835"/>
              <a:gd name="connsiteX48" fmla="*/ 5090342 w 9662615"/>
              <a:gd name="connsiteY48" fmla="*/ 1546680 h 1592835"/>
              <a:gd name="connsiteX49" fmla="*/ 5129812 w 9662615"/>
              <a:gd name="connsiteY49" fmla="*/ 1521277 h 1592835"/>
              <a:gd name="connsiteX50" fmla="*/ 5059484 w 9662615"/>
              <a:gd name="connsiteY50" fmla="*/ 1546802 h 1592835"/>
              <a:gd name="connsiteX51" fmla="*/ 5038524 w 9662615"/>
              <a:gd name="connsiteY51" fmla="*/ 1545675 h 1592835"/>
              <a:gd name="connsiteX52" fmla="*/ 5026564 w 9662615"/>
              <a:gd name="connsiteY52" fmla="*/ 1545376 h 1592835"/>
              <a:gd name="connsiteX53" fmla="*/ 4969433 w 9662615"/>
              <a:gd name="connsiteY53" fmla="*/ 1550865 h 1592835"/>
              <a:gd name="connsiteX54" fmla="*/ 4921303 w 9662615"/>
              <a:gd name="connsiteY54" fmla="*/ 1575379 h 1592835"/>
              <a:gd name="connsiteX55" fmla="*/ 4863775 w 9662615"/>
              <a:gd name="connsiteY55" fmla="*/ 1562633 h 1592835"/>
              <a:gd name="connsiteX56" fmla="*/ 4847242 w 9662615"/>
              <a:gd name="connsiteY56" fmla="*/ 1565435 h 1592835"/>
              <a:gd name="connsiteX57" fmla="*/ 4856839 w 9662615"/>
              <a:gd name="connsiteY57" fmla="*/ 1592835 h 1592835"/>
              <a:gd name="connsiteX58" fmla="*/ 4791466 w 9662615"/>
              <a:gd name="connsiteY58" fmla="*/ 1561324 h 1592835"/>
              <a:gd name="connsiteX59" fmla="*/ 4784247 w 9662615"/>
              <a:gd name="connsiteY59" fmla="*/ 1562342 h 1592835"/>
              <a:gd name="connsiteX60" fmla="*/ 4748477 w 9662615"/>
              <a:gd name="connsiteY60" fmla="*/ 1556925 h 1592835"/>
              <a:gd name="connsiteX61" fmla="*/ 4730033 w 9662615"/>
              <a:gd name="connsiteY61" fmla="*/ 1555274 h 1592835"/>
              <a:gd name="connsiteX62" fmla="*/ 4697562 w 9662615"/>
              <a:gd name="connsiteY62" fmla="*/ 1551206 h 1592835"/>
              <a:gd name="connsiteX63" fmla="*/ 4662664 w 9662615"/>
              <a:gd name="connsiteY63" fmla="*/ 1573162 h 1592835"/>
              <a:gd name="connsiteX64" fmla="*/ 4603028 w 9662615"/>
              <a:gd name="connsiteY64" fmla="*/ 1568821 h 1592835"/>
              <a:gd name="connsiteX65" fmla="*/ 4541612 w 9662615"/>
              <a:gd name="connsiteY65" fmla="*/ 1545262 h 1592835"/>
              <a:gd name="connsiteX66" fmla="*/ 4422155 w 9662615"/>
              <a:gd name="connsiteY66" fmla="*/ 1542059 h 1592835"/>
              <a:gd name="connsiteX67" fmla="*/ 4221826 w 9662615"/>
              <a:gd name="connsiteY67" fmla="*/ 1508923 h 1592835"/>
              <a:gd name="connsiteX68" fmla="*/ 4096601 w 9662615"/>
              <a:gd name="connsiteY68" fmla="*/ 1521563 h 1592835"/>
              <a:gd name="connsiteX69" fmla="*/ 3970635 w 9662615"/>
              <a:gd name="connsiteY69" fmla="*/ 1544815 h 1592835"/>
              <a:gd name="connsiteX70" fmla="*/ 3833906 w 9662615"/>
              <a:gd name="connsiteY70" fmla="*/ 1516637 h 1592835"/>
              <a:gd name="connsiteX71" fmla="*/ 3696258 w 9662615"/>
              <a:gd name="connsiteY71" fmla="*/ 1537563 h 1592835"/>
              <a:gd name="connsiteX72" fmla="*/ 3594070 w 9662615"/>
              <a:gd name="connsiteY72" fmla="*/ 1509422 h 1592835"/>
              <a:gd name="connsiteX73" fmla="*/ 3565233 w 9662615"/>
              <a:gd name="connsiteY73" fmla="*/ 1515122 h 1592835"/>
              <a:gd name="connsiteX74" fmla="*/ 3560267 w 9662615"/>
              <a:gd name="connsiteY74" fmla="*/ 1516288 h 1592835"/>
              <a:gd name="connsiteX75" fmla="*/ 3540258 w 9662615"/>
              <a:gd name="connsiteY75" fmla="*/ 1516976 h 1592835"/>
              <a:gd name="connsiteX76" fmla="*/ 3534780 w 9662615"/>
              <a:gd name="connsiteY76" fmla="*/ 1522141 h 1592835"/>
              <a:gd name="connsiteX77" fmla="*/ 3504783 w 9662615"/>
              <a:gd name="connsiteY77" fmla="*/ 1526739 h 1592835"/>
              <a:gd name="connsiteX78" fmla="*/ 3430805 w 9662615"/>
              <a:gd name="connsiteY78" fmla="*/ 1542521 h 1592835"/>
              <a:gd name="connsiteX79" fmla="*/ 3292707 w 9662615"/>
              <a:gd name="connsiteY79" fmla="*/ 1520490 h 1592835"/>
              <a:gd name="connsiteX80" fmla="*/ 3187872 w 9662615"/>
              <a:gd name="connsiteY80" fmla="*/ 1519991 h 1592835"/>
              <a:gd name="connsiteX81" fmla="*/ 3148026 w 9662615"/>
              <a:gd name="connsiteY81" fmla="*/ 1524777 h 1592835"/>
              <a:gd name="connsiteX82" fmla="*/ 3092394 w 9662615"/>
              <a:gd name="connsiteY82" fmla="*/ 1528115 h 1592835"/>
              <a:gd name="connsiteX83" fmla="*/ 2994200 w 9662615"/>
              <a:gd name="connsiteY83" fmla="*/ 1537857 h 1592835"/>
              <a:gd name="connsiteX84" fmla="*/ 2862301 w 9662615"/>
              <a:gd name="connsiteY84" fmla="*/ 1544250 h 1592835"/>
              <a:gd name="connsiteX85" fmla="*/ 2766335 w 9662615"/>
              <a:gd name="connsiteY85" fmla="*/ 1527662 h 1592835"/>
              <a:gd name="connsiteX86" fmla="*/ 2757836 w 9662615"/>
              <a:gd name="connsiteY86" fmla="*/ 1531371 h 1592835"/>
              <a:gd name="connsiteX87" fmla="*/ 2691555 w 9662615"/>
              <a:gd name="connsiteY87" fmla="*/ 1530283 h 1592835"/>
              <a:gd name="connsiteX88" fmla="*/ 2491676 w 9662615"/>
              <a:gd name="connsiteY88" fmla="*/ 1500859 h 1592835"/>
              <a:gd name="connsiteX89" fmla="*/ 2378036 w 9662615"/>
              <a:gd name="connsiteY89" fmla="*/ 1520645 h 1592835"/>
              <a:gd name="connsiteX90" fmla="*/ 2284269 w 9662615"/>
              <a:gd name="connsiteY90" fmla="*/ 1503068 h 1592835"/>
              <a:gd name="connsiteX91" fmla="*/ 2207104 w 9662615"/>
              <a:gd name="connsiteY91" fmla="*/ 1508888 h 1592835"/>
              <a:gd name="connsiteX92" fmla="*/ 2149226 w 9662615"/>
              <a:gd name="connsiteY92" fmla="*/ 1523409 h 1592835"/>
              <a:gd name="connsiteX93" fmla="*/ 2084783 w 9662615"/>
              <a:gd name="connsiteY93" fmla="*/ 1524245 h 1592835"/>
              <a:gd name="connsiteX94" fmla="*/ 2070075 w 9662615"/>
              <a:gd name="connsiteY94" fmla="*/ 1511285 h 1592835"/>
              <a:gd name="connsiteX95" fmla="*/ 2001057 w 9662615"/>
              <a:gd name="connsiteY95" fmla="*/ 1516449 h 1592835"/>
              <a:gd name="connsiteX96" fmla="*/ 1896330 w 9662615"/>
              <a:gd name="connsiteY96" fmla="*/ 1525725 h 1592835"/>
              <a:gd name="connsiteX97" fmla="*/ 1835994 w 9662615"/>
              <a:gd name="connsiteY97" fmla="*/ 1527678 h 1592835"/>
              <a:gd name="connsiteX98" fmla="*/ 1671119 w 9662615"/>
              <a:gd name="connsiteY98" fmla="*/ 1536701 h 1592835"/>
              <a:gd name="connsiteX99" fmla="*/ 1601337 w 9662615"/>
              <a:gd name="connsiteY99" fmla="*/ 1548552 h 1592835"/>
              <a:gd name="connsiteX100" fmla="*/ 1407755 w 9662615"/>
              <a:gd name="connsiteY100" fmla="*/ 1571444 h 1592835"/>
              <a:gd name="connsiteX101" fmla="*/ 1271994 w 9662615"/>
              <a:gd name="connsiteY101" fmla="*/ 1579471 h 1592835"/>
              <a:gd name="connsiteX102" fmla="*/ 1249226 w 9662615"/>
              <a:gd name="connsiteY102" fmla="*/ 1583140 h 1592835"/>
              <a:gd name="connsiteX103" fmla="*/ 1217719 w 9662615"/>
              <a:gd name="connsiteY103" fmla="*/ 1580863 h 1592835"/>
              <a:gd name="connsiteX104" fmla="*/ 1091432 w 9662615"/>
              <a:gd name="connsiteY104" fmla="*/ 1571003 h 1592835"/>
              <a:gd name="connsiteX105" fmla="*/ 992039 w 9662615"/>
              <a:gd name="connsiteY105" fmla="*/ 1556662 h 1592835"/>
              <a:gd name="connsiteX106" fmla="*/ 868264 w 9662615"/>
              <a:gd name="connsiteY106" fmla="*/ 1566392 h 1592835"/>
              <a:gd name="connsiteX107" fmla="*/ 792765 w 9662615"/>
              <a:gd name="connsiteY107" fmla="*/ 1563102 h 1592835"/>
              <a:gd name="connsiteX108" fmla="*/ 669055 w 9662615"/>
              <a:gd name="connsiteY108" fmla="*/ 1543638 h 1592835"/>
              <a:gd name="connsiteX109" fmla="*/ 506152 w 9662615"/>
              <a:gd name="connsiteY109" fmla="*/ 1549124 h 1592835"/>
              <a:gd name="connsiteX110" fmla="*/ 472797 w 9662615"/>
              <a:gd name="connsiteY110" fmla="*/ 1568904 h 1592835"/>
              <a:gd name="connsiteX111" fmla="*/ 427864 w 9662615"/>
              <a:gd name="connsiteY111" fmla="*/ 1580848 h 1592835"/>
              <a:gd name="connsiteX112" fmla="*/ 408381 w 9662615"/>
              <a:gd name="connsiteY112" fmla="*/ 1552940 h 1592835"/>
              <a:gd name="connsiteX113" fmla="*/ 267163 w 9662615"/>
              <a:gd name="connsiteY113" fmla="*/ 1531913 h 1592835"/>
              <a:gd name="connsiteX114" fmla="*/ 196644 w 9662615"/>
              <a:gd name="connsiteY114" fmla="*/ 1524565 h 1592835"/>
              <a:gd name="connsiteX115" fmla="*/ 86819 w 9662615"/>
              <a:gd name="connsiteY115" fmla="*/ 1519517 h 1592835"/>
              <a:gd name="connsiteX116" fmla="*/ 53369 w 9662615"/>
              <a:gd name="connsiteY116" fmla="*/ 1516853 h 1592835"/>
              <a:gd name="connsiteX117" fmla="*/ 2359 w 9662615"/>
              <a:gd name="connsiteY117" fmla="*/ 1515247 h 1592835"/>
              <a:gd name="connsiteX118" fmla="*/ 0 w 9662615"/>
              <a:gd name="connsiteY118" fmla="*/ 1514932 h 1592835"/>
              <a:gd name="connsiteX119" fmla="*/ 0 w 9662615"/>
              <a:gd name="connsiteY119" fmla="*/ 0 h 1592835"/>
              <a:gd name="connsiteX0" fmla="*/ 0 w 9662615"/>
              <a:gd name="connsiteY0" fmla="*/ 0 h 1592835"/>
              <a:gd name="connsiteX1" fmla="*/ 9662615 w 9662615"/>
              <a:gd name="connsiteY1" fmla="*/ 0 h 1592835"/>
              <a:gd name="connsiteX2" fmla="*/ 9662615 w 9662615"/>
              <a:gd name="connsiteY2" fmla="*/ 1280346 h 1592835"/>
              <a:gd name="connsiteX3" fmla="*/ 9658420 w 9662615"/>
              <a:gd name="connsiteY3" fmla="*/ 1280106 h 1592835"/>
              <a:gd name="connsiteX4" fmla="*/ 9469546 w 9662615"/>
              <a:gd name="connsiteY4" fmla="*/ 1289837 h 1592835"/>
              <a:gd name="connsiteX5" fmla="*/ 9385895 w 9662615"/>
              <a:gd name="connsiteY5" fmla="*/ 1269203 h 1592835"/>
              <a:gd name="connsiteX6" fmla="*/ 9144767 w 9662615"/>
              <a:gd name="connsiteY6" fmla="*/ 1264120 h 1592835"/>
              <a:gd name="connsiteX7" fmla="*/ 8837252 w 9662615"/>
              <a:gd name="connsiteY7" fmla="*/ 1350515 h 1592835"/>
              <a:gd name="connsiteX8" fmla="*/ 8705466 w 9662615"/>
              <a:gd name="connsiteY8" fmla="*/ 1342419 h 1592835"/>
              <a:gd name="connsiteX9" fmla="*/ 8652221 w 9662615"/>
              <a:gd name="connsiteY9" fmla="*/ 1326906 h 1592835"/>
              <a:gd name="connsiteX10" fmla="*/ 8632312 w 9662615"/>
              <a:gd name="connsiteY10" fmla="*/ 1326025 h 1592835"/>
              <a:gd name="connsiteX11" fmla="*/ 8591582 w 9662615"/>
              <a:gd name="connsiteY11" fmla="*/ 1341666 h 1592835"/>
              <a:gd name="connsiteX12" fmla="*/ 8537336 w 9662615"/>
              <a:gd name="connsiteY12" fmla="*/ 1341684 h 1592835"/>
              <a:gd name="connsiteX13" fmla="*/ 8472508 w 9662615"/>
              <a:gd name="connsiteY13" fmla="*/ 1363109 h 1592835"/>
              <a:gd name="connsiteX14" fmla="*/ 8258477 w 9662615"/>
              <a:gd name="connsiteY14" fmla="*/ 1370666 h 1592835"/>
              <a:gd name="connsiteX15" fmla="*/ 8197961 w 9662615"/>
              <a:gd name="connsiteY15" fmla="*/ 1392804 h 1592835"/>
              <a:gd name="connsiteX16" fmla="*/ 8171196 w 9662615"/>
              <a:gd name="connsiteY16" fmla="*/ 1397216 h 1592835"/>
              <a:gd name="connsiteX17" fmla="*/ 8127667 w 9662615"/>
              <a:gd name="connsiteY17" fmla="*/ 1418254 h 1592835"/>
              <a:gd name="connsiteX18" fmla="*/ 7974579 w 9662615"/>
              <a:gd name="connsiteY18" fmla="*/ 1383439 h 1592835"/>
              <a:gd name="connsiteX19" fmla="*/ 7768351 w 9662615"/>
              <a:gd name="connsiteY19" fmla="*/ 1395051 h 1592835"/>
              <a:gd name="connsiteX20" fmla="*/ 7635985 w 9662615"/>
              <a:gd name="connsiteY20" fmla="*/ 1386363 h 1592835"/>
              <a:gd name="connsiteX21" fmla="*/ 7466069 w 9662615"/>
              <a:gd name="connsiteY21" fmla="*/ 1377654 h 1592835"/>
              <a:gd name="connsiteX22" fmla="*/ 7355642 w 9662615"/>
              <a:gd name="connsiteY22" fmla="*/ 1407761 h 1592835"/>
              <a:gd name="connsiteX23" fmla="*/ 7151610 w 9662615"/>
              <a:gd name="connsiteY23" fmla="*/ 1397856 h 1592835"/>
              <a:gd name="connsiteX24" fmla="*/ 7082147 w 9662615"/>
              <a:gd name="connsiteY24" fmla="*/ 1406113 h 1592835"/>
              <a:gd name="connsiteX25" fmla="*/ 7014958 w 9662615"/>
              <a:gd name="connsiteY25" fmla="*/ 1396883 h 1592835"/>
              <a:gd name="connsiteX26" fmla="*/ 6907567 w 9662615"/>
              <a:gd name="connsiteY26" fmla="*/ 1419149 h 1592835"/>
              <a:gd name="connsiteX27" fmla="*/ 6748428 w 9662615"/>
              <a:gd name="connsiteY27" fmla="*/ 1420308 h 1592835"/>
              <a:gd name="connsiteX28" fmla="*/ 6654257 w 9662615"/>
              <a:gd name="connsiteY28" fmla="*/ 1424143 h 1592835"/>
              <a:gd name="connsiteX29" fmla="*/ 6620123 w 9662615"/>
              <a:gd name="connsiteY29" fmla="*/ 1430535 h 1592835"/>
              <a:gd name="connsiteX30" fmla="*/ 6571355 w 9662615"/>
              <a:gd name="connsiteY30" fmla="*/ 1436144 h 1592835"/>
              <a:gd name="connsiteX31" fmla="*/ 6486557 w 9662615"/>
              <a:gd name="connsiteY31" fmla="*/ 1449861 h 1592835"/>
              <a:gd name="connsiteX32" fmla="*/ 6370419 w 9662615"/>
              <a:gd name="connsiteY32" fmla="*/ 1461649 h 1592835"/>
              <a:gd name="connsiteX33" fmla="*/ 6278839 w 9662615"/>
              <a:gd name="connsiteY33" fmla="*/ 1449160 h 1592835"/>
              <a:gd name="connsiteX34" fmla="*/ 6272455 w 9662615"/>
              <a:gd name="connsiteY34" fmla="*/ 1453191 h 1592835"/>
              <a:gd name="connsiteX35" fmla="*/ 6212659 w 9662615"/>
              <a:gd name="connsiteY35" fmla="*/ 1454850 h 1592835"/>
              <a:gd name="connsiteX36" fmla="*/ 6069317 w 9662615"/>
              <a:gd name="connsiteY36" fmla="*/ 1445838 h 1592835"/>
              <a:gd name="connsiteX37" fmla="*/ 5878477 w 9662615"/>
              <a:gd name="connsiteY37" fmla="*/ 1439180 h 1592835"/>
              <a:gd name="connsiteX38" fmla="*/ 5838387 w 9662615"/>
              <a:gd name="connsiteY38" fmla="*/ 1444679 h 1592835"/>
              <a:gd name="connsiteX39" fmla="*/ 5771136 w 9662615"/>
              <a:gd name="connsiteY39" fmla="*/ 1453639 h 1592835"/>
              <a:gd name="connsiteX40" fmla="*/ 5724081 w 9662615"/>
              <a:gd name="connsiteY40" fmla="*/ 1470431 h 1592835"/>
              <a:gd name="connsiteX41" fmla="*/ 5666577 w 9662615"/>
              <a:gd name="connsiteY41" fmla="*/ 1473921 h 1592835"/>
              <a:gd name="connsiteX42" fmla="*/ 5649068 w 9662615"/>
              <a:gd name="connsiteY42" fmla="*/ 1461676 h 1592835"/>
              <a:gd name="connsiteX43" fmla="*/ 5588902 w 9662615"/>
              <a:gd name="connsiteY43" fmla="*/ 1469647 h 1592835"/>
              <a:gd name="connsiteX44" fmla="*/ 5498090 w 9662615"/>
              <a:gd name="connsiteY44" fmla="*/ 1483173 h 1592835"/>
              <a:gd name="connsiteX45" fmla="*/ 5444641 w 9662615"/>
              <a:gd name="connsiteY45" fmla="*/ 1487602 h 1592835"/>
              <a:gd name="connsiteX46" fmla="*/ 5299812 w 9662615"/>
              <a:gd name="connsiteY46" fmla="*/ 1503362 h 1592835"/>
              <a:gd name="connsiteX47" fmla="*/ 5213947 w 9662615"/>
              <a:gd name="connsiteY47" fmla="*/ 1516637 h 1592835"/>
              <a:gd name="connsiteX48" fmla="*/ 5090342 w 9662615"/>
              <a:gd name="connsiteY48" fmla="*/ 1546680 h 1592835"/>
              <a:gd name="connsiteX49" fmla="*/ 5129812 w 9662615"/>
              <a:gd name="connsiteY49" fmla="*/ 1521277 h 1592835"/>
              <a:gd name="connsiteX50" fmla="*/ 5059484 w 9662615"/>
              <a:gd name="connsiteY50" fmla="*/ 1546802 h 1592835"/>
              <a:gd name="connsiteX51" fmla="*/ 5038524 w 9662615"/>
              <a:gd name="connsiteY51" fmla="*/ 1545675 h 1592835"/>
              <a:gd name="connsiteX52" fmla="*/ 5026564 w 9662615"/>
              <a:gd name="connsiteY52" fmla="*/ 1545376 h 1592835"/>
              <a:gd name="connsiteX53" fmla="*/ 4969433 w 9662615"/>
              <a:gd name="connsiteY53" fmla="*/ 1550865 h 1592835"/>
              <a:gd name="connsiteX54" fmla="*/ 4921303 w 9662615"/>
              <a:gd name="connsiteY54" fmla="*/ 1575379 h 1592835"/>
              <a:gd name="connsiteX55" fmla="*/ 4863775 w 9662615"/>
              <a:gd name="connsiteY55" fmla="*/ 1562633 h 1592835"/>
              <a:gd name="connsiteX56" fmla="*/ 4847242 w 9662615"/>
              <a:gd name="connsiteY56" fmla="*/ 1565435 h 1592835"/>
              <a:gd name="connsiteX57" fmla="*/ 4856839 w 9662615"/>
              <a:gd name="connsiteY57" fmla="*/ 1592835 h 1592835"/>
              <a:gd name="connsiteX58" fmla="*/ 4791466 w 9662615"/>
              <a:gd name="connsiteY58" fmla="*/ 1561324 h 1592835"/>
              <a:gd name="connsiteX59" fmla="*/ 4784247 w 9662615"/>
              <a:gd name="connsiteY59" fmla="*/ 1562342 h 1592835"/>
              <a:gd name="connsiteX60" fmla="*/ 4730033 w 9662615"/>
              <a:gd name="connsiteY60" fmla="*/ 1555274 h 1592835"/>
              <a:gd name="connsiteX61" fmla="*/ 4697562 w 9662615"/>
              <a:gd name="connsiteY61" fmla="*/ 1551206 h 1592835"/>
              <a:gd name="connsiteX62" fmla="*/ 4662664 w 9662615"/>
              <a:gd name="connsiteY62" fmla="*/ 1573162 h 1592835"/>
              <a:gd name="connsiteX63" fmla="*/ 4603028 w 9662615"/>
              <a:gd name="connsiteY63" fmla="*/ 1568821 h 1592835"/>
              <a:gd name="connsiteX64" fmla="*/ 4541612 w 9662615"/>
              <a:gd name="connsiteY64" fmla="*/ 1545262 h 1592835"/>
              <a:gd name="connsiteX65" fmla="*/ 4422155 w 9662615"/>
              <a:gd name="connsiteY65" fmla="*/ 1542059 h 1592835"/>
              <a:gd name="connsiteX66" fmla="*/ 4221826 w 9662615"/>
              <a:gd name="connsiteY66" fmla="*/ 1508923 h 1592835"/>
              <a:gd name="connsiteX67" fmla="*/ 4096601 w 9662615"/>
              <a:gd name="connsiteY67" fmla="*/ 1521563 h 1592835"/>
              <a:gd name="connsiteX68" fmla="*/ 3970635 w 9662615"/>
              <a:gd name="connsiteY68" fmla="*/ 1544815 h 1592835"/>
              <a:gd name="connsiteX69" fmla="*/ 3833906 w 9662615"/>
              <a:gd name="connsiteY69" fmla="*/ 1516637 h 1592835"/>
              <a:gd name="connsiteX70" fmla="*/ 3696258 w 9662615"/>
              <a:gd name="connsiteY70" fmla="*/ 1537563 h 1592835"/>
              <a:gd name="connsiteX71" fmla="*/ 3594070 w 9662615"/>
              <a:gd name="connsiteY71" fmla="*/ 1509422 h 1592835"/>
              <a:gd name="connsiteX72" fmla="*/ 3565233 w 9662615"/>
              <a:gd name="connsiteY72" fmla="*/ 1515122 h 1592835"/>
              <a:gd name="connsiteX73" fmla="*/ 3560267 w 9662615"/>
              <a:gd name="connsiteY73" fmla="*/ 1516288 h 1592835"/>
              <a:gd name="connsiteX74" fmla="*/ 3540258 w 9662615"/>
              <a:gd name="connsiteY74" fmla="*/ 1516976 h 1592835"/>
              <a:gd name="connsiteX75" fmla="*/ 3534780 w 9662615"/>
              <a:gd name="connsiteY75" fmla="*/ 1522141 h 1592835"/>
              <a:gd name="connsiteX76" fmla="*/ 3504783 w 9662615"/>
              <a:gd name="connsiteY76" fmla="*/ 1526739 h 1592835"/>
              <a:gd name="connsiteX77" fmla="*/ 3430805 w 9662615"/>
              <a:gd name="connsiteY77" fmla="*/ 1542521 h 1592835"/>
              <a:gd name="connsiteX78" fmla="*/ 3292707 w 9662615"/>
              <a:gd name="connsiteY78" fmla="*/ 1520490 h 1592835"/>
              <a:gd name="connsiteX79" fmla="*/ 3187872 w 9662615"/>
              <a:gd name="connsiteY79" fmla="*/ 1519991 h 1592835"/>
              <a:gd name="connsiteX80" fmla="*/ 3148026 w 9662615"/>
              <a:gd name="connsiteY80" fmla="*/ 1524777 h 1592835"/>
              <a:gd name="connsiteX81" fmla="*/ 3092394 w 9662615"/>
              <a:gd name="connsiteY81" fmla="*/ 1528115 h 1592835"/>
              <a:gd name="connsiteX82" fmla="*/ 2994200 w 9662615"/>
              <a:gd name="connsiteY82" fmla="*/ 1537857 h 1592835"/>
              <a:gd name="connsiteX83" fmla="*/ 2862301 w 9662615"/>
              <a:gd name="connsiteY83" fmla="*/ 1544250 h 1592835"/>
              <a:gd name="connsiteX84" fmla="*/ 2766335 w 9662615"/>
              <a:gd name="connsiteY84" fmla="*/ 1527662 h 1592835"/>
              <a:gd name="connsiteX85" fmla="*/ 2757836 w 9662615"/>
              <a:gd name="connsiteY85" fmla="*/ 1531371 h 1592835"/>
              <a:gd name="connsiteX86" fmla="*/ 2691555 w 9662615"/>
              <a:gd name="connsiteY86" fmla="*/ 1530283 h 1592835"/>
              <a:gd name="connsiteX87" fmla="*/ 2491676 w 9662615"/>
              <a:gd name="connsiteY87" fmla="*/ 1500859 h 1592835"/>
              <a:gd name="connsiteX88" fmla="*/ 2378036 w 9662615"/>
              <a:gd name="connsiteY88" fmla="*/ 1520645 h 1592835"/>
              <a:gd name="connsiteX89" fmla="*/ 2284269 w 9662615"/>
              <a:gd name="connsiteY89" fmla="*/ 1503068 h 1592835"/>
              <a:gd name="connsiteX90" fmla="*/ 2207104 w 9662615"/>
              <a:gd name="connsiteY90" fmla="*/ 1508888 h 1592835"/>
              <a:gd name="connsiteX91" fmla="*/ 2149226 w 9662615"/>
              <a:gd name="connsiteY91" fmla="*/ 1523409 h 1592835"/>
              <a:gd name="connsiteX92" fmla="*/ 2084783 w 9662615"/>
              <a:gd name="connsiteY92" fmla="*/ 1524245 h 1592835"/>
              <a:gd name="connsiteX93" fmla="*/ 2070075 w 9662615"/>
              <a:gd name="connsiteY93" fmla="*/ 1511285 h 1592835"/>
              <a:gd name="connsiteX94" fmla="*/ 2001057 w 9662615"/>
              <a:gd name="connsiteY94" fmla="*/ 1516449 h 1592835"/>
              <a:gd name="connsiteX95" fmla="*/ 1896330 w 9662615"/>
              <a:gd name="connsiteY95" fmla="*/ 1525725 h 1592835"/>
              <a:gd name="connsiteX96" fmla="*/ 1835994 w 9662615"/>
              <a:gd name="connsiteY96" fmla="*/ 1527678 h 1592835"/>
              <a:gd name="connsiteX97" fmla="*/ 1671119 w 9662615"/>
              <a:gd name="connsiteY97" fmla="*/ 1536701 h 1592835"/>
              <a:gd name="connsiteX98" fmla="*/ 1601337 w 9662615"/>
              <a:gd name="connsiteY98" fmla="*/ 1548552 h 1592835"/>
              <a:gd name="connsiteX99" fmla="*/ 1407755 w 9662615"/>
              <a:gd name="connsiteY99" fmla="*/ 1571444 h 1592835"/>
              <a:gd name="connsiteX100" fmla="*/ 1271994 w 9662615"/>
              <a:gd name="connsiteY100" fmla="*/ 1579471 h 1592835"/>
              <a:gd name="connsiteX101" fmla="*/ 1249226 w 9662615"/>
              <a:gd name="connsiteY101" fmla="*/ 1583140 h 1592835"/>
              <a:gd name="connsiteX102" fmla="*/ 1217719 w 9662615"/>
              <a:gd name="connsiteY102" fmla="*/ 1580863 h 1592835"/>
              <a:gd name="connsiteX103" fmla="*/ 1091432 w 9662615"/>
              <a:gd name="connsiteY103" fmla="*/ 1571003 h 1592835"/>
              <a:gd name="connsiteX104" fmla="*/ 992039 w 9662615"/>
              <a:gd name="connsiteY104" fmla="*/ 1556662 h 1592835"/>
              <a:gd name="connsiteX105" fmla="*/ 868264 w 9662615"/>
              <a:gd name="connsiteY105" fmla="*/ 1566392 h 1592835"/>
              <a:gd name="connsiteX106" fmla="*/ 792765 w 9662615"/>
              <a:gd name="connsiteY106" fmla="*/ 1563102 h 1592835"/>
              <a:gd name="connsiteX107" fmla="*/ 669055 w 9662615"/>
              <a:gd name="connsiteY107" fmla="*/ 1543638 h 1592835"/>
              <a:gd name="connsiteX108" fmla="*/ 506152 w 9662615"/>
              <a:gd name="connsiteY108" fmla="*/ 1549124 h 1592835"/>
              <a:gd name="connsiteX109" fmla="*/ 472797 w 9662615"/>
              <a:gd name="connsiteY109" fmla="*/ 1568904 h 1592835"/>
              <a:gd name="connsiteX110" fmla="*/ 427864 w 9662615"/>
              <a:gd name="connsiteY110" fmla="*/ 1580848 h 1592835"/>
              <a:gd name="connsiteX111" fmla="*/ 408381 w 9662615"/>
              <a:gd name="connsiteY111" fmla="*/ 1552940 h 1592835"/>
              <a:gd name="connsiteX112" fmla="*/ 267163 w 9662615"/>
              <a:gd name="connsiteY112" fmla="*/ 1531913 h 1592835"/>
              <a:gd name="connsiteX113" fmla="*/ 196644 w 9662615"/>
              <a:gd name="connsiteY113" fmla="*/ 1524565 h 1592835"/>
              <a:gd name="connsiteX114" fmla="*/ 86819 w 9662615"/>
              <a:gd name="connsiteY114" fmla="*/ 1519517 h 1592835"/>
              <a:gd name="connsiteX115" fmla="*/ 53369 w 9662615"/>
              <a:gd name="connsiteY115" fmla="*/ 1516853 h 1592835"/>
              <a:gd name="connsiteX116" fmla="*/ 2359 w 9662615"/>
              <a:gd name="connsiteY116" fmla="*/ 1515247 h 1592835"/>
              <a:gd name="connsiteX117" fmla="*/ 0 w 9662615"/>
              <a:gd name="connsiteY117" fmla="*/ 1514932 h 1592835"/>
              <a:gd name="connsiteX118" fmla="*/ 0 w 9662615"/>
              <a:gd name="connsiteY118" fmla="*/ 0 h 1592835"/>
              <a:gd name="connsiteX0" fmla="*/ 0 w 9662615"/>
              <a:gd name="connsiteY0" fmla="*/ 0 h 1592835"/>
              <a:gd name="connsiteX1" fmla="*/ 9662615 w 9662615"/>
              <a:gd name="connsiteY1" fmla="*/ 0 h 1592835"/>
              <a:gd name="connsiteX2" fmla="*/ 9662615 w 9662615"/>
              <a:gd name="connsiteY2" fmla="*/ 1280346 h 1592835"/>
              <a:gd name="connsiteX3" fmla="*/ 9658420 w 9662615"/>
              <a:gd name="connsiteY3" fmla="*/ 1280106 h 1592835"/>
              <a:gd name="connsiteX4" fmla="*/ 9469546 w 9662615"/>
              <a:gd name="connsiteY4" fmla="*/ 1289837 h 1592835"/>
              <a:gd name="connsiteX5" fmla="*/ 9385895 w 9662615"/>
              <a:gd name="connsiteY5" fmla="*/ 1269203 h 1592835"/>
              <a:gd name="connsiteX6" fmla="*/ 9144767 w 9662615"/>
              <a:gd name="connsiteY6" fmla="*/ 1264120 h 1592835"/>
              <a:gd name="connsiteX7" fmla="*/ 8837252 w 9662615"/>
              <a:gd name="connsiteY7" fmla="*/ 1350515 h 1592835"/>
              <a:gd name="connsiteX8" fmla="*/ 8705466 w 9662615"/>
              <a:gd name="connsiteY8" fmla="*/ 1342419 h 1592835"/>
              <a:gd name="connsiteX9" fmla="*/ 8652221 w 9662615"/>
              <a:gd name="connsiteY9" fmla="*/ 1326906 h 1592835"/>
              <a:gd name="connsiteX10" fmla="*/ 8632312 w 9662615"/>
              <a:gd name="connsiteY10" fmla="*/ 1326025 h 1592835"/>
              <a:gd name="connsiteX11" fmla="*/ 8591582 w 9662615"/>
              <a:gd name="connsiteY11" fmla="*/ 1341666 h 1592835"/>
              <a:gd name="connsiteX12" fmla="*/ 8537336 w 9662615"/>
              <a:gd name="connsiteY12" fmla="*/ 1341684 h 1592835"/>
              <a:gd name="connsiteX13" fmla="*/ 8472508 w 9662615"/>
              <a:gd name="connsiteY13" fmla="*/ 1363109 h 1592835"/>
              <a:gd name="connsiteX14" fmla="*/ 8258477 w 9662615"/>
              <a:gd name="connsiteY14" fmla="*/ 1370666 h 1592835"/>
              <a:gd name="connsiteX15" fmla="*/ 8197961 w 9662615"/>
              <a:gd name="connsiteY15" fmla="*/ 1392804 h 1592835"/>
              <a:gd name="connsiteX16" fmla="*/ 8171196 w 9662615"/>
              <a:gd name="connsiteY16" fmla="*/ 1397216 h 1592835"/>
              <a:gd name="connsiteX17" fmla="*/ 8127667 w 9662615"/>
              <a:gd name="connsiteY17" fmla="*/ 1418254 h 1592835"/>
              <a:gd name="connsiteX18" fmla="*/ 7974579 w 9662615"/>
              <a:gd name="connsiteY18" fmla="*/ 1383439 h 1592835"/>
              <a:gd name="connsiteX19" fmla="*/ 7768351 w 9662615"/>
              <a:gd name="connsiteY19" fmla="*/ 1395051 h 1592835"/>
              <a:gd name="connsiteX20" fmla="*/ 7635985 w 9662615"/>
              <a:gd name="connsiteY20" fmla="*/ 1386363 h 1592835"/>
              <a:gd name="connsiteX21" fmla="*/ 7466069 w 9662615"/>
              <a:gd name="connsiteY21" fmla="*/ 1377654 h 1592835"/>
              <a:gd name="connsiteX22" fmla="*/ 7355642 w 9662615"/>
              <a:gd name="connsiteY22" fmla="*/ 1407761 h 1592835"/>
              <a:gd name="connsiteX23" fmla="*/ 7151610 w 9662615"/>
              <a:gd name="connsiteY23" fmla="*/ 1397856 h 1592835"/>
              <a:gd name="connsiteX24" fmla="*/ 7082147 w 9662615"/>
              <a:gd name="connsiteY24" fmla="*/ 1406113 h 1592835"/>
              <a:gd name="connsiteX25" fmla="*/ 7014958 w 9662615"/>
              <a:gd name="connsiteY25" fmla="*/ 1396883 h 1592835"/>
              <a:gd name="connsiteX26" fmla="*/ 6907567 w 9662615"/>
              <a:gd name="connsiteY26" fmla="*/ 1419149 h 1592835"/>
              <a:gd name="connsiteX27" fmla="*/ 6748428 w 9662615"/>
              <a:gd name="connsiteY27" fmla="*/ 1420308 h 1592835"/>
              <a:gd name="connsiteX28" fmla="*/ 6654257 w 9662615"/>
              <a:gd name="connsiteY28" fmla="*/ 1424143 h 1592835"/>
              <a:gd name="connsiteX29" fmla="*/ 6620123 w 9662615"/>
              <a:gd name="connsiteY29" fmla="*/ 1430535 h 1592835"/>
              <a:gd name="connsiteX30" fmla="*/ 6571355 w 9662615"/>
              <a:gd name="connsiteY30" fmla="*/ 1436144 h 1592835"/>
              <a:gd name="connsiteX31" fmla="*/ 6486557 w 9662615"/>
              <a:gd name="connsiteY31" fmla="*/ 1449861 h 1592835"/>
              <a:gd name="connsiteX32" fmla="*/ 6370419 w 9662615"/>
              <a:gd name="connsiteY32" fmla="*/ 1461649 h 1592835"/>
              <a:gd name="connsiteX33" fmla="*/ 6278839 w 9662615"/>
              <a:gd name="connsiteY33" fmla="*/ 1449160 h 1592835"/>
              <a:gd name="connsiteX34" fmla="*/ 6272455 w 9662615"/>
              <a:gd name="connsiteY34" fmla="*/ 1453191 h 1592835"/>
              <a:gd name="connsiteX35" fmla="*/ 6212659 w 9662615"/>
              <a:gd name="connsiteY35" fmla="*/ 1454850 h 1592835"/>
              <a:gd name="connsiteX36" fmla="*/ 6069317 w 9662615"/>
              <a:gd name="connsiteY36" fmla="*/ 1445838 h 1592835"/>
              <a:gd name="connsiteX37" fmla="*/ 5878477 w 9662615"/>
              <a:gd name="connsiteY37" fmla="*/ 1439180 h 1592835"/>
              <a:gd name="connsiteX38" fmla="*/ 5838387 w 9662615"/>
              <a:gd name="connsiteY38" fmla="*/ 1444679 h 1592835"/>
              <a:gd name="connsiteX39" fmla="*/ 5771136 w 9662615"/>
              <a:gd name="connsiteY39" fmla="*/ 1453639 h 1592835"/>
              <a:gd name="connsiteX40" fmla="*/ 5724081 w 9662615"/>
              <a:gd name="connsiteY40" fmla="*/ 1470431 h 1592835"/>
              <a:gd name="connsiteX41" fmla="*/ 5666577 w 9662615"/>
              <a:gd name="connsiteY41" fmla="*/ 1473921 h 1592835"/>
              <a:gd name="connsiteX42" fmla="*/ 5649068 w 9662615"/>
              <a:gd name="connsiteY42" fmla="*/ 1461676 h 1592835"/>
              <a:gd name="connsiteX43" fmla="*/ 5588902 w 9662615"/>
              <a:gd name="connsiteY43" fmla="*/ 1469647 h 1592835"/>
              <a:gd name="connsiteX44" fmla="*/ 5498090 w 9662615"/>
              <a:gd name="connsiteY44" fmla="*/ 1483173 h 1592835"/>
              <a:gd name="connsiteX45" fmla="*/ 5444641 w 9662615"/>
              <a:gd name="connsiteY45" fmla="*/ 1487602 h 1592835"/>
              <a:gd name="connsiteX46" fmla="*/ 5299812 w 9662615"/>
              <a:gd name="connsiteY46" fmla="*/ 1503362 h 1592835"/>
              <a:gd name="connsiteX47" fmla="*/ 5213947 w 9662615"/>
              <a:gd name="connsiteY47" fmla="*/ 1516637 h 1592835"/>
              <a:gd name="connsiteX48" fmla="*/ 5090342 w 9662615"/>
              <a:gd name="connsiteY48" fmla="*/ 1546680 h 1592835"/>
              <a:gd name="connsiteX49" fmla="*/ 5129812 w 9662615"/>
              <a:gd name="connsiteY49" fmla="*/ 1521277 h 1592835"/>
              <a:gd name="connsiteX50" fmla="*/ 5059484 w 9662615"/>
              <a:gd name="connsiteY50" fmla="*/ 1546802 h 1592835"/>
              <a:gd name="connsiteX51" fmla="*/ 5038524 w 9662615"/>
              <a:gd name="connsiteY51" fmla="*/ 1545675 h 1592835"/>
              <a:gd name="connsiteX52" fmla="*/ 5026564 w 9662615"/>
              <a:gd name="connsiteY52" fmla="*/ 1545376 h 1592835"/>
              <a:gd name="connsiteX53" fmla="*/ 4969433 w 9662615"/>
              <a:gd name="connsiteY53" fmla="*/ 1550865 h 1592835"/>
              <a:gd name="connsiteX54" fmla="*/ 4921303 w 9662615"/>
              <a:gd name="connsiteY54" fmla="*/ 1575379 h 1592835"/>
              <a:gd name="connsiteX55" fmla="*/ 4863775 w 9662615"/>
              <a:gd name="connsiteY55" fmla="*/ 1562633 h 1592835"/>
              <a:gd name="connsiteX56" fmla="*/ 4847242 w 9662615"/>
              <a:gd name="connsiteY56" fmla="*/ 1565435 h 1592835"/>
              <a:gd name="connsiteX57" fmla="*/ 4856839 w 9662615"/>
              <a:gd name="connsiteY57" fmla="*/ 1592835 h 1592835"/>
              <a:gd name="connsiteX58" fmla="*/ 4791466 w 9662615"/>
              <a:gd name="connsiteY58" fmla="*/ 1561324 h 1592835"/>
              <a:gd name="connsiteX59" fmla="*/ 4784247 w 9662615"/>
              <a:gd name="connsiteY59" fmla="*/ 1562342 h 1592835"/>
              <a:gd name="connsiteX60" fmla="*/ 4735334 w 9662615"/>
              <a:gd name="connsiteY60" fmla="*/ 1581778 h 1592835"/>
              <a:gd name="connsiteX61" fmla="*/ 4697562 w 9662615"/>
              <a:gd name="connsiteY61" fmla="*/ 1551206 h 1592835"/>
              <a:gd name="connsiteX62" fmla="*/ 4662664 w 9662615"/>
              <a:gd name="connsiteY62" fmla="*/ 1573162 h 1592835"/>
              <a:gd name="connsiteX63" fmla="*/ 4603028 w 9662615"/>
              <a:gd name="connsiteY63" fmla="*/ 1568821 h 1592835"/>
              <a:gd name="connsiteX64" fmla="*/ 4541612 w 9662615"/>
              <a:gd name="connsiteY64" fmla="*/ 1545262 h 1592835"/>
              <a:gd name="connsiteX65" fmla="*/ 4422155 w 9662615"/>
              <a:gd name="connsiteY65" fmla="*/ 1542059 h 1592835"/>
              <a:gd name="connsiteX66" fmla="*/ 4221826 w 9662615"/>
              <a:gd name="connsiteY66" fmla="*/ 1508923 h 1592835"/>
              <a:gd name="connsiteX67" fmla="*/ 4096601 w 9662615"/>
              <a:gd name="connsiteY67" fmla="*/ 1521563 h 1592835"/>
              <a:gd name="connsiteX68" fmla="*/ 3970635 w 9662615"/>
              <a:gd name="connsiteY68" fmla="*/ 1544815 h 1592835"/>
              <a:gd name="connsiteX69" fmla="*/ 3833906 w 9662615"/>
              <a:gd name="connsiteY69" fmla="*/ 1516637 h 1592835"/>
              <a:gd name="connsiteX70" fmla="*/ 3696258 w 9662615"/>
              <a:gd name="connsiteY70" fmla="*/ 1537563 h 1592835"/>
              <a:gd name="connsiteX71" fmla="*/ 3594070 w 9662615"/>
              <a:gd name="connsiteY71" fmla="*/ 1509422 h 1592835"/>
              <a:gd name="connsiteX72" fmla="*/ 3565233 w 9662615"/>
              <a:gd name="connsiteY72" fmla="*/ 1515122 h 1592835"/>
              <a:gd name="connsiteX73" fmla="*/ 3560267 w 9662615"/>
              <a:gd name="connsiteY73" fmla="*/ 1516288 h 1592835"/>
              <a:gd name="connsiteX74" fmla="*/ 3540258 w 9662615"/>
              <a:gd name="connsiteY74" fmla="*/ 1516976 h 1592835"/>
              <a:gd name="connsiteX75" fmla="*/ 3534780 w 9662615"/>
              <a:gd name="connsiteY75" fmla="*/ 1522141 h 1592835"/>
              <a:gd name="connsiteX76" fmla="*/ 3504783 w 9662615"/>
              <a:gd name="connsiteY76" fmla="*/ 1526739 h 1592835"/>
              <a:gd name="connsiteX77" fmla="*/ 3430805 w 9662615"/>
              <a:gd name="connsiteY77" fmla="*/ 1542521 h 1592835"/>
              <a:gd name="connsiteX78" fmla="*/ 3292707 w 9662615"/>
              <a:gd name="connsiteY78" fmla="*/ 1520490 h 1592835"/>
              <a:gd name="connsiteX79" fmla="*/ 3187872 w 9662615"/>
              <a:gd name="connsiteY79" fmla="*/ 1519991 h 1592835"/>
              <a:gd name="connsiteX80" fmla="*/ 3148026 w 9662615"/>
              <a:gd name="connsiteY80" fmla="*/ 1524777 h 1592835"/>
              <a:gd name="connsiteX81" fmla="*/ 3092394 w 9662615"/>
              <a:gd name="connsiteY81" fmla="*/ 1528115 h 1592835"/>
              <a:gd name="connsiteX82" fmla="*/ 2994200 w 9662615"/>
              <a:gd name="connsiteY82" fmla="*/ 1537857 h 1592835"/>
              <a:gd name="connsiteX83" fmla="*/ 2862301 w 9662615"/>
              <a:gd name="connsiteY83" fmla="*/ 1544250 h 1592835"/>
              <a:gd name="connsiteX84" fmla="*/ 2766335 w 9662615"/>
              <a:gd name="connsiteY84" fmla="*/ 1527662 h 1592835"/>
              <a:gd name="connsiteX85" fmla="*/ 2757836 w 9662615"/>
              <a:gd name="connsiteY85" fmla="*/ 1531371 h 1592835"/>
              <a:gd name="connsiteX86" fmla="*/ 2691555 w 9662615"/>
              <a:gd name="connsiteY86" fmla="*/ 1530283 h 1592835"/>
              <a:gd name="connsiteX87" fmla="*/ 2491676 w 9662615"/>
              <a:gd name="connsiteY87" fmla="*/ 1500859 h 1592835"/>
              <a:gd name="connsiteX88" fmla="*/ 2378036 w 9662615"/>
              <a:gd name="connsiteY88" fmla="*/ 1520645 h 1592835"/>
              <a:gd name="connsiteX89" fmla="*/ 2284269 w 9662615"/>
              <a:gd name="connsiteY89" fmla="*/ 1503068 h 1592835"/>
              <a:gd name="connsiteX90" fmla="*/ 2207104 w 9662615"/>
              <a:gd name="connsiteY90" fmla="*/ 1508888 h 1592835"/>
              <a:gd name="connsiteX91" fmla="*/ 2149226 w 9662615"/>
              <a:gd name="connsiteY91" fmla="*/ 1523409 h 1592835"/>
              <a:gd name="connsiteX92" fmla="*/ 2084783 w 9662615"/>
              <a:gd name="connsiteY92" fmla="*/ 1524245 h 1592835"/>
              <a:gd name="connsiteX93" fmla="*/ 2070075 w 9662615"/>
              <a:gd name="connsiteY93" fmla="*/ 1511285 h 1592835"/>
              <a:gd name="connsiteX94" fmla="*/ 2001057 w 9662615"/>
              <a:gd name="connsiteY94" fmla="*/ 1516449 h 1592835"/>
              <a:gd name="connsiteX95" fmla="*/ 1896330 w 9662615"/>
              <a:gd name="connsiteY95" fmla="*/ 1525725 h 1592835"/>
              <a:gd name="connsiteX96" fmla="*/ 1835994 w 9662615"/>
              <a:gd name="connsiteY96" fmla="*/ 1527678 h 1592835"/>
              <a:gd name="connsiteX97" fmla="*/ 1671119 w 9662615"/>
              <a:gd name="connsiteY97" fmla="*/ 1536701 h 1592835"/>
              <a:gd name="connsiteX98" fmla="*/ 1601337 w 9662615"/>
              <a:gd name="connsiteY98" fmla="*/ 1548552 h 1592835"/>
              <a:gd name="connsiteX99" fmla="*/ 1407755 w 9662615"/>
              <a:gd name="connsiteY99" fmla="*/ 1571444 h 1592835"/>
              <a:gd name="connsiteX100" fmla="*/ 1271994 w 9662615"/>
              <a:gd name="connsiteY100" fmla="*/ 1579471 h 1592835"/>
              <a:gd name="connsiteX101" fmla="*/ 1249226 w 9662615"/>
              <a:gd name="connsiteY101" fmla="*/ 1583140 h 1592835"/>
              <a:gd name="connsiteX102" fmla="*/ 1217719 w 9662615"/>
              <a:gd name="connsiteY102" fmla="*/ 1580863 h 1592835"/>
              <a:gd name="connsiteX103" fmla="*/ 1091432 w 9662615"/>
              <a:gd name="connsiteY103" fmla="*/ 1571003 h 1592835"/>
              <a:gd name="connsiteX104" fmla="*/ 992039 w 9662615"/>
              <a:gd name="connsiteY104" fmla="*/ 1556662 h 1592835"/>
              <a:gd name="connsiteX105" fmla="*/ 868264 w 9662615"/>
              <a:gd name="connsiteY105" fmla="*/ 1566392 h 1592835"/>
              <a:gd name="connsiteX106" fmla="*/ 792765 w 9662615"/>
              <a:gd name="connsiteY106" fmla="*/ 1563102 h 1592835"/>
              <a:gd name="connsiteX107" fmla="*/ 669055 w 9662615"/>
              <a:gd name="connsiteY107" fmla="*/ 1543638 h 1592835"/>
              <a:gd name="connsiteX108" fmla="*/ 506152 w 9662615"/>
              <a:gd name="connsiteY108" fmla="*/ 1549124 h 1592835"/>
              <a:gd name="connsiteX109" fmla="*/ 472797 w 9662615"/>
              <a:gd name="connsiteY109" fmla="*/ 1568904 h 1592835"/>
              <a:gd name="connsiteX110" fmla="*/ 427864 w 9662615"/>
              <a:gd name="connsiteY110" fmla="*/ 1580848 h 1592835"/>
              <a:gd name="connsiteX111" fmla="*/ 408381 w 9662615"/>
              <a:gd name="connsiteY111" fmla="*/ 1552940 h 1592835"/>
              <a:gd name="connsiteX112" fmla="*/ 267163 w 9662615"/>
              <a:gd name="connsiteY112" fmla="*/ 1531913 h 1592835"/>
              <a:gd name="connsiteX113" fmla="*/ 196644 w 9662615"/>
              <a:gd name="connsiteY113" fmla="*/ 1524565 h 1592835"/>
              <a:gd name="connsiteX114" fmla="*/ 86819 w 9662615"/>
              <a:gd name="connsiteY114" fmla="*/ 1519517 h 1592835"/>
              <a:gd name="connsiteX115" fmla="*/ 53369 w 9662615"/>
              <a:gd name="connsiteY115" fmla="*/ 1516853 h 1592835"/>
              <a:gd name="connsiteX116" fmla="*/ 2359 w 9662615"/>
              <a:gd name="connsiteY116" fmla="*/ 1515247 h 1592835"/>
              <a:gd name="connsiteX117" fmla="*/ 0 w 9662615"/>
              <a:gd name="connsiteY117" fmla="*/ 1514932 h 1592835"/>
              <a:gd name="connsiteX118" fmla="*/ 0 w 9662615"/>
              <a:gd name="connsiteY118" fmla="*/ 0 h 1592835"/>
              <a:gd name="connsiteX0" fmla="*/ 0 w 9662615"/>
              <a:gd name="connsiteY0" fmla="*/ 0 h 1692226"/>
              <a:gd name="connsiteX1" fmla="*/ 9662615 w 9662615"/>
              <a:gd name="connsiteY1" fmla="*/ 0 h 1692226"/>
              <a:gd name="connsiteX2" fmla="*/ 9662615 w 9662615"/>
              <a:gd name="connsiteY2" fmla="*/ 1280346 h 1692226"/>
              <a:gd name="connsiteX3" fmla="*/ 9658420 w 9662615"/>
              <a:gd name="connsiteY3" fmla="*/ 1280106 h 1692226"/>
              <a:gd name="connsiteX4" fmla="*/ 9469546 w 9662615"/>
              <a:gd name="connsiteY4" fmla="*/ 1289837 h 1692226"/>
              <a:gd name="connsiteX5" fmla="*/ 9385895 w 9662615"/>
              <a:gd name="connsiteY5" fmla="*/ 1269203 h 1692226"/>
              <a:gd name="connsiteX6" fmla="*/ 9144767 w 9662615"/>
              <a:gd name="connsiteY6" fmla="*/ 1264120 h 1692226"/>
              <a:gd name="connsiteX7" fmla="*/ 8837252 w 9662615"/>
              <a:gd name="connsiteY7" fmla="*/ 1350515 h 1692226"/>
              <a:gd name="connsiteX8" fmla="*/ 8705466 w 9662615"/>
              <a:gd name="connsiteY8" fmla="*/ 1342419 h 1692226"/>
              <a:gd name="connsiteX9" fmla="*/ 8652221 w 9662615"/>
              <a:gd name="connsiteY9" fmla="*/ 1326906 h 1692226"/>
              <a:gd name="connsiteX10" fmla="*/ 8632312 w 9662615"/>
              <a:gd name="connsiteY10" fmla="*/ 1326025 h 1692226"/>
              <a:gd name="connsiteX11" fmla="*/ 8591582 w 9662615"/>
              <a:gd name="connsiteY11" fmla="*/ 1341666 h 1692226"/>
              <a:gd name="connsiteX12" fmla="*/ 8537336 w 9662615"/>
              <a:gd name="connsiteY12" fmla="*/ 1341684 h 1692226"/>
              <a:gd name="connsiteX13" fmla="*/ 8472508 w 9662615"/>
              <a:gd name="connsiteY13" fmla="*/ 1363109 h 1692226"/>
              <a:gd name="connsiteX14" fmla="*/ 8258477 w 9662615"/>
              <a:gd name="connsiteY14" fmla="*/ 1370666 h 1692226"/>
              <a:gd name="connsiteX15" fmla="*/ 8197961 w 9662615"/>
              <a:gd name="connsiteY15" fmla="*/ 1392804 h 1692226"/>
              <a:gd name="connsiteX16" fmla="*/ 8171196 w 9662615"/>
              <a:gd name="connsiteY16" fmla="*/ 1397216 h 1692226"/>
              <a:gd name="connsiteX17" fmla="*/ 8127667 w 9662615"/>
              <a:gd name="connsiteY17" fmla="*/ 1418254 h 1692226"/>
              <a:gd name="connsiteX18" fmla="*/ 7974579 w 9662615"/>
              <a:gd name="connsiteY18" fmla="*/ 1383439 h 1692226"/>
              <a:gd name="connsiteX19" fmla="*/ 7768351 w 9662615"/>
              <a:gd name="connsiteY19" fmla="*/ 1395051 h 1692226"/>
              <a:gd name="connsiteX20" fmla="*/ 7635985 w 9662615"/>
              <a:gd name="connsiteY20" fmla="*/ 1386363 h 1692226"/>
              <a:gd name="connsiteX21" fmla="*/ 7466069 w 9662615"/>
              <a:gd name="connsiteY21" fmla="*/ 1377654 h 1692226"/>
              <a:gd name="connsiteX22" fmla="*/ 7355642 w 9662615"/>
              <a:gd name="connsiteY22" fmla="*/ 1407761 h 1692226"/>
              <a:gd name="connsiteX23" fmla="*/ 7151610 w 9662615"/>
              <a:gd name="connsiteY23" fmla="*/ 1397856 h 1692226"/>
              <a:gd name="connsiteX24" fmla="*/ 7082147 w 9662615"/>
              <a:gd name="connsiteY24" fmla="*/ 1406113 h 1692226"/>
              <a:gd name="connsiteX25" fmla="*/ 7014958 w 9662615"/>
              <a:gd name="connsiteY25" fmla="*/ 1396883 h 1692226"/>
              <a:gd name="connsiteX26" fmla="*/ 6907567 w 9662615"/>
              <a:gd name="connsiteY26" fmla="*/ 1419149 h 1692226"/>
              <a:gd name="connsiteX27" fmla="*/ 6748428 w 9662615"/>
              <a:gd name="connsiteY27" fmla="*/ 1420308 h 1692226"/>
              <a:gd name="connsiteX28" fmla="*/ 6654257 w 9662615"/>
              <a:gd name="connsiteY28" fmla="*/ 1424143 h 1692226"/>
              <a:gd name="connsiteX29" fmla="*/ 6620123 w 9662615"/>
              <a:gd name="connsiteY29" fmla="*/ 1430535 h 1692226"/>
              <a:gd name="connsiteX30" fmla="*/ 6571355 w 9662615"/>
              <a:gd name="connsiteY30" fmla="*/ 1436144 h 1692226"/>
              <a:gd name="connsiteX31" fmla="*/ 6486557 w 9662615"/>
              <a:gd name="connsiteY31" fmla="*/ 1449861 h 1692226"/>
              <a:gd name="connsiteX32" fmla="*/ 6370419 w 9662615"/>
              <a:gd name="connsiteY32" fmla="*/ 1461649 h 1692226"/>
              <a:gd name="connsiteX33" fmla="*/ 6278839 w 9662615"/>
              <a:gd name="connsiteY33" fmla="*/ 1449160 h 1692226"/>
              <a:gd name="connsiteX34" fmla="*/ 6272455 w 9662615"/>
              <a:gd name="connsiteY34" fmla="*/ 1453191 h 1692226"/>
              <a:gd name="connsiteX35" fmla="*/ 6212659 w 9662615"/>
              <a:gd name="connsiteY35" fmla="*/ 1454850 h 1692226"/>
              <a:gd name="connsiteX36" fmla="*/ 6069317 w 9662615"/>
              <a:gd name="connsiteY36" fmla="*/ 1445838 h 1692226"/>
              <a:gd name="connsiteX37" fmla="*/ 5878477 w 9662615"/>
              <a:gd name="connsiteY37" fmla="*/ 1439180 h 1692226"/>
              <a:gd name="connsiteX38" fmla="*/ 5838387 w 9662615"/>
              <a:gd name="connsiteY38" fmla="*/ 1444679 h 1692226"/>
              <a:gd name="connsiteX39" fmla="*/ 5771136 w 9662615"/>
              <a:gd name="connsiteY39" fmla="*/ 1453639 h 1692226"/>
              <a:gd name="connsiteX40" fmla="*/ 5724081 w 9662615"/>
              <a:gd name="connsiteY40" fmla="*/ 1470431 h 1692226"/>
              <a:gd name="connsiteX41" fmla="*/ 5666577 w 9662615"/>
              <a:gd name="connsiteY41" fmla="*/ 1473921 h 1692226"/>
              <a:gd name="connsiteX42" fmla="*/ 5649068 w 9662615"/>
              <a:gd name="connsiteY42" fmla="*/ 1461676 h 1692226"/>
              <a:gd name="connsiteX43" fmla="*/ 5588902 w 9662615"/>
              <a:gd name="connsiteY43" fmla="*/ 1469647 h 1692226"/>
              <a:gd name="connsiteX44" fmla="*/ 5498090 w 9662615"/>
              <a:gd name="connsiteY44" fmla="*/ 1483173 h 1692226"/>
              <a:gd name="connsiteX45" fmla="*/ 5444641 w 9662615"/>
              <a:gd name="connsiteY45" fmla="*/ 1487602 h 1692226"/>
              <a:gd name="connsiteX46" fmla="*/ 5299812 w 9662615"/>
              <a:gd name="connsiteY46" fmla="*/ 1503362 h 1692226"/>
              <a:gd name="connsiteX47" fmla="*/ 5213947 w 9662615"/>
              <a:gd name="connsiteY47" fmla="*/ 1516637 h 1692226"/>
              <a:gd name="connsiteX48" fmla="*/ 5090342 w 9662615"/>
              <a:gd name="connsiteY48" fmla="*/ 1546680 h 1692226"/>
              <a:gd name="connsiteX49" fmla="*/ 5129812 w 9662615"/>
              <a:gd name="connsiteY49" fmla="*/ 1521277 h 1692226"/>
              <a:gd name="connsiteX50" fmla="*/ 5059484 w 9662615"/>
              <a:gd name="connsiteY50" fmla="*/ 1546802 h 1692226"/>
              <a:gd name="connsiteX51" fmla="*/ 5038524 w 9662615"/>
              <a:gd name="connsiteY51" fmla="*/ 1545675 h 1692226"/>
              <a:gd name="connsiteX52" fmla="*/ 5026564 w 9662615"/>
              <a:gd name="connsiteY52" fmla="*/ 1545376 h 1692226"/>
              <a:gd name="connsiteX53" fmla="*/ 4969433 w 9662615"/>
              <a:gd name="connsiteY53" fmla="*/ 1550865 h 1692226"/>
              <a:gd name="connsiteX54" fmla="*/ 4921303 w 9662615"/>
              <a:gd name="connsiteY54" fmla="*/ 1575379 h 1692226"/>
              <a:gd name="connsiteX55" fmla="*/ 4863775 w 9662615"/>
              <a:gd name="connsiteY55" fmla="*/ 1562633 h 1692226"/>
              <a:gd name="connsiteX56" fmla="*/ 4847242 w 9662615"/>
              <a:gd name="connsiteY56" fmla="*/ 1565435 h 1692226"/>
              <a:gd name="connsiteX57" fmla="*/ 4809131 w 9662615"/>
              <a:gd name="connsiteY57" fmla="*/ 1692226 h 1692226"/>
              <a:gd name="connsiteX58" fmla="*/ 4791466 w 9662615"/>
              <a:gd name="connsiteY58" fmla="*/ 1561324 h 1692226"/>
              <a:gd name="connsiteX59" fmla="*/ 4784247 w 9662615"/>
              <a:gd name="connsiteY59" fmla="*/ 1562342 h 1692226"/>
              <a:gd name="connsiteX60" fmla="*/ 4735334 w 9662615"/>
              <a:gd name="connsiteY60" fmla="*/ 1581778 h 1692226"/>
              <a:gd name="connsiteX61" fmla="*/ 4697562 w 9662615"/>
              <a:gd name="connsiteY61" fmla="*/ 1551206 h 1692226"/>
              <a:gd name="connsiteX62" fmla="*/ 4662664 w 9662615"/>
              <a:gd name="connsiteY62" fmla="*/ 1573162 h 1692226"/>
              <a:gd name="connsiteX63" fmla="*/ 4603028 w 9662615"/>
              <a:gd name="connsiteY63" fmla="*/ 1568821 h 1692226"/>
              <a:gd name="connsiteX64" fmla="*/ 4541612 w 9662615"/>
              <a:gd name="connsiteY64" fmla="*/ 1545262 h 1692226"/>
              <a:gd name="connsiteX65" fmla="*/ 4422155 w 9662615"/>
              <a:gd name="connsiteY65" fmla="*/ 1542059 h 1692226"/>
              <a:gd name="connsiteX66" fmla="*/ 4221826 w 9662615"/>
              <a:gd name="connsiteY66" fmla="*/ 1508923 h 1692226"/>
              <a:gd name="connsiteX67" fmla="*/ 4096601 w 9662615"/>
              <a:gd name="connsiteY67" fmla="*/ 1521563 h 1692226"/>
              <a:gd name="connsiteX68" fmla="*/ 3970635 w 9662615"/>
              <a:gd name="connsiteY68" fmla="*/ 1544815 h 1692226"/>
              <a:gd name="connsiteX69" fmla="*/ 3833906 w 9662615"/>
              <a:gd name="connsiteY69" fmla="*/ 1516637 h 1692226"/>
              <a:gd name="connsiteX70" fmla="*/ 3696258 w 9662615"/>
              <a:gd name="connsiteY70" fmla="*/ 1537563 h 1692226"/>
              <a:gd name="connsiteX71" fmla="*/ 3594070 w 9662615"/>
              <a:gd name="connsiteY71" fmla="*/ 1509422 h 1692226"/>
              <a:gd name="connsiteX72" fmla="*/ 3565233 w 9662615"/>
              <a:gd name="connsiteY72" fmla="*/ 1515122 h 1692226"/>
              <a:gd name="connsiteX73" fmla="*/ 3560267 w 9662615"/>
              <a:gd name="connsiteY73" fmla="*/ 1516288 h 1692226"/>
              <a:gd name="connsiteX74" fmla="*/ 3540258 w 9662615"/>
              <a:gd name="connsiteY74" fmla="*/ 1516976 h 1692226"/>
              <a:gd name="connsiteX75" fmla="*/ 3534780 w 9662615"/>
              <a:gd name="connsiteY75" fmla="*/ 1522141 h 1692226"/>
              <a:gd name="connsiteX76" fmla="*/ 3504783 w 9662615"/>
              <a:gd name="connsiteY76" fmla="*/ 1526739 h 1692226"/>
              <a:gd name="connsiteX77" fmla="*/ 3430805 w 9662615"/>
              <a:gd name="connsiteY77" fmla="*/ 1542521 h 1692226"/>
              <a:gd name="connsiteX78" fmla="*/ 3292707 w 9662615"/>
              <a:gd name="connsiteY78" fmla="*/ 1520490 h 1692226"/>
              <a:gd name="connsiteX79" fmla="*/ 3187872 w 9662615"/>
              <a:gd name="connsiteY79" fmla="*/ 1519991 h 1692226"/>
              <a:gd name="connsiteX80" fmla="*/ 3148026 w 9662615"/>
              <a:gd name="connsiteY80" fmla="*/ 1524777 h 1692226"/>
              <a:gd name="connsiteX81" fmla="*/ 3092394 w 9662615"/>
              <a:gd name="connsiteY81" fmla="*/ 1528115 h 1692226"/>
              <a:gd name="connsiteX82" fmla="*/ 2994200 w 9662615"/>
              <a:gd name="connsiteY82" fmla="*/ 1537857 h 1692226"/>
              <a:gd name="connsiteX83" fmla="*/ 2862301 w 9662615"/>
              <a:gd name="connsiteY83" fmla="*/ 1544250 h 1692226"/>
              <a:gd name="connsiteX84" fmla="*/ 2766335 w 9662615"/>
              <a:gd name="connsiteY84" fmla="*/ 1527662 h 1692226"/>
              <a:gd name="connsiteX85" fmla="*/ 2757836 w 9662615"/>
              <a:gd name="connsiteY85" fmla="*/ 1531371 h 1692226"/>
              <a:gd name="connsiteX86" fmla="*/ 2691555 w 9662615"/>
              <a:gd name="connsiteY86" fmla="*/ 1530283 h 1692226"/>
              <a:gd name="connsiteX87" fmla="*/ 2491676 w 9662615"/>
              <a:gd name="connsiteY87" fmla="*/ 1500859 h 1692226"/>
              <a:gd name="connsiteX88" fmla="*/ 2378036 w 9662615"/>
              <a:gd name="connsiteY88" fmla="*/ 1520645 h 1692226"/>
              <a:gd name="connsiteX89" fmla="*/ 2284269 w 9662615"/>
              <a:gd name="connsiteY89" fmla="*/ 1503068 h 1692226"/>
              <a:gd name="connsiteX90" fmla="*/ 2207104 w 9662615"/>
              <a:gd name="connsiteY90" fmla="*/ 1508888 h 1692226"/>
              <a:gd name="connsiteX91" fmla="*/ 2149226 w 9662615"/>
              <a:gd name="connsiteY91" fmla="*/ 1523409 h 1692226"/>
              <a:gd name="connsiteX92" fmla="*/ 2084783 w 9662615"/>
              <a:gd name="connsiteY92" fmla="*/ 1524245 h 1692226"/>
              <a:gd name="connsiteX93" fmla="*/ 2070075 w 9662615"/>
              <a:gd name="connsiteY93" fmla="*/ 1511285 h 1692226"/>
              <a:gd name="connsiteX94" fmla="*/ 2001057 w 9662615"/>
              <a:gd name="connsiteY94" fmla="*/ 1516449 h 1692226"/>
              <a:gd name="connsiteX95" fmla="*/ 1896330 w 9662615"/>
              <a:gd name="connsiteY95" fmla="*/ 1525725 h 1692226"/>
              <a:gd name="connsiteX96" fmla="*/ 1835994 w 9662615"/>
              <a:gd name="connsiteY96" fmla="*/ 1527678 h 1692226"/>
              <a:gd name="connsiteX97" fmla="*/ 1671119 w 9662615"/>
              <a:gd name="connsiteY97" fmla="*/ 1536701 h 1692226"/>
              <a:gd name="connsiteX98" fmla="*/ 1601337 w 9662615"/>
              <a:gd name="connsiteY98" fmla="*/ 1548552 h 1692226"/>
              <a:gd name="connsiteX99" fmla="*/ 1407755 w 9662615"/>
              <a:gd name="connsiteY99" fmla="*/ 1571444 h 1692226"/>
              <a:gd name="connsiteX100" fmla="*/ 1271994 w 9662615"/>
              <a:gd name="connsiteY100" fmla="*/ 1579471 h 1692226"/>
              <a:gd name="connsiteX101" fmla="*/ 1249226 w 9662615"/>
              <a:gd name="connsiteY101" fmla="*/ 1583140 h 1692226"/>
              <a:gd name="connsiteX102" fmla="*/ 1217719 w 9662615"/>
              <a:gd name="connsiteY102" fmla="*/ 1580863 h 1692226"/>
              <a:gd name="connsiteX103" fmla="*/ 1091432 w 9662615"/>
              <a:gd name="connsiteY103" fmla="*/ 1571003 h 1692226"/>
              <a:gd name="connsiteX104" fmla="*/ 992039 w 9662615"/>
              <a:gd name="connsiteY104" fmla="*/ 1556662 h 1692226"/>
              <a:gd name="connsiteX105" fmla="*/ 868264 w 9662615"/>
              <a:gd name="connsiteY105" fmla="*/ 1566392 h 1692226"/>
              <a:gd name="connsiteX106" fmla="*/ 792765 w 9662615"/>
              <a:gd name="connsiteY106" fmla="*/ 1563102 h 1692226"/>
              <a:gd name="connsiteX107" fmla="*/ 669055 w 9662615"/>
              <a:gd name="connsiteY107" fmla="*/ 1543638 h 1692226"/>
              <a:gd name="connsiteX108" fmla="*/ 506152 w 9662615"/>
              <a:gd name="connsiteY108" fmla="*/ 1549124 h 1692226"/>
              <a:gd name="connsiteX109" fmla="*/ 472797 w 9662615"/>
              <a:gd name="connsiteY109" fmla="*/ 1568904 h 1692226"/>
              <a:gd name="connsiteX110" fmla="*/ 427864 w 9662615"/>
              <a:gd name="connsiteY110" fmla="*/ 1580848 h 1692226"/>
              <a:gd name="connsiteX111" fmla="*/ 408381 w 9662615"/>
              <a:gd name="connsiteY111" fmla="*/ 1552940 h 1692226"/>
              <a:gd name="connsiteX112" fmla="*/ 267163 w 9662615"/>
              <a:gd name="connsiteY112" fmla="*/ 1531913 h 1692226"/>
              <a:gd name="connsiteX113" fmla="*/ 196644 w 9662615"/>
              <a:gd name="connsiteY113" fmla="*/ 1524565 h 1692226"/>
              <a:gd name="connsiteX114" fmla="*/ 86819 w 9662615"/>
              <a:gd name="connsiteY114" fmla="*/ 1519517 h 1692226"/>
              <a:gd name="connsiteX115" fmla="*/ 53369 w 9662615"/>
              <a:gd name="connsiteY115" fmla="*/ 1516853 h 1692226"/>
              <a:gd name="connsiteX116" fmla="*/ 2359 w 9662615"/>
              <a:gd name="connsiteY116" fmla="*/ 1515247 h 1692226"/>
              <a:gd name="connsiteX117" fmla="*/ 0 w 9662615"/>
              <a:gd name="connsiteY117" fmla="*/ 1514932 h 1692226"/>
              <a:gd name="connsiteX118" fmla="*/ 0 w 9662615"/>
              <a:gd name="connsiteY118" fmla="*/ 0 h 1692226"/>
              <a:gd name="connsiteX0" fmla="*/ 0 w 9662615"/>
              <a:gd name="connsiteY0" fmla="*/ 0 h 1692226"/>
              <a:gd name="connsiteX1" fmla="*/ 9662615 w 9662615"/>
              <a:gd name="connsiteY1" fmla="*/ 0 h 1692226"/>
              <a:gd name="connsiteX2" fmla="*/ 9662615 w 9662615"/>
              <a:gd name="connsiteY2" fmla="*/ 1280346 h 1692226"/>
              <a:gd name="connsiteX3" fmla="*/ 9658420 w 9662615"/>
              <a:gd name="connsiteY3" fmla="*/ 1280106 h 1692226"/>
              <a:gd name="connsiteX4" fmla="*/ 9469546 w 9662615"/>
              <a:gd name="connsiteY4" fmla="*/ 1289837 h 1692226"/>
              <a:gd name="connsiteX5" fmla="*/ 9385895 w 9662615"/>
              <a:gd name="connsiteY5" fmla="*/ 1269203 h 1692226"/>
              <a:gd name="connsiteX6" fmla="*/ 9144767 w 9662615"/>
              <a:gd name="connsiteY6" fmla="*/ 1264120 h 1692226"/>
              <a:gd name="connsiteX7" fmla="*/ 8837252 w 9662615"/>
              <a:gd name="connsiteY7" fmla="*/ 1350515 h 1692226"/>
              <a:gd name="connsiteX8" fmla="*/ 8705466 w 9662615"/>
              <a:gd name="connsiteY8" fmla="*/ 1342419 h 1692226"/>
              <a:gd name="connsiteX9" fmla="*/ 8652221 w 9662615"/>
              <a:gd name="connsiteY9" fmla="*/ 1326906 h 1692226"/>
              <a:gd name="connsiteX10" fmla="*/ 8632312 w 9662615"/>
              <a:gd name="connsiteY10" fmla="*/ 1326025 h 1692226"/>
              <a:gd name="connsiteX11" fmla="*/ 8591582 w 9662615"/>
              <a:gd name="connsiteY11" fmla="*/ 1341666 h 1692226"/>
              <a:gd name="connsiteX12" fmla="*/ 8537336 w 9662615"/>
              <a:gd name="connsiteY12" fmla="*/ 1341684 h 1692226"/>
              <a:gd name="connsiteX13" fmla="*/ 8472508 w 9662615"/>
              <a:gd name="connsiteY13" fmla="*/ 1363109 h 1692226"/>
              <a:gd name="connsiteX14" fmla="*/ 8258477 w 9662615"/>
              <a:gd name="connsiteY14" fmla="*/ 1370666 h 1692226"/>
              <a:gd name="connsiteX15" fmla="*/ 8197961 w 9662615"/>
              <a:gd name="connsiteY15" fmla="*/ 1392804 h 1692226"/>
              <a:gd name="connsiteX16" fmla="*/ 8171196 w 9662615"/>
              <a:gd name="connsiteY16" fmla="*/ 1397216 h 1692226"/>
              <a:gd name="connsiteX17" fmla="*/ 8127667 w 9662615"/>
              <a:gd name="connsiteY17" fmla="*/ 1418254 h 1692226"/>
              <a:gd name="connsiteX18" fmla="*/ 7974579 w 9662615"/>
              <a:gd name="connsiteY18" fmla="*/ 1383439 h 1692226"/>
              <a:gd name="connsiteX19" fmla="*/ 7768351 w 9662615"/>
              <a:gd name="connsiteY19" fmla="*/ 1395051 h 1692226"/>
              <a:gd name="connsiteX20" fmla="*/ 7635985 w 9662615"/>
              <a:gd name="connsiteY20" fmla="*/ 1386363 h 1692226"/>
              <a:gd name="connsiteX21" fmla="*/ 7466069 w 9662615"/>
              <a:gd name="connsiteY21" fmla="*/ 1377654 h 1692226"/>
              <a:gd name="connsiteX22" fmla="*/ 7355642 w 9662615"/>
              <a:gd name="connsiteY22" fmla="*/ 1407761 h 1692226"/>
              <a:gd name="connsiteX23" fmla="*/ 7151610 w 9662615"/>
              <a:gd name="connsiteY23" fmla="*/ 1397856 h 1692226"/>
              <a:gd name="connsiteX24" fmla="*/ 7082147 w 9662615"/>
              <a:gd name="connsiteY24" fmla="*/ 1406113 h 1692226"/>
              <a:gd name="connsiteX25" fmla="*/ 7014958 w 9662615"/>
              <a:gd name="connsiteY25" fmla="*/ 1396883 h 1692226"/>
              <a:gd name="connsiteX26" fmla="*/ 6907567 w 9662615"/>
              <a:gd name="connsiteY26" fmla="*/ 1419149 h 1692226"/>
              <a:gd name="connsiteX27" fmla="*/ 6748428 w 9662615"/>
              <a:gd name="connsiteY27" fmla="*/ 1420308 h 1692226"/>
              <a:gd name="connsiteX28" fmla="*/ 6654257 w 9662615"/>
              <a:gd name="connsiteY28" fmla="*/ 1424143 h 1692226"/>
              <a:gd name="connsiteX29" fmla="*/ 6620123 w 9662615"/>
              <a:gd name="connsiteY29" fmla="*/ 1430535 h 1692226"/>
              <a:gd name="connsiteX30" fmla="*/ 6571355 w 9662615"/>
              <a:gd name="connsiteY30" fmla="*/ 1436144 h 1692226"/>
              <a:gd name="connsiteX31" fmla="*/ 6486557 w 9662615"/>
              <a:gd name="connsiteY31" fmla="*/ 1449861 h 1692226"/>
              <a:gd name="connsiteX32" fmla="*/ 6370419 w 9662615"/>
              <a:gd name="connsiteY32" fmla="*/ 1461649 h 1692226"/>
              <a:gd name="connsiteX33" fmla="*/ 6278839 w 9662615"/>
              <a:gd name="connsiteY33" fmla="*/ 1449160 h 1692226"/>
              <a:gd name="connsiteX34" fmla="*/ 6272455 w 9662615"/>
              <a:gd name="connsiteY34" fmla="*/ 1453191 h 1692226"/>
              <a:gd name="connsiteX35" fmla="*/ 6212659 w 9662615"/>
              <a:gd name="connsiteY35" fmla="*/ 1454850 h 1692226"/>
              <a:gd name="connsiteX36" fmla="*/ 6069317 w 9662615"/>
              <a:gd name="connsiteY36" fmla="*/ 1445838 h 1692226"/>
              <a:gd name="connsiteX37" fmla="*/ 5878477 w 9662615"/>
              <a:gd name="connsiteY37" fmla="*/ 1439180 h 1692226"/>
              <a:gd name="connsiteX38" fmla="*/ 5838387 w 9662615"/>
              <a:gd name="connsiteY38" fmla="*/ 1444679 h 1692226"/>
              <a:gd name="connsiteX39" fmla="*/ 5771136 w 9662615"/>
              <a:gd name="connsiteY39" fmla="*/ 1453639 h 1692226"/>
              <a:gd name="connsiteX40" fmla="*/ 5724081 w 9662615"/>
              <a:gd name="connsiteY40" fmla="*/ 1470431 h 1692226"/>
              <a:gd name="connsiteX41" fmla="*/ 5666577 w 9662615"/>
              <a:gd name="connsiteY41" fmla="*/ 1473921 h 1692226"/>
              <a:gd name="connsiteX42" fmla="*/ 5649068 w 9662615"/>
              <a:gd name="connsiteY42" fmla="*/ 1461676 h 1692226"/>
              <a:gd name="connsiteX43" fmla="*/ 5588902 w 9662615"/>
              <a:gd name="connsiteY43" fmla="*/ 1469647 h 1692226"/>
              <a:gd name="connsiteX44" fmla="*/ 5498090 w 9662615"/>
              <a:gd name="connsiteY44" fmla="*/ 1483173 h 1692226"/>
              <a:gd name="connsiteX45" fmla="*/ 5444641 w 9662615"/>
              <a:gd name="connsiteY45" fmla="*/ 1487602 h 1692226"/>
              <a:gd name="connsiteX46" fmla="*/ 5299812 w 9662615"/>
              <a:gd name="connsiteY46" fmla="*/ 1503362 h 1692226"/>
              <a:gd name="connsiteX47" fmla="*/ 5213947 w 9662615"/>
              <a:gd name="connsiteY47" fmla="*/ 1516637 h 1692226"/>
              <a:gd name="connsiteX48" fmla="*/ 5090342 w 9662615"/>
              <a:gd name="connsiteY48" fmla="*/ 1546680 h 1692226"/>
              <a:gd name="connsiteX49" fmla="*/ 5129812 w 9662615"/>
              <a:gd name="connsiteY49" fmla="*/ 1521277 h 1692226"/>
              <a:gd name="connsiteX50" fmla="*/ 5059484 w 9662615"/>
              <a:gd name="connsiteY50" fmla="*/ 1546802 h 1692226"/>
              <a:gd name="connsiteX51" fmla="*/ 5038524 w 9662615"/>
              <a:gd name="connsiteY51" fmla="*/ 1545675 h 1692226"/>
              <a:gd name="connsiteX52" fmla="*/ 5026564 w 9662615"/>
              <a:gd name="connsiteY52" fmla="*/ 1545376 h 1692226"/>
              <a:gd name="connsiteX53" fmla="*/ 4969433 w 9662615"/>
              <a:gd name="connsiteY53" fmla="*/ 1550865 h 1692226"/>
              <a:gd name="connsiteX54" fmla="*/ 4921303 w 9662615"/>
              <a:gd name="connsiteY54" fmla="*/ 1575379 h 1692226"/>
              <a:gd name="connsiteX55" fmla="*/ 4863775 w 9662615"/>
              <a:gd name="connsiteY55" fmla="*/ 1562633 h 1692226"/>
              <a:gd name="connsiteX56" fmla="*/ 4847242 w 9662615"/>
              <a:gd name="connsiteY56" fmla="*/ 1664826 h 1692226"/>
              <a:gd name="connsiteX57" fmla="*/ 4809131 w 9662615"/>
              <a:gd name="connsiteY57" fmla="*/ 1692226 h 1692226"/>
              <a:gd name="connsiteX58" fmla="*/ 4791466 w 9662615"/>
              <a:gd name="connsiteY58" fmla="*/ 1561324 h 1692226"/>
              <a:gd name="connsiteX59" fmla="*/ 4784247 w 9662615"/>
              <a:gd name="connsiteY59" fmla="*/ 1562342 h 1692226"/>
              <a:gd name="connsiteX60" fmla="*/ 4735334 w 9662615"/>
              <a:gd name="connsiteY60" fmla="*/ 1581778 h 1692226"/>
              <a:gd name="connsiteX61" fmla="*/ 4697562 w 9662615"/>
              <a:gd name="connsiteY61" fmla="*/ 1551206 h 1692226"/>
              <a:gd name="connsiteX62" fmla="*/ 4662664 w 9662615"/>
              <a:gd name="connsiteY62" fmla="*/ 1573162 h 1692226"/>
              <a:gd name="connsiteX63" fmla="*/ 4603028 w 9662615"/>
              <a:gd name="connsiteY63" fmla="*/ 1568821 h 1692226"/>
              <a:gd name="connsiteX64" fmla="*/ 4541612 w 9662615"/>
              <a:gd name="connsiteY64" fmla="*/ 1545262 h 1692226"/>
              <a:gd name="connsiteX65" fmla="*/ 4422155 w 9662615"/>
              <a:gd name="connsiteY65" fmla="*/ 1542059 h 1692226"/>
              <a:gd name="connsiteX66" fmla="*/ 4221826 w 9662615"/>
              <a:gd name="connsiteY66" fmla="*/ 1508923 h 1692226"/>
              <a:gd name="connsiteX67" fmla="*/ 4096601 w 9662615"/>
              <a:gd name="connsiteY67" fmla="*/ 1521563 h 1692226"/>
              <a:gd name="connsiteX68" fmla="*/ 3970635 w 9662615"/>
              <a:gd name="connsiteY68" fmla="*/ 1544815 h 1692226"/>
              <a:gd name="connsiteX69" fmla="*/ 3833906 w 9662615"/>
              <a:gd name="connsiteY69" fmla="*/ 1516637 h 1692226"/>
              <a:gd name="connsiteX70" fmla="*/ 3696258 w 9662615"/>
              <a:gd name="connsiteY70" fmla="*/ 1537563 h 1692226"/>
              <a:gd name="connsiteX71" fmla="*/ 3594070 w 9662615"/>
              <a:gd name="connsiteY71" fmla="*/ 1509422 h 1692226"/>
              <a:gd name="connsiteX72" fmla="*/ 3565233 w 9662615"/>
              <a:gd name="connsiteY72" fmla="*/ 1515122 h 1692226"/>
              <a:gd name="connsiteX73" fmla="*/ 3560267 w 9662615"/>
              <a:gd name="connsiteY73" fmla="*/ 1516288 h 1692226"/>
              <a:gd name="connsiteX74" fmla="*/ 3540258 w 9662615"/>
              <a:gd name="connsiteY74" fmla="*/ 1516976 h 1692226"/>
              <a:gd name="connsiteX75" fmla="*/ 3534780 w 9662615"/>
              <a:gd name="connsiteY75" fmla="*/ 1522141 h 1692226"/>
              <a:gd name="connsiteX76" fmla="*/ 3504783 w 9662615"/>
              <a:gd name="connsiteY76" fmla="*/ 1526739 h 1692226"/>
              <a:gd name="connsiteX77" fmla="*/ 3430805 w 9662615"/>
              <a:gd name="connsiteY77" fmla="*/ 1542521 h 1692226"/>
              <a:gd name="connsiteX78" fmla="*/ 3292707 w 9662615"/>
              <a:gd name="connsiteY78" fmla="*/ 1520490 h 1692226"/>
              <a:gd name="connsiteX79" fmla="*/ 3187872 w 9662615"/>
              <a:gd name="connsiteY79" fmla="*/ 1519991 h 1692226"/>
              <a:gd name="connsiteX80" fmla="*/ 3148026 w 9662615"/>
              <a:gd name="connsiteY80" fmla="*/ 1524777 h 1692226"/>
              <a:gd name="connsiteX81" fmla="*/ 3092394 w 9662615"/>
              <a:gd name="connsiteY81" fmla="*/ 1528115 h 1692226"/>
              <a:gd name="connsiteX82" fmla="*/ 2994200 w 9662615"/>
              <a:gd name="connsiteY82" fmla="*/ 1537857 h 1692226"/>
              <a:gd name="connsiteX83" fmla="*/ 2862301 w 9662615"/>
              <a:gd name="connsiteY83" fmla="*/ 1544250 h 1692226"/>
              <a:gd name="connsiteX84" fmla="*/ 2766335 w 9662615"/>
              <a:gd name="connsiteY84" fmla="*/ 1527662 h 1692226"/>
              <a:gd name="connsiteX85" fmla="*/ 2757836 w 9662615"/>
              <a:gd name="connsiteY85" fmla="*/ 1531371 h 1692226"/>
              <a:gd name="connsiteX86" fmla="*/ 2691555 w 9662615"/>
              <a:gd name="connsiteY86" fmla="*/ 1530283 h 1692226"/>
              <a:gd name="connsiteX87" fmla="*/ 2491676 w 9662615"/>
              <a:gd name="connsiteY87" fmla="*/ 1500859 h 1692226"/>
              <a:gd name="connsiteX88" fmla="*/ 2378036 w 9662615"/>
              <a:gd name="connsiteY88" fmla="*/ 1520645 h 1692226"/>
              <a:gd name="connsiteX89" fmla="*/ 2284269 w 9662615"/>
              <a:gd name="connsiteY89" fmla="*/ 1503068 h 1692226"/>
              <a:gd name="connsiteX90" fmla="*/ 2207104 w 9662615"/>
              <a:gd name="connsiteY90" fmla="*/ 1508888 h 1692226"/>
              <a:gd name="connsiteX91" fmla="*/ 2149226 w 9662615"/>
              <a:gd name="connsiteY91" fmla="*/ 1523409 h 1692226"/>
              <a:gd name="connsiteX92" fmla="*/ 2084783 w 9662615"/>
              <a:gd name="connsiteY92" fmla="*/ 1524245 h 1692226"/>
              <a:gd name="connsiteX93" fmla="*/ 2070075 w 9662615"/>
              <a:gd name="connsiteY93" fmla="*/ 1511285 h 1692226"/>
              <a:gd name="connsiteX94" fmla="*/ 2001057 w 9662615"/>
              <a:gd name="connsiteY94" fmla="*/ 1516449 h 1692226"/>
              <a:gd name="connsiteX95" fmla="*/ 1896330 w 9662615"/>
              <a:gd name="connsiteY95" fmla="*/ 1525725 h 1692226"/>
              <a:gd name="connsiteX96" fmla="*/ 1835994 w 9662615"/>
              <a:gd name="connsiteY96" fmla="*/ 1527678 h 1692226"/>
              <a:gd name="connsiteX97" fmla="*/ 1671119 w 9662615"/>
              <a:gd name="connsiteY97" fmla="*/ 1536701 h 1692226"/>
              <a:gd name="connsiteX98" fmla="*/ 1601337 w 9662615"/>
              <a:gd name="connsiteY98" fmla="*/ 1548552 h 1692226"/>
              <a:gd name="connsiteX99" fmla="*/ 1407755 w 9662615"/>
              <a:gd name="connsiteY99" fmla="*/ 1571444 h 1692226"/>
              <a:gd name="connsiteX100" fmla="*/ 1271994 w 9662615"/>
              <a:gd name="connsiteY100" fmla="*/ 1579471 h 1692226"/>
              <a:gd name="connsiteX101" fmla="*/ 1249226 w 9662615"/>
              <a:gd name="connsiteY101" fmla="*/ 1583140 h 1692226"/>
              <a:gd name="connsiteX102" fmla="*/ 1217719 w 9662615"/>
              <a:gd name="connsiteY102" fmla="*/ 1580863 h 1692226"/>
              <a:gd name="connsiteX103" fmla="*/ 1091432 w 9662615"/>
              <a:gd name="connsiteY103" fmla="*/ 1571003 h 1692226"/>
              <a:gd name="connsiteX104" fmla="*/ 992039 w 9662615"/>
              <a:gd name="connsiteY104" fmla="*/ 1556662 h 1692226"/>
              <a:gd name="connsiteX105" fmla="*/ 868264 w 9662615"/>
              <a:gd name="connsiteY105" fmla="*/ 1566392 h 1692226"/>
              <a:gd name="connsiteX106" fmla="*/ 792765 w 9662615"/>
              <a:gd name="connsiteY106" fmla="*/ 1563102 h 1692226"/>
              <a:gd name="connsiteX107" fmla="*/ 669055 w 9662615"/>
              <a:gd name="connsiteY107" fmla="*/ 1543638 h 1692226"/>
              <a:gd name="connsiteX108" fmla="*/ 506152 w 9662615"/>
              <a:gd name="connsiteY108" fmla="*/ 1549124 h 1692226"/>
              <a:gd name="connsiteX109" fmla="*/ 472797 w 9662615"/>
              <a:gd name="connsiteY109" fmla="*/ 1568904 h 1692226"/>
              <a:gd name="connsiteX110" fmla="*/ 427864 w 9662615"/>
              <a:gd name="connsiteY110" fmla="*/ 1580848 h 1692226"/>
              <a:gd name="connsiteX111" fmla="*/ 408381 w 9662615"/>
              <a:gd name="connsiteY111" fmla="*/ 1552940 h 1692226"/>
              <a:gd name="connsiteX112" fmla="*/ 267163 w 9662615"/>
              <a:gd name="connsiteY112" fmla="*/ 1531913 h 1692226"/>
              <a:gd name="connsiteX113" fmla="*/ 196644 w 9662615"/>
              <a:gd name="connsiteY113" fmla="*/ 1524565 h 1692226"/>
              <a:gd name="connsiteX114" fmla="*/ 86819 w 9662615"/>
              <a:gd name="connsiteY114" fmla="*/ 1519517 h 1692226"/>
              <a:gd name="connsiteX115" fmla="*/ 53369 w 9662615"/>
              <a:gd name="connsiteY115" fmla="*/ 1516853 h 1692226"/>
              <a:gd name="connsiteX116" fmla="*/ 2359 w 9662615"/>
              <a:gd name="connsiteY116" fmla="*/ 1515247 h 1692226"/>
              <a:gd name="connsiteX117" fmla="*/ 0 w 9662615"/>
              <a:gd name="connsiteY117" fmla="*/ 1514932 h 1692226"/>
              <a:gd name="connsiteX118" fmla="*/ 0 w 9662615"/>
              <a:gd name="connsiteY118" fmla="*/ 0 h 1692226"/>
              <a:gd name="connsiteX0" fmla="*/ 0 w 9662615"/>
              <a:gd name="connsiteY0" fmla="*/ 0 h 1692226"/>
              <a:gd name="connsiteX1" fmla="*/ 9662615 w 9662615"/>
              <a:gd name="connsiteY1" fmla="*/ 0 h 1692226"/>
              <a:gd name="connsiteX2" fmla="*/ 9662615 w 9662615"/>
              <a:gd name="connsiteY2" fmla="*/ 1280346 h 1692226"/>
              <a:gd name="connsiteX3" fmla="*/ 9658420 w 9662615"/>
              <a:gd name="connsiteY3" fmla="*/ 1280106 h 1692226"/>
              <a:gd name="connsiteX4" fmla="*/ 9469546 w 9662615"/>
              <a:gd name="connsiteY4" fmla="*/ 1289837 h 1692226"/>
              <a:gd name="connsiteX5" fmla="*/ 9385895 w 9662615"/>
              <a:gd name="connsiteY5" fmla="*/ 1269203 h 1692226"/>
              <a:gd name="connsiteX6" fmla="*/ 9144767 w 9662615"/>
              <a:gd name="connsiteY6" fmla="*/ 1264120 h 1692226"/>
              <a:gd name="connsiteX7" fmla="*/ 8837252 w 9662615"/>
              <a:gd name="connsiteY7" fmla="*/ 1350515 h 1692226"/>
              <a:gd name="connsiteX8" fmla="*/ 8705466 w 9662615"/>
              <a:gd name="connsiteY8" fmla="*/ 1342419 h 1692226"/>
              <a:gd name="connsiteX9" fmla="*/ 8652221 w 9662615"/>
              <a:gd name="connsiteY9" fmla="*/ 1326906 h 1692226"/>
              <a:gd name="connsiteX10" fmla="*/ 8632312 w 9662615"/>
              <a:gd name="connsiteY10" fmla="*/ 1326025 h 1692226"/>
              <a:gd name="connsiteX11" fmla="*/ 8591582 w 9662615"/>
              <a:gd name="connsiteY11" fmla="*/ 1341666 h 1692226"/>
              <a:gd name="connsiteX12" fmla="*/ 8537336 w 9662615"/>
              <a:gd name="connsiteY12" fmla="*/ 1341684 h 1692226"/>
              <a:gd name="connsiteX13" fmla="*/ 8472508 w 9662615"/>
              <a:gd name="connsiteY13" fmla="*/ 1363109 h 1692226"/>
              <a:gd name="connsiteX14" fmla="*/ 8258477 w 9662615"/>
              <a:gd name="connsiteY14" fmla="*/ 1370666 h 1692226"/>
              <a:gd name="connsiteX15" fmla="*/ 8197961 w 9662615"/>
              <a:gd name="connsiteY15" fmla="*/ 1392804 h 1692226"/>
              <a:gd name="connsiteX16" fmla="*/ 8171196 w 9662615"/>
              <a:gd name="connsiteY16" fmla="*/ 1397216 h 1692226"/>
              <a:gd name="connsiteX17" fmla="*/ 8127667 w 9662615"/>
              <a:gd name="connsiteY17" fmla="*/ 1418254 h 1692226"/>
              <a:gd name="connsiteX18" fmla="*/ 7974579 w 9662615"/>
              <a:gd name="connsiteY18" fmla="*/ 1383439 h 1692226"/>
              <a:gd name="connsiteX19" fmla="*/ 7768351 w 9662615"/>
              <a:gd name="connsiteY19" fmla="*/ 1395051 h 1692226"/>
              <a:gd name="connsiteX20" fmla="*/ 7635985 w 9662615"/>
              <a:gd name="connsiteY20" fmla="*/ 1386363 h 1692226"/>
              <a:gd name="connsiteX21" fmla="*/ 7466069 w 9662615"/>
              <a:gd name="connsiteY21" fmla="*/ 1377654 h 1692226"/>
              <a:gd name="connsiteX22" fmla="*/ 7355642 w 9662615"/>
              <a:gd name="connsiteY22" fmla="*/ 1407761 h 1692226"/>
              <a:gd name="connsiteX23" fmla="*/ 7151610 w 9662615"/>
              <a:gd name="connsiteY23" fmla="*/ 1397856 h 1692226"/>
              <a:gd name="connsiteX24" fmla="*/ 7082147 w 9662615"/>
              <a:gd name="connsiteY24" fmla="*/ 1406113 h 1692226"/>
              <a:gd name="connsiteX25" fmla="*/ 7014958 w 9662615"/>
              <a:gd name="connsiteY25" fmla="*/ 1396883 h 1692226"/>
              <a:gd name="connsiteX26" fmla="*/ 6907567 w 9662615"/>
              <a:gd name="connsiteY26" fmla="*/ 1419149 h 1692226"/>
              <a:gd name="connsiteX27" fmla="*/ 6748428 w 9662615"/>
              <a:gd name="connsiteY27" fmla="*/ 1420308 h 1692226"/>
              <a:gd name="connsiteX28" fmla="*/ 6654257 w 9662615"/>
              <a:gd name="connsiteY28" fmla="*/ 1424143 h 1692226"/>
              <a:gd name="connsiteX29" fmla="*/ 6620123 w 9662615"/>
              <a:gd name="connsiteY29" fmla="*/ 1430535 h 1692226"/>
              <a:gd name="connsiteX30" fmla="*/ 6571355 w 9662615"/>
              <a:gd name="connsiteY30" fmla="*/ 1436144 h 1692226"/>
              <a:gd name="connsiteX31" fmla="*/ 6486557 w 9662615"/>
              <a:gd name="connsiteY31" fmla="*/ 1449861 h 1692226"/>
              <a:gd name="connsiteX32" fmla="*/ 6370419 w 9662615"/>
              <a:gd name="connsiteY32" fmla="*/ 1461649 h 1692226"/>
              <a:gd name="connsiteX33" fmla="*/ 6278839 w 9662615"/>
              <a:gd name="connsiteY33" fmla="*/ 1449160 h 1692226"/>
              <a:gd name="connsiteX34" fmla="*/ 6272455 w 9662615"/>
              <a:gd name="connsiteY34" fmla="*/ 1453191 h 1692226"/>
              <a:gd name="connsiteX35" fmla="*/ 6212659 w 9662615"/>
              <a:gd name="connsiteY35" fmla="*/ 1454850 h 1692226"/>
              <a:gd name="connsiteX36" fmla="*/ 6069317 w 9662615"/>
              <a:gd name="connsiteY36" fmla="*/ 1445838 h 1692226"/>
              <a:gd name="connsiteX37" fmla="*/ 5878477 w 9662615"/>
              <a:gd name="connsiteY37" fmla="*/ 1439180 h 1692226"/>
              <a:gd name="connsiteX38" fmla="*/ 5838387 w 9662615"/>
              <a:gd name="connsiteY38" fmla="*/ 1444679 h 1692226"/>
              <a:gd name="connsiteX39" fmla="*/ 5771136 w 9662615"/>
              <a:gd name="connsiteY39" fmla="*/ 1453639 h 1692226"/>
              <a:gd name="connsiteX40" fmla="*/ 5724081 w 9662615"/>
              <a:gd name="connsiteY40" fmla="*/ 1470431 h 1692226"/>
              <a:gd name="connsiteX41" fmla="*/ 5666577 w 9662615"/>
              <a:gd name="connsiteY41" fmla="*/ 1473921 h 1692226"/>
              <a:gd name="connsiteX42" fmla="*/ 5649068 w 9662615"/>
              <a:gd name="connsiteY42" fmla="*/ 1461676 h 1692226"/>
              <a:gd name="connsiteX43" fmla="*/ 5588902 w 9662615"/>
              <a:gd name="connsiteY43" fmla="*/ 1469647 h 1692226"/>
              <a:gd name="connsiteX44" fmla="*/ 5498090 w 9662615"/>
              <a:gd name="connsiteY44" fmla="*/ 1483173 h 1692226"/>
              <a:gd name="connsiteX45" fmla="*/ 5444641 w 9662615"/>
              <a:gd name="connsiteY45" fmla="*/ 1487602 h 1692226"/>
              <a:gd name="connsiteX46" fmla="*/ 5299812 w 9662615"/>
              <a:gd name="connsiteY46" fmla="*/ 1503362 h 1692226"/>
              <a:gd name="connsiteX47" fmla="*/ 5213947 w 9662615"/>
              <a:gd name="connsiteY47" fmla="*/ 1516637 h 1692226"/>
              <a:gd name="connsiteX48" fmla="*/ 5090342 w 9662615"/>
              <a:gd name="connsiteY48" fmla="*/ 1546680 h 1692226"/>
              <a:gd name="connsiteX49" fmla="*/ 5129812 w 9662615"/>
              <a:gd name="connsiteY49" fmla="*/ 1521277 h 1692226"/>
              <a:gd name="connsiteX50" fmla="*/ 5059484 w 9662615"/>
              <a:gd name="connsiteY50" fmla="*/ 1546802 h 1692226"/>
              <a:gd name="connsiteX51" fmla="*/ 5038524 w 9662615"/>
              <a:gd name="connsiteY51" fmla="*/ 1545675 h 1692226"/>
              <a:gd name="connsiteX52" fmla="*/ 5026564 w 9662615"/>
              <a:gd name="connsiteY52" fmla="*/ 1545376 h 1692226"/>
              <a:gd name="connsiteX53" fmla="*/ 4969433 w 9662615"/>
              <a:gd name="connsiteY53" fmla="*/ 1550865 h 1692226"/>
              <a:gd name="connsiteX54" fmla="*/ 4921303 w 9662615"/>
              <a:gd name="connsiteY54" fmla="*/ 1575379 h 1692226"/>
              <a:gd name="connsiteX55" fmla="*/ 4871726 w 9662615"/>
              <a:gd name="connsiteY55" fmla="*/ 1570584 h 1692226"/>
              <a:gd name="connsiteX56" fmla="*/ 4847242 w 9662615"/>
              <a:gd name="connsiteY56" fmla="*/ 1664826 h 1692226"/>
              <a:gd name="connsiteX57" fmla="*/ 4809131 w 9662615"/>
              <a:gd name="connsiteY57" fmla="*/ 1692226 h 1692226"/>
              <a:gd name="connsiteX58" fmla="*/ 4791466 w 9662615"/>
              <a:gd name="connsiteY58" fmla="*/ 1561324 h 1692226"/>
              <a:gd name="connsiteX59" fmla="*/ 4784247 w 9662615"/>
              <a:gd name="connsiteY59" fmla="*/ 1562342 h 1692226"/>
              <a:gd name="connsiteX60" fmla="*/ 4735334 w 9662615"/>
              <a:gd name="connsiteY60" fmla="*/ 1581778 h 1692226"/>
              <a:gd name="connsiteX61" fmla="*/ 4697562 w 9662615"/>
              <a:gd name="connsiteY61" fmla="*/ 1551206 h 1692226"/>
              <a:gd name="connsiteX62" fmla="*/ 4662664 w 9662615"/>
              <a:gd name="connsiteY62" fmla="*/ 1573162 h 1692226"/>
              <a:gd name="connsiteX63" fmla="*/ 4603028 w 9662615"/>
              <a:gd name="connsiteY63" fmla="*/ 1568821 h 1692226"/>
              <a:gd name="connsiteX64" fmla="*/ 4541612 w 9662615"/>
              <a:gd name="connsiteY64" fmla="*/ 1545262 h 1692226"/>
              <a:gd name="connsiteX65" fmla="*/ 4422155 w 9662615"/>
              <a:gd name="connsiteY65" fmla="*/ 1542059 h 1692226"/>
              <a:gd name="connsiteX66" fmla="*/ 4221826 w 9662615"/>
              <a:gd name="connsiteY66" fmla="*/ 1508923 h 1692226"/>
              <a:gd name="connsiteX67" fmla="*/ 4096601 w 9662615"/>
              <a:gd name="connsiteY67" fmla="*/ 1521563 h 1692226"/>
              <a:gd name="connsiteX68" fmla="*/ 3970635 w 9662615"/>
              <a:gd name="connsiteY68" fmla="*/ 1544815 h 1692226"/>
              <a:gd name="connsiteX69" fmla="*/ 3833906 w 9662615"/>
              <a:gd name="connsiteY69" fmla="*/ 1516637 h 1692226"/>
              <a:gd name="connsiteX70" fmla="*/ 3696258 w 9662615"/>
              <a:gd name="connsiteY70" fmla="*/ 1537563 h 1692226"/>
              <a:gd name="connsiteX71" fmla="*/ 3594070 w 9662615"/>
              <a:gd name="connsiteY71" fmla="*/ 1509422 h 1692226"/>
              <a:gd name="connsiteX72" fmla="*/ 3565233 w 9662615"/>
              <a:gd name="connsiteY72" fmla="*/ 1515122 h 1692226"/>
              <a:gd name="connsiteX73" fmla="*/ 3560267 w 9662615"/>
              <a:gd name="connsiteY73" fmla="*/ 1516288 h 1692226"/>
              <a:gd name="connsiteX74" fmla="*/ 3540258 w 9662615"/>
              <a:gd name="connsiteY74" fmla="*/ 1516976 h 1692226"/>
              <a:gd name="connsiteX75" fmla="*/ 3534780 w 9662615"/>
              <a:gd name="connsiteY75" fmla="*/ 1522141 h 1692226"/>
              <a:gd name="connsiteX76" fmla="*/ 3504783 w 9662615"/>
              <a:gd name="connsiteY76" fmla="*/ 1526739 h 1692226"/>
              <a:gd name="connsiteX77" fmla="*/ 3430805 w 9662615"/>
              <a:gd name="connsiteY77" fmla="*/ 1542521 h 1692226"/>
              <a:gd name="connsiteX78" fmla="*/ 3292707 w 9662615"/>
              <a:gd name="connsiteY78" fmla="*/ 1520490 h 1692226"/>
              <a:gd name="connsiteX79" fmla="*/ 3187872 w 9662615"/>
              <a:gd name="connsiteY79" fmla="*/ 1519991 h 1692226"/>
              <a:gd name="connsiteX80" fmla="*/ 3148026 w 9662615"/>
              <a:gd name="connsiteY80" fmla="*/ 1524777 h 1692226"/>
              <a:gd name="connsiteX81" fmla="*/ 3092394 w 9662615"/>
              <a:gd name="connsiteY81" fmla="*/ 1528115 h 1692226"/>
              <a:gd name="connsiteX82" fmla="*/ 2994200 w 9662615"/>
              <a:gd name="connsiteY82" fmla="*/ 1537857 h 1692226"/>
              <a:gd name="connsiteX83" fmla="*/ 2862301 w 9662615"/>
              <a:gd name="connsiteY83" fmla="*/ 1544250 h 1692226"/>
              <a:gd name="connsiteX84" fmla="*/ 2766335 w 9662615"/>
              <a:gd name="connsiteY84" fmla="*/ 1527662 h 1692226"/>
              <a:gd name="connsiteX85" fmla="*/ 2757836 w 9662615"/>
              <a:gd name="connsiteY85" fmla="*/ 1531371 h 1692226"/>
              <a:gd name="connsiteX86" fmla="*/ 2691555 w 9662615"/>
              <a:gd name="connsiteY86" fmla="*/ 1530283 h 1692226"/>
              <a:gd name="connsiteX87" fmla="*/ 2491676 w 9662615"/>
              <a:gd name="connsiteY87" fmla="*/ 1500859 h 1692226"/>
              <a:gd name="connsiteX88" fmla="*/ 2378036 w 9662615"/>
              <a:gd name="connsiteY88" fmla="*/ 1520645 h 1692226"/>
              <a:gd name="connsiteX89" fmla="*/ 2284269 w 9662615"/>
              <a:gd name="connsiteY89" fmla="*/ 1503068 h 1692226"/>
              <a:gd name="connsiteX90" fmla="*/ 2207104 w 9662615"/>
              <a:gd name="connsiteY90" fmla="*/ 1508888 h 1692226"/>
              <a:gd name="connsiteX91" fmla="*/ 2149226 w 9662615"/>
              <a:gd name="connsiteY91" fmla="*/ 1523409 h 1692226"/>
              <a:gd name="connsiteX92" fmla="*/ 2084783 w 9662615"/>
              <a:gd name="connsiteY92" fmla="*/ 1524245 h 1692226"/>
              <a:gd name="connsiteX93" fmla="*/ 2070075 w 9662615"/>
              <a:gd name="connsiteY93" fmla="*/ 1511285 h 1692226"/>
              <a:gd name="connsiteX94" fmla="*/ 2001057 w 9662615"/>
              <a:gd name="connsiteY94" fmla="*/ 1516449 h 1692226"/>
              <a:gd name="connsiteX95" fmla="*/ 1896330 w 9662615"/>
              <a:gd name="connsiteY95" fmla="*/ 1525725 h 1692226"/>
              <a:gd name="connsiteX96" fmla="*/ 1835994 w 9662615"/>
              <a:gd name="connsiteY96" fmla="*/ 1527678 h 1692226"/>
              <a:gd name="connsiteX97" fmla="*/ 1671119 w 9662615"/>
              <a:gd name="connsiteY97" fmla="*/ 1536701 h 1692226"/>
              <a:gd name="connsiteX98" fmla="*/ 1601337 w 9662615"/>
              <a:gd name="connsiteY98" fmla="*/ 1548552 h 1692226"/>
              <a:gd name="connsiteX99" fmla="*/ 1407755 w 9662615"/>
              <a:gd name="connsiteY99" fmla="*/ 1571444 h 1692226"/>
              <a:gd name="connsiteX100" fmla="*/ 1271994 w 9662615"/>
              <a:gd name="connsiteY100" fmla="*/ 1579471 h 1692226"/>
              <a:gd name="connsiteX101" fmla="*/ 1249226 w 9662615"/>
              <a:gd name="connsiteY101" fmla="*/ 1583140 h 1692226"/>
              <a:gd name="connsiteX102" fmla="*/ 1217719 w 9662615"/>
              <a:gd name="connsiteY102" fmla="*/ 1580863 h 1692226"/>
              <a:gd name="connsiteX103" fmla="*/ 1091432 w 9662615"/>
              <a:gd name="connsiteY103" fmla="*/ 1571003 h 1692226"/>
              <a:gd name="connsiteX104" fmla="*/ 992039 w 9662615"/>
              <a:gd name="connsiteY104" fmla="*/ 1556662 h 1692226"/>
              <a:gd name="connsiteX105" fmla="*/ 868264 w 9662615"/>
              <a:gd name="connsiteY105" fmla="*/ 1566392 h 1692226"/>
              <a:gd name="connsiteX106" fmla="*/ 792765 w 9662615"/>
              <a:gd name="connsiteY106" fmla="*/ 1563102 h 1692226"/>
              <a:gd name="connsiteX107" fmla="*/ 669055 w 9662615"/>
              <a:gd name="connsiteY107" fmla="*/ 1543638 h 1692226"/>
              <a:gd name="connsiteX108" fmla="*/ 506152 w 9662615"/>
              <a:gd name="connsiteY108" fmla="*/ 1549124 h 1692226"/>
              <a:gd name="connsiteX109" fmla="*/ 472797 w 9662615"/>
              <a:gd name="connsiteY109" fmla="*/ 1568904 h 1692226"/>
              <a:gd name="connsiteX110" fmla="*/ 427864 w 9662615"/>
              <a:gd name="connsiteY110" fmla="*/ 1580848 h 1692226"/>
              <a:gd name="connsiteX111" fmla="*/ 408381 w 9662615"/>
              <a:gd name="connsiteY111" fmla="*/ 1552940 h 1692226"/>
              <a:gd name="connsiteX112" fmla="*/ 267163 w 9662615"/>
              <a:gd name="connsiteY112" fmla="*/ 1531913 h 1692226"/>
              <a:gd name="connsiteX113" fmla="*/ 196644 w 9662615"/>
              <a:gd name="connsiteY113" fmla="*/ 1524565 h 1692226"/>
              <a:gd name="connsiteX114" fmla="*/ 86819 w 9662615"/>
              <a:gd name="connsiteY114" fmla="*/ 1519517 h 1692226"/>
              <a:gd name="connsiteX115" fmla="*/ 53369 w 9662615"/>
              <a:gd name="connsiteY115" fmla="*/ 1516853 h 1692226"/>
              <a:gd name="connsiteX116" fmla="*/ 2359 w 9662615"/>
              <a:gd name="connsiteY116" fmla="*/ 1515247 h 1692226"/>
              <a:gd name="connsiteX117" fmla="*/ 0 w 9662615"/>
              <a:gd name="connsiteY117" fmla="*/ 1514932 h 1692226"/>
              <a:gd name="connsiteX118" fmla="*/ 0 w 9662615"/>
              <a:gd name="connsiteY118" fmla="*/ 0 h 1692226"/>
              <a:gd name="connsiteX0" fmla="*/ 0 w 9662615"/>
              <a:gd name="connsiteY0" fmla="*/ 0 h 1692226"/>
              <a:gd name="connsiteX1" fmla="*/ 9662615 w 9662615"/>
              <a:gd name="connsiteY1" fmla="*/ 0 h 1692226"/>
              <a:gd name="connsiteX2" fmla="*/ 9662615 w 9662615"/>
              <a:gd name="connsiteY2" fmla="*/ 1280346 h 1692226"/>
              <a:gd name="connsiteX3" fmla="*/ 9658420 w 9662615"/>
              <a:gd name="connsiteY3" fmla="*/ 1280106 h 1692226"/>
              <a:gd name="connsiteX4" fmla="*/ 9469546 w 9662615"/>
              <a:gd name="connsiteY4" fmla="*/ 1289837 h 1692226"/>
              <a:gd name="connsiteX5" fmla="*/ 9385895 w 9662615"/>
              <a:gd name="connsiteY5" fmla="*/ 1269203 h 1692226"/>
              <a:gd name="connsiteX6" fmla="*/ 9144767 w 9662615"/>
              <a:gd name="connsiteY6" fmla="*/ 1264120 h 1692226"/>
              <a:gd name="connsiteX7" fmla="*/ 8837252 w 9662615"/>
              <a:gd name="connsiteY7" fmla="*/ 1350515 h 1692226"/>
              <a:gd name="connsiteX8" fmla="*/ 8705466 w 9662615"/>
              <a:gd name="connsiteY8" fmla="*/ 1342419 h 1692226"/>
              <a:gd name="connsiteX9" fmla="*/ 8652221 w 9662615"/>
              <a:gd name="connsiteY9" fmla="*/ 1326906 h 1692226"/>
              <a:gd name="connsiteX10" fmla="*/ 8632312 w 9662615"/>
              <a:gd name="connsiteY10" fmla="*/ 1326025 h 1692226"/>
              <a:gd name="connsiteX11" fmla="*/ 8591582 w 9662615"/>
              <a:gd name="connsiteY11" fmla="*/ 1341666 h 1692226"/>
              <a:gd name="connsiteX12" fmla="*/ 8537336 w 9662615"/>
              <a:gd name="connsiteY12" fmla="*/ 1341684 h 1692226"/>
              <a:gd name="connsiteX13" fmla="*/ 8472508 w 9662615"/>
              <a:gd name="connsiteY13" fmla="*/ 1363109 h 1692226"/>
              <a:gd name="connsiteX14" fmla="*/ 8258477 w 9662615"/>
              <a:gd name="connsiteY14" fmla="*/ 1370666 h 1692226"/>
              <a:gd name="connsiteX15" fmla="*/ 8197961 w 9662615"/>
              <a:gd name="connsiteY15" fmla="*/ 1392804 h 1692226"/>
              <a:gd name="connsiteX16" fmla="*/ 8171196 w 9662615"/>
              <a:gd name="connsiteY16" fmla="*/ 1397216 h 1692226"/>
              <a:gd name="connsiteX17" fmla="*/ 8127667 w 9662615"/>
              <a:gd name="connsiteY17" fmla="*/ 1418254 h 1692226"/>
              <a:gd name="connsiteX18" fmla="*/ 7974579 w 9662615"/>
              <a:gd name="connsiteY18" fmla="*/ 1383439 h 1692226"/>
              <a:gd name="connsiteX19" fmla="*/ 7768351 w 9662615"/>
              <a:gd name="connsiteY19" fmla="*/ 1395051 h 1692226"/>
              <a:gd name="connsiteX20" fmla="*/ 7635985 w 9662615"/>
              <a:gd name="connsiteY20" fmla="*/ 1386363 h 1692226"/>
              <a:gd name="connsiteX21" fmla="*/ 7466069 w 9662615"/>
              <a:gd name="connsiteY21" fmla="*/ 1377654 h 1692226"/>
              <a:gd name="connsiteX22" fmla="*/ 7355642 w 9662615"/>
              <a:gd name="connsiteY22" fmla="*/ 1407761 h 1692226"/>
              <a:gd name="connsiteX23" fmla="*/ 7151610 w 9662615"/>
              <a:gd name="connsiteY23" fmla="*/ 1397856 h 1692226"/>
              <a:gd name="connsiteX24" fmla="*/ 7082147 w 9662615"/>
              <a:gd name="connsiteY24" fmla="*/ 1406113 h 1692226"/>
              <a:gd name="connsiteX25" fmla="*/ 7014958 w 9662615"/>
              <a:gd name="connsiteY25" fmla="*/ 1396883 h 1692226"/>
              <a:gd name="connsiteX26" fmla="*/ 6907567 w 9662615"/>
              <a:gd name="connsiteY26" fmla="*/ 1419149 h 1692226"/>
              <a:gd name="connsiteX27" fmla="*/ 6748428 w 9662615"/>
              <a:gd name="connsiteY27" fmla="*/ 1420308 h 1692226"/>
              <a:gd name="connsiteX28" fmla="*/ 6654257 w 9662615"/>
              <a:gd name="connsiteY28" fmla="*/ 1424143 h 1692226"/>
              <a:gd name="connsiteX29" fmla="*/ 6620123 w 9662615"/>
              <a:gd name="connsiteY29" fmla="*/ 1430535 h 1692226"/>
              <a:gd name="connsiteX30" fmla="*/ 6571355 w 9662615"/>
              <a:gd name="connsiteY30" fmla="*/ 1436144 h 1692226"/>
              <a:gd name="connsiteX31" fmla="*/ 6486557 w 9662615"/>
              <a:gd name="connsiteY31" fmla="*/ 1449861 h 1692226"/>
              <a:gd name="connsiteX32" fmla="*/ 6370419 w 9662615"/>
              <a:gd name="connsiteY32" fmla="*/ 1461649 h 1692226"/>
              <a:gd name="connsiteX33" fmla="*/ 6278839 w 9662615"/>
              <a:gd name="connsiteY33" fmla="*/ 1449160 h 1692226"/>
              <a:gd name="connsiteX34" fmla="*/ 6272455 w 9662615"/>
              <a:gd name="connsiteY34" fmla="*/ 1453191 h 1692226"/>
              <a:gd name="connsiteX35" fmla="*/ 6212659 w 9662615"/>
              <a:gd name="connsiteY35" fmla="*/ 1454850 h 1692226"/>
              <a:gd name="connsiteX36" fmla="*/ 6069317 w 9662615"/>
              <a:gd name="connsiteY36" fmla="*/ 1445838 h 1692226"/>
              <a:gd name="connsiteX37" fmla="*/ 5878477 w 9662615"/>
              <a:gd name="connsiteY37" fmla="*/ 1439180 h 1692226"/>
              <a:gd name="connsiteX38" fmla="*/ 5838387 w 9662615"/>
              <a:gd name="connsiteY38" fmla="*/ 1444679 h 1692226"/>
              <a:gd name="connsiteX39" fmla="*/ 5771136 w 9662615"/>
              <a:gd name="connsiteY39" fmla="*/ 1453639 h 1692226"/>
              <a:gd name="connsiteX40" fmla="*/ 5724081 w 9662615"/>
              <a:gd name="connsiteY40" fmla="*/ 1470431 h 1692226"/>
              <a:gd name="connsiteX41" fmla="*/ 5666577 w 9662615"/>
              <a:gd name="connsiteY41" fmla="*/ 1473921 h 1692226"/>
              <a:gd name="connsiteX42" fmla="*/ 5649068 w 9662615"/>
              <a:gd name="connsiteY42" fmla="*/ 1461676 h 1692226"/>
              <a:gd name="connsiteX43" fmla="*/ 5588902 w 9662615"/>
              <a:gd name="connsiteY43" fmla="*/ 1469647 h 1692226"/>
              <a:gd name="connsiteX44" fmla="*/ 5498090 w 9662615"/>
              <a:gd name="connsiteY44" fmla="*/ 1483173 h 1692226"/>
              <a:gd name="connsiteX45" fmla="*/ 5444641 w 9662615"/>
              <a:gd name="connsiteY45" fmla="*/ 1487602 h 1692226"/>
              <a:gd name="connsiteX46" fmla="*/ 5299812 w 9662615"/>
              <a:gd name="connsiteY46" fmla="*/ 1503362 h 1692226"/>
              <a:gd name="connsiteX47" fmla="*/ 5213947 w 9662615"/>
              <a:gd name="connsiteY47" fmla="*/ 1516637 h 1692226"/>
              <a:gd name="connsiteX48" fmla="*/ 5090342 w 9662615"/>
              <a:gd name="connsiteY48" fmla="*/ 1546680 h 1692226"/>
              <a:gd name="connsiteX49" fmla="*/ 5129812 w 9662615"/>
              <a:gd name="connsiteY49" fmla="*/ 1521277 h 1692226"/>
              <a:gd name="connsiteX50" fmla="*/ 5059484 w 9662615"/>
              <a:gd name="connsiteY50" fmla="*/ 1546802 h 1692226"/>
              <a:gd name="connsiteX51" fmla="*/ 5038524 w 9662615"/>
              <a:gd name="connsiteY51" fmla="*/ 1545675 h 1692226"/>
              <a:gd name="connsiteX52" fmla="*/ 5026564 w 9662615"/>
              <a:gd name="connsiteY52" fmla="*/ 1545376 h 1692226"/>
              <a:gd name="connsiteX53" fmla="*/ 4969433 w 9662615"/>
              <a:gd name="connsiteY53" fmla="*/ 1550865 h 1692226"/>
              <a:gd name="connsiteX54" fmla="*/ 4921303 w 9662615"/>
              <a:gd name="connsiteY54" fmla="*/ 1575379 h 1692226"/>
              <a:gd name="connsiteX55" fmla="*/ 4871726 w 9662615"/>
              <a:gd name="connsiteY55" fmla="*/ 1570584 h 1692226"/>
              <a:gd name="connsiteX56" fmla="*/ 4847242 w 9662615"/>
              <a:gd name="connsiteY56" fmla="*/ 1621094 h 1692226"/>
              <a:gd name="connsiteX57" fmla="*/ 4809131 w 9662615"/>
              <a:gd name="connsiteY57" fmla="*/ 1692226 h 1692226"/>
              <a:gd name="connsiteX58" fmla="*/ 4791466 w 9662615"/>
              <a:gd name="connsiteY58" fmla="*/ 1561324 h 1692226"/>
              <a:gd name="connsiteX59" fmla="*/ 4784247 w 9662615"/>
              <a:gd name="connsiteY59" fmla="*/ 1562342 h 1692226"/>
              <a:gd name="connsiteX60" fmla="*/ 4735334 w 9662615"/>
              <a:gd name="connsiteY60" fmla="*/ 1581778 h 1692226"/>
              <a:gd name="connsiteX61" fmla="*/ 4697562 w 9662615"/>
              <a:gd name="connsiteY61" fmla="*/ 1551206 h 1692226"/>
              <a:gd name="connsiteX62" fmla="*/ 4662664 w 9662615"/>
              <a:gd name="connsiteY62" fmla="*/ 1573162 h 1692226"/>
              <a:gd name="connsiteX63" fmla="*/ 4603028 w 9662615"/>
              <a:gd name="connsiteY63" fmla="*/ 1568821 h 1692226"/>
              <a:gd name="connsiteX64" fmla="*/ 4541612 w 9662615"/>
              <a:gd name="connsiteY64" fmla="*/ 1545262 h 1692226"/>
              <a:gd name="connsiteX65" fmla="*/ 4422155 w 9662615"/>
              <a:gd name="connsiteY65" fmla="*/ 1542059 h 1692226"/>
              <a:gd name="connsiteX66" fmla="*/ 4221826 w 9662615"/>
              <a:gd name="connsiteY66" fmla="*/ 1508923 h 1692226"/>
              <a:gd name="connsiteX67" fmla="*/ 4096601 w 9662615"/>
              <a:gd name="connsiteY67" fmla="*/ 1521563 h 1692226"/>
              <a:gd name="connsiteX68" fmla="*/ 3970635 w 9662615"/>
              <a:gd name="connsiteY68" fmla="*/ 1544815 h 1692226"/>
              <a:gd name="connsiteX69" fmla="*/ 3833906 w 9662615"/>
              <a:gd name="connsiteY69" fmla="*/ 1516637 h 1692226"/>
              <a:gd name="connsiteX70" fmla="*/ 3696258 w 9662615"/>
              <a:gd name="connsiteY70" fmla="*/ 1537563 h 1692226"/>
              <a:gd name="connsiteX71" fmla="*/ 3594070 w 9662615"/>
              <a:gd name="connsiteY71" fmla="*/ 1509422 h 1692226"/>
              <a:gd name="connsiteX72" fmla="*/ 3565233 w 9662615"/>
              <a:gd name="connsiteY72" fmla="*/ 1515122 h 1692226"/>
              <a:gd name="connsiteX73" fmla="*/ 3560267 w 9662615"/>
              <a:gd name="connsiteY73" fmla="*/ 1516288 h 1692226"/>
              <a:gd name="connsiteX74" fmla="*/ 3540258 w 9662615"/>
              <a:gd name="connsiteY74" fmla="*/ 1516976 h 1692226"/>
              <a:gd name="connsiteX75" fmla="*/ 3534780 w 9662615"/>
              <a:gd name="connsiteY75" fmla="*/ 1522141 h 1692226"/>
              <a:gd name="connsiteX76" fmla="*/ 3504783 w 9662615"/>
              <a:gd name="connsiteY76" fmla="*/ 1526739 h 1692226"/>
              <a:gd name="connsiteX77" fmla="*/ 3430805 w 9662615"/>
              <a:gd name="connsiteY77" fmla="*/ 1542521 h 1692226"/>
              <a:gd name="connsiteX78" fmla="*/ 3292707 w 9662615"/>
              <a:gd name="connsiteY78" fmla="*/ 1520490 h 1692226"/>
              <a:gd name="connsiteX79" fmla="*/ 3187872 w 9662615"/>
              <a:gd name="connsiteY79" fmla="*/ 1519991 h 1692226"/>
              <a:gd name="connsiteX80" fmla="*/ 3148026 w 9662615"/>
              <a:gd name="connsiteY80" fmla="*/ 1524777 h 1692226"/>
              <a:gd name="connsiteX81" fmla="*/ 3092394 w 9662615"/>
              <a:gd name="connsiteY81" fmla="*/ 1528115 h 1692226"/>
              <a:gd name="connsiteX82" fmla="*/ 2994200 w 9662615"/>
              <a:gd name="connsiteY82" fmla="*/ 1537857 h 1692226"/>
              <a:gd name="connsiteX83" fmla="*/ 2862301 w 9662615"/>
              <a:gd name="connsiteY83" fmla="*/ 1544250 h 1692226"/>
              <a:gd name="connsiteX84" fmla="*/ 2766335 w 9662615"/>
              <a:gd name="connsiteY84" fmla="*/ 1527662 h 1692226"/>
              <a:gd name="connsiteX85" fmla="*/ 2757836 w 9662615"/>
              <a:gd name="connsiteY85" fmla="*/ 1531371 h 1692226"/>
              <a:gd name="connsiteX86" fmla="*/ 2691555 w 9662615"/>
              <a:gd name="connsiteY86" fmla="*/ 1530283 h 1692226"/>
              <a:gd name="connsiteX87" fmla="*/ 2491676 w 9662615"/>
              <a:gd name="connsiteY87" fmla="*/ 1500859 h 1692226"/>
              <a:gd name="connsiteX88" fmla="*/ 2378036 w 9662615"/>
              <a:gd name="connsiteY88" fmla="*/ 1520645 h 1692226"/>
              <a:gd name="connsiteX89" fmla="*/ 2284269 w 9662615"/>
              <a:gd name="connsiteY89" fmla="*/ 1503068 h 1692226"/>
              <a:gd name="connsiteX90" fmla="*/ 2207104 w 9662615"/>
              <a:gd name="connsiteY90" fmla="*/ 1508888 h 1692226"/>
              <a:gd name="connsiteX91" fmla="*/ 2149226 w 9662615"/>
              <a:gd name="connsiteY91" fmla="*/ 1523409 h 1692226"/>
              <a:gd name="connsiteX92" fmla="*/ 2084783 w 9662615"/>
              <a:gd name="connsiteY92" fmla="*/ 1524245 h 1692226"/>
              <a:gd name="connsiteX93" fmla="*/ 2070075 w 9662615"/>
              <a:gd name="connsiteY93" fmla="*/ 1511285 h 1692226"/>
              <a:gd name="connsiteX94" fmla="*/ 2001057 w 9662615"/>
              <a:gd name="connsiteY94" fmla="*/ 1516449 h 1692226"/>
              <a:gd name="connsiteX95" fmla="*/ 1896330 w 9662615"/>
              <a:gd name="connsiteY95" fmla="*/ 1525725 h 1692226"/>
              <a:gd name="connsiteX96" fmla="*/ 1835994 w 9662615"/>
              <a:gd name="connsiteY96" fmla="*/ 1527678 h 1692226"/>
              <a:gd name="connsiteX97" fmla="*/ 1671119 w 9662615"/>
              <a:gd name="connsiteY97" fmla="*/ 1536701 h 1692226"/>
              <a:gd name="connsiteX98" fmla="*/ 1601337 w 9662615"/>
              <a:gd name="connsiteY98" fmla="*/ 1548552 h 1692226"/>
              <a:gd name="connsiteX99" fmla="*/ 1407755 w 9662615"/>
              <a:gd name="connsiteY99" fmla="*/ 1571444 h 1692226"/>
              <a:gd name="connsiteX100" fmla="*/ 1271994 w 9662615"/>
              <a:gd name="connsiteY100" fmla="*/ 1579471 h 1692226"/>
              <a:gd name="connsiteX101" fmla="*/ 1249226 w 9662615"/>
              <a:gd name="connsiteY101" fmla="*/ 1583140 h 1692226"/>
              <a:gd name="connsiteX102" fmla="*/ 1217719 w 9662615"/>
              <a:gd name="connsiteY102" fmla="*/ 1580863 h 1692226"/>
              <a:gd name="connsiteX103" fmla="*/ 1091432 w 9662615"/>
              <a:gd name="connsiteY103" fmla="*/ 1571003 h 1692226"/>
              <a:gd name="connsiteX104" fmla="*/ 992039 w 9662615"/>
              <a:gd name="connsiteY104" fmla="*/ 1556662 h 1692226"/>
              <a:gd name="connsiteX105" fmla="*/ 868264 w 9662615"/>
              <a:gd name="connsiteY105" fmla="*/ 1566392 h 1692226"/>
              <a:gd name="connsiteX106" fmla="*/ 792765 w 9662615"/>
              <a:gd name="connsiteY106" fmla="*/ 1563102 h 1692226"/>
              <a:gd name="connsiteX107" fmla="*/ 669055 w 9662615"/>
              <a:gd name="connsiteY107" fmla="*/ 1543638 h 1692226"/>
              <a:gd name="connsiteX108" fmla="*/ 506152 w 9662615"/>
              <a:gd name="connsiteY108" fmla="*/ 1549124 h 1692226"/>
              <a:gd name="connsiteX109" fmla="*/ 472797 w 9662615"/>
              <a:gd name="connsiteY109" fmla="*/ 1568904 h 1692226"/>
              <a:gd name="connsiteX110" fmla="*/ 427864 w 9662615"/>
              <a:gd name="connsiteY110" fmla="*/ 1580848 h 1692226"/>
              <a:gd name="connsiteX111" fmla="*/ 408381 w 9662615"/>
              <a:gd name="connsiteY111" fmla="*/ 1552940 h 1692226"/>
              <a:gd name="connsiteX112" fmla="*/ 267163 w 9662615"/>
              <a:gd name="connsiteY112" fmla="*/ 1531913 h 1692226"/>
              <a:gd name="connsiteX113" fmla="*/ 196644 w 9662615"/>
              <a:gd name="connsiteY113" fmla="*/ 1524565 h 1692226"/>
              <a:gd name="connsiteX114" fmla="*/ 86819 w 9662615"/>
              <a:gd name="connsiteY114" fmla="*/ 1519517 h 1692226"/>
              <a:gd name="connsiteX115" fmla="*/ 53369 w 9662615"/>
              <a:gd name="connsiteY115" fmla="*/ 1516853 h 1692226"/>
              <a:gd name="connsiteX116" fmla="*/ 2359 w 9662615"/>
              <a:gd name="connsiteY116" fmla="*/ 1515247 h 1692226"/>
              <a:gd name="connsiteX117" fmla="*/ 0 w 9662615"/>
              <a:gd name="connsiteY117" fmla="*/ 1514932 h 1692226"/>
              <a:gd name="connsiteX118" fmla="*/ 0 w 9662615"/>
              <a:gd name="connsiteY118" fmla="*/ 0 h 1692226"/>
              <a:gd name="connsiteX0" fmla="*/ 0 w 9662615"/>
              <a:gd name="connsiteY0" fmla="*/ 0 h 1621094"/>
              <a:gd name="connsiteX1" fmla="*/ 9662615 w 9662615"/>
              <a:gd name="connsiteY1" fmla="*/ 0 h 1621094"/>
              <a:gd name="connsiteX2" fmla="*/ 9662615 w 9662615"/>
              <a:gd name="connsiteY2" fmla="*/ 1280346 h 1621094"/>
              <a:gd name="connsiteX3" fmla="*/ 9658420 w 9662615"/>
              <a:gd name="connsiteY3" fmla="*/ 1280106 h 1621094"/>
              <a:gd name="connsiteX4" fmla="*/ 9469546 w 9662615"/>
              <a:gd name="connsiteY4" fmla="*/ 1289837 h 1621094"/>
              <a:gd name="connsiteX5" fmla="*/ 9385895 w 9662615"/>
              <a:gd name="connsiteY5" fmla="*/ 1269203 h 1621094"/>
              <a:gd name="connsiteX6" fmla="*/ 9144767 w 9662615"/>
              <a:gd name="connsiteY6" fmla="*/ 1264120 h 1621094"/>
              <a:gd name="connsiteX7" fmla="*/ 8837252 w 9662615"/>
              <a:gd name="connsiteY7" fmla="*/ 1350515 h 1621094"/>
              <a:gd name="connsiteX8" fmla="*/ 8705466 w 9662615"/>
              <a:gd name="connsiteY8" fmla="*/ 1342419 h 1621094"/>
              <a:gd name="connsiteX9" fmla="*/ 8652221 w 9662615"/>
              <a:gd name="connsiteY9" fmla="*/ 1326906 h 1621094"/>
              <a:gd name="connsiteX10" fmla="*/ 8632312 w 9662615"/>
              <a:gd name="connsiteY10" fmla="*/ 1326025 h 1621094"/>
              <a:gd name="connsiteX11" fmla="*/ 8591582 w 9662615"/>
              <a:gd name="connsiteY11" fmla="*/ 1341666 h 1621094"/>
              <a:gd name="connsiteX12" fmla="*/ 8537336 w 9662615"/>
              <a:gd name="connsiteY12" fmla="*/ 1341684 h 1621094"/>
              <a:gd name="connsiteX13" fmla="*/ 8472508 w 9662615"/>
              <a:gd name="connsiteY13" fmla="*/ 1363109 h 1621094"/>
              <a:gd name="connsiteX14" fmla="*/ 8258477 w 9662615"/>
              <a:gd name="connsiteY14" fmla="*/ 1370666 h 1621094"/>
              <a:gd name="connsiteX15" fmla="*/ 8197961 w 9662615"/>
              <a:gd name="connsiteY15" fmla="*/ 1392804 h 1621094"/>
              <a:gd name="connsiteX16" fmla="*/ 8171196 w 9662615"/>
              <a:gd name="connsiteY16" fmla="*/ 1397216 h 1621094"/>
              <a:gd name="connsiteX17" fmla="*/ 8127667 w 9662615"/>
              <a:gd name="connsiteY17" fmla="*/ 1418254 h 1621094"/>
              <a:gd name="connsiteX18" fmla="*/ 7974579 w 9662615"/>
              <a:gd name="connsiteY18" fmla="*/ 1383439 h 1621094"/>
              <a:gd name="connsiteX19" fmla="*/ 7768351 w 9662615"/>
              <a:gd name="connsiteY19" fmla="*/ 1395051 h 1621094"/>
              <a:gd name="connsiteX20" fmla="*/ 7635985 w 9662615"/>
              <a:gd name="connsiteY20" fmla="*/ 1386363 h 1621094"/>
              <a:gd name="connsiteX21" fmla="*/ 7466069 w 9662615"/>
              <a:gd name="connsiteY21" fmla="*/ 1377654 h 1621094"/>
              <a:gd name="connsiteX22" fmla="*/ 7355642 w 9662615"/>
              <a:gd name="connsiteY22" fmla="*/ 1407761 h 1621094"/>
              <a:gd name="connsiteX23" fmla="*/ 7151610 w 9662615"/>
              <a:gd name="connsiteY23" fmla="*/ 1397856 h 1621094"/>
              <a:gd name="connsiteX24" fmla="*/ 7082147 w 9662615"/>
              <a:gd name="connsiteY24" fmla="*/ 1406113 h 1621094"/>
              <a:gd name="connsiteX25" fmla="*/ 7014958 w 9662615"/>
              <a:gd name="connsiteY25" fmla="*/ 1396883 h 1621094"/>
              <a:gd name="connsiteX26" fmla="*/ 6907567 w 9662615"/>
              <a:gd name="connsiteY26" fmla="*/ 1419149 h 1621094"/>
              <a:gd name="connsiteX27" fmla="*/ 6748428 w 9662615"/>
              <a:gd name="connsiteY27" fmla="*/ 1420308 h 1621094"/>
              <a:gd name="connsiteX28" fmla="*/ 6654257 w 9662615"/>
              <a:gd name="connsiteY28" fmla="*/ 1424143 h 1621094"/>
              <a:gd name="connsiteX29" fmla="*/ 6620123 w 9662615"/>
              <a:gd name="connsiteY29" fmla="*/ 1430535 h 1621094"/>
              <a:gd name="connsiteX30" fmla="*/ 6571355 w 9662615"/>
              <a:gd name="connsiteY30" fmla="*/ 1436144 h 1621094"/>
              <a:gd name="connsiteX31" fmla="*/ 6486557 w 9662615"/>
              <a:gd name="connsiteY31" fmla="*/ 1449861 h 1621094"/>
              <a:gd name="connsiteX32" fmla="*/ 6370419 w 9662615"/>
              <a:gd name="connsiteY32" fmla="*/ 1461649 h 1621094"/>
              <a:gd name="connsiteX33" fmla="*/ 6278839 w 9662615"/>
              <a:gd name="connsiteY33" fmla="*/ 1449160 h 1621094"/>
              <a:gd name="connsiteX34" fmla="*/ 6272455 w 9662615"/>
              <a:gd name="connsiteY34" fmla="*/ 1453191 h 1621094"/>
              <a:gd name="connsiteX35" fmla="*/ 6212659 w 9662615"/>
              <a:gd name="connsiteY35" fmla="*/ 1454850 h 1621094"/>
              <a:gd name="connsiteX36" fmla="*/ 6069317 w 9662615"/>
              <a:gd name="connsiteY36" fmla="*/ 1445838 h 1621094"/>
              <a:gd name="connsiteX37" fmla="*/ 5878477 w 9662615"/>
              <a:gd name="connsiteY37" fmla="*/ 1439180 h 1621094"/>
              <a:gd name="connsiteX38" fmla="*/ 5838387 w 9662615"/>
              <a:gd name="connsiteY38" fmla="*/ 1444679 h 1621094"/>
              <a:gd name="connsiteX39" fmla="*/ 5771136 w 9662615"/>
              <a:gd name="connsiteY39" fmla="*/ 1453639 h 1621094"/>
              <a:gd name="connsiteX40" fmla="*/ 5724081 w 9662615"/>
              <a:gd name="connsiteY40" fmla="*/ 1470431 h 1621094"/>
              <a:gd name="connsiteX41" fmla="*/ 5666577 w 9662615"/>
              <a:gd name="connsiteY41" fmla="*/ 1473921 h 1621094"/>
              <a:gd name="connsiteX42" fmla="*/ 5649068 w 9662615"/>
              <a:gd name="connsiteY42" fmla="*/ 1461676 h 1621094"/>
              <a:gd name="connsiteX43" fmla="*/ 5588902 w 9662615"/>
              <a:gd name="connsiteY43" fmla="*/ 1469647 h 1621094"/>
              <a:gd name="connsiteX44" fmla="*/ 5498090 w 9662615"/>
              <a:gd name="connsiteY44" fmla="*/ 1483173 h 1621094"/>
              <a:gd name="connsiteX45" fmla="*/ 5444641 w 9662615"/>
              <a:gd name="connsiteY45" fmla="*/ 1487602 h 1621094"/>
              <a:gd name="connsiteX46" fmla="*/ 5299812 w 9662615"/>
              <a:gd name="connsiteY46" fmla="*/ 1503362 h 1621094"/>
              <a:gd name="connsiteX47" fmla="*/ 5213947 w 9662615"/>
              <a:gd name="connsiteY47" fmla="*/ 1516637 h 1621094"/>
              <a:gd name="connsiteX48" fmla="*/ 5090342 w 9662615"/>
              <a:gd name="connsiteY48" fmla="*/ 1546680 h 1621094"/>
              <a:gd name="connsiteX49" fmla="*/ 5129812 w 9662615"/>
              <a:gd name="connsiteY49" fmla="*/ 1521277 h 1621094"/>
              <a:gd name="connsiteX50" fmla="*/ 5059484 w 9662615"/>
              <a:gd name="connsiteY50" fmla="*/ 1546802 h 1621094"/>
              <a:gd name="connsiteX51" fmla="*/ 5038524 w 9662615"/>
              <a:gd name="connsiteY51" fmla="*/ 1545675 h 1621094"/>
              <a:gd name="connsiteX52" fmla="*/ 5026564 w 9662615"/>
              <a:gd name="connsiteY52" fmla="*/ 1545376 h 1621094"/>
              <a:gd name="connsiteX53" fmla="*/ 4969433 w 9662615"/>
              <a:gd name="connsiteY53" fmla="*/ 1550865 h 1621094"/>
              <a:gd name="connsiteX54" fmla="*/ 4921303 w 9662615"/>
              <a:gd name="connsiteY54" fmla="*/ 1575379 h 1621094"/>
              <a:gd name="connsiteX55" fmla="*/ 4871726 w 9662615"/>
              <a:gd name="connsiteY55" fmla="*/ 1570584 h 1621094"/>
              <a:gd name="connsiteX56" fmla="*/ 4847242 w 9662615"/>
              <a:gd name="connsiteY56" fmla="*/ 1621094 h 1621094"/>
              <a:gd name="connsiteX57" fmla="*/ 4821058 w 9662615"/>
              <a:gd name="connsiteY57" fmla="*/ 1553078 h 1621094"/>
              <a:gd name="connsiteX58" fmla="*/ 4791466 w 9662615"/>
              <a:gd name="connsiteY58" fmla="*/ 1561324 h 1621094"/>
              <a:gd name="connsiteX59" fmla="*/ 4784247 w 9662615"/>
              <a:gd name="connsiteY59" fmla="*/ 1562342 h 1621094"/>
              <a:gd name="connsiteX60" fmla="*/ 4735334 w 9662615"/>
              <a:gd name="connsiteY60" fmla="*/ 1581778 h 1621094"/>
              <a:gd name="connsiteX61" fmla="*/ 4697562 w 9662615"/>
              <a:gd name="connsiteY61" fmla="*/ 1551206 h 1621094"/>
              <a:gd name="connsiteX62" fmla="*/ 4662664 w 9662615"/>
              <a:gd name="connsiteY62" fmla="*/ 1573162 h 1621094"/>
              <a:gd name="connsiteX63" fmla="*/ 4603028 w 9662615"/>
              <a:gd name="connsiteY63" fmla="*/ 1568821 h 1621094"/>
              <a:gd name="connsiteX64" fmla="*/ 4541612 w 9662615"/>
              <a:gd name="connsiteY64" fmla="*/ 1545262 h 1621094"/>
              <a:gd name="connsiteX65" fmla="*/ 4422155 w 9662615"/>
              <a:gd name="connsiteY65" fmla="*/ 1542059 h 1621094"/>
              <a:gd name="connsiteX66" fmla="*/ 4221826 w 9662615"/>
              <a:gd name="connsiteY66" fmla="*/ 1508923 h 1621094"/>
              <a:gd name="connsiteX67" fmla="*/ 4096601 w 9662615"/>
              <a:gd name="connsiteY67" fmla="*/ 1521563 h 1621094"/>
              <a:gd name="connsiteX68" fmla="*/ 3970635 w 9662615"/>
              <a:gd name="connsiteY68" fmla="*/ 1544815 h 1621094"/>
              <a:gd name="connsiteX69" fmla="*/ 3833906 w 9662615"/>
              <a:gd name="connsiteY69" fmla="*/ 1516637 h 1621094"/>
              <a:gd name="connsiteX70" fmla="*/ 3696258 w 9662615"/>
              <a:gd name="connsiteY70" fmla="*/ 1537563 h 1621094"/>
              <a:gd name="connsiteX71" fmla="*/ 3594070 w 9662615"/>
              <a:gd name="connsiteY71" fmla="*/ 1509422 h 1621094"/>
              <a:gd name="connsiteX72" fmla="*/ 3565233 w 9662615"/>
              <a:gd name="connsiteY72" fmla="*/ 1515122 h 1621094"/>
              <a:gd name="connsiteX73" fmla="*/ 3560267 w 9662615"/>
              <a:gd name="connsiteY73" fmla="*/ 1516288 h 1621094"/>
              <a:gd name="connsiteX74" fmla="*/ 3540258 w 9662615"/>
              <a:gd name="connsiteY74" fmla="*/ 1516976 h 1621094"/>
              <a:gd name="connsiteX75" fmla="*/ 3534780 w 9662615"/>
              <a:gd name="connsiteY75" fmla="*/ 1522141 h 1621094"/>
              <a:gd name="connsiteX76" fmla="*/ 3504783 w 9662615"/>
              <a:gd name="connsiteY76" fmla="*/ 1526739 h 1621094"/>
              <a:gd name="connsiteX77" fmla="*/ 3430805 w 9662615"/>
              <a:gd name="connsiteY77" fmla="*/ 1542521 h 1621094"/>
              <a:gd name="connsiteX78" fmla="*/ 3292707 w 9662615"/>
              <a:gd name="connsiteY78" fmla="*/ 1520490 h 1621094"/>
              <a:gd name="connsiteX79" fmla="*/ 3187872 w 9662615"/>
              <a:gd name="connsiteY79" fmla="*/ 1519991 h 1621094"/>
              <a:gd name="connsiteX80" fmla="*/ 3148026 w 9662615"/>
              <a:gd name="connsiteY80" fmla="*/ 1524777 h 1621094"/>
              <a:gd name="connsiteX81" fmla="*/ 3092394 w 9662615"/>
              <a:gd name="connsiteY81" fmla="*/ 1528115 h 1621094"/>
              <a:gd name="connsiteX82" fmla="*/ 2994200 w 9662615"/>
              <a:gd name="connsiteY82" fmla="*/ 1537857 h 1621094"/>
              <a:gd name="connsiteX83" fmla="*/ 2862301 w 9662615"/>
              <a:gd name="connsiteY83" fmla="*/ 1544250 h 1621094"/>
              <a:gd name="connsiteX84" fmla="*/ 2766335 w 9662615"/>
              <a:gd name="connsiteY84" fmla="*/ 1527662 h 1621094"/>
              <a:gd name="connsiteX85" fmla="*/ 2757836 w 9662615"/>
              <a:gd name="connsiteY85" fmla="*/ 1531371 h 1621094"/>
              <a:gd name="connsiteX86" fmla="*/ 2691555 w 9662615"/>
              <a:gd name="connsiteY86" fmla="*/ 1530283 h 1621094"/>
              <a:gd name="connsiteX87" fmla="*/ 2491676 w 9662615"/>
              <a:gd name="connsiteY87" fmla="*/ 1500859 h 1621094"/>
              <a:gd name="connsiteX88" fmla="*/ 2378036 w 9662615"/>
              <a:gd name="connsiteY88" fmla="*/ 1520645 h 1621094"/>
              <a:gd name="connsiteX89" fmla="*/ 2284269 w 9662615"/>
              <a:gd name="connsiteY89" fmla="*/ 1503068 h 1621094"/>
              <a:gd name="connsiteX90" fmla="*/ 2207104 w 9662615"/>
              <a:gd name="connsiteY90" fmla="*/ 1508888 h 1621094"/>
              <a:gd name="connsiteX91" fmla="*/ 2149226 w 9662615"/>
              <a:gd name="connsiteY91" fmla="*/ 1523409 h 1621094"/>
              <a:gd name="connsiteX92" fmla="*/ 2084783 w 9662615"/>
              <a:gd name="connsiteY92" fmla="*/ 1524245 h 1621094"/>
              <a:gd name="connsiteX93" fmla="*/ 2070075 w 9662615"/>
              <a:gd name="connsiteY93" fmla="*/ 1511285 h 1621094"/>
              <a:gd name="connsiteX94" fmla="*/ 2001057 w 9662615"/>
              <a:gd name="connsiteY94" fmla="*/ 1516449 h 1621094"/>
              <a:gd name="connsiteX95" fmla="*/ 1896330 w 9662615"/>
              <a:gd name="connsiteY95" fmla="*/ 1525725 h 1621094"/>
              <a:gd name="connsiteX96" fmla="*/ 1835994 w 9662615"/>
              <a:gd name="connsiteY96" fmla="*/ 1527678 h 1621094"/>
              <a:gd name="connsiteX97" fmla="*/ 1671119 w 9662615"/>
              <a:gd name="connsiteY97" fmla="*/ 1536701 h 1621094"/>
              <a:gd name="connsiteX98" fmla="*/ 1601337 w 9662615"/>
              <a:gd name="connsiteY98" fmla="*/ 1548552 h 1621094"/>
              <a:gd name="connsiteX99" fmla="*/ 1407755 w 9662615"/>
              <a:gd name="connsiteY99" fmla="*/ 1571444 h 1621094"/>
              <a:gd name="connsiteX100" fmla="*/ 1271994 w 9662615"/>
              <a:gd name="connsiteY100" fmla="*/ 1579471 h 1621094"/>
              <a:gd name="connsiteX101" fmla="*/ 1249226 w 9662615"/>
              <a:gd name="connsiteY101" fmla="*/ 1583140 h 1621094"/>
              <a:gd name="connsiteX102" fmla="*/ 1217719 w 9662615"/>
              <a:gd name="connsiteY102" fmla="*/ 1580863 h 1621094"/>
              <a:gd name="connsiteX103" fmla="*/ 1091432 w 9662615"/>
              <a:gd name="connsiteY103" fmla="*/ 1571003 h 1621094"/>
              <a:gd name="connsiteX104" fmla="*/ 992039 w 9662615"/>
              <a:gd name="connsiteY104" fmla="*/ 1556662 h 1621094"/>
              <a:gd name="connsiteX105" fmla="*/ 868264 w 9662615"/>
              <a:gd name="connsiteY105" fmla="*/ 1566392 h 1621094"/>
              <a:gd name="connsiteX106" fmla="*/ 792765 w 9662615"/>
              <a:gd name="connsiteY106" fmla="*/ 1563102 h 1621094"/>
              <a:gd name="connsiteX107" fmla="*/ 669055 w 9662615"/>
              <a:gd name="connsiteY107" fmla="*/ 1543638 h 1621094"/>
              <a:gd name="connsiteX108" fmla="*/ 506152 w 9662615"/>
              <a:gd name="connsiteY108" fmla="*/ 1549124 h 1621094"/>
              <a:gd name="connsiteX109" fmla="*/ 472797 w 9662615"/>
              <a:gd name="connsiteY109" fmla="*/ 1568904 h 1621094"/>
              <a:gd name="connsiteX110" fmla="*/ 427864 w 9662615"/>
              <a:gd name="connsiteY110" fmla="*/ 1580848 h 1621094"/>
              <a:gd name="connsiteX111" fmla="*/ 408381 w 9662615"/>
              <a:gd name="connsiteY111" fmla="*/ 1552940 h 1621094"/>
              <a:gd name="connsiteX112" fmla="*/ 267163 w 9662615"/>
              <a:gd name="connsiteY112" fmla="*/ 1531913 h 1621094"/>
              <a:gd name="connsiteX113" fmla="*/ 196644 w 9662615"/>
              <a:gd name="connsiteY113" fmla="*/ 1524565 h 1621094"/>
              <a:gd name="connsiteX114" fmla="*/ 86819 w 9662615"/>
              <a:gd name="connsiteY114" fmla="*/ 1519517 h 1621094"/>
              <a:gd name="connsiteX115" fmla="*/ 53369 w 9662615"/>
              <a:gd name="connsiteY115" fmla="*/ 1516853 h 1621094"/>
              <a:gd name="connsiteX116" fmla="*/ 2359 w 9662615"/>
              <a:gd name="connsiteY116" fmla="*/ 1515247 h 1621094"/>
              <a:gd name="connsiteX117" fmla="*/ 0 w 9662615"/>
              <a:gd name="connsiteY117" fmla="*/ 1514932 h 1621094"/>
              <a:gd name="connsiteX118" fmla="*/ 0 w 9662615"/>
              <a:gd name="connsiteY118" fmla="*/ 0 h 1621094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1303 w 9662615"/>
              <a:gd name="connsiteY54" fmla="*/ 1575379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5334 w 9662615"/>
              <a:gd name="connsiteY60" fmla="*/ 1581778 h 1583140"/>
              <a:gd name="connsiteX61" fmla="*/ 4697562 w 9662615"/>
              <a:gd name="connsiteY61" fmla="*/ 1551206 h 1583140"/>
              <a:gd name="connsiteX62" fmla="*/ 4662664 w 9662615"/>
              <a:gd name="connsiteY62" fmla="*/ 1573162 h 1583140"/>
              <a:gd name="connsiteX63" fmla="*/ 4603028 w 9662615"/>
              <a:gd name="connsiteY63" fmla="*/ 1568821 h 1583140"/>
              <a:gd name="connsiteX64" fmla="*/ 4541612 w 9662615"/>
              <a:gd name="connsiteY64" fmla="*/ 1545262 h 1583140"/>
              <a:gd name="connsiteX65" fmla="*/ 4422155 w 9662615"/>
              <a:gd name="connsiteY65" fmla="*/ 1542059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5334 w 9662615"/>
              <a:gd name="connsiteY60" fmla="*/ 1581778 h 1583140"/>
              <a:gd name="connsiteX61" fmla="*/ 4697562 w 9662615"/>
              <a:gd name="connsiteY61" fmla="*/ 1551206 h 1583140"/>
              <a:gd name="connsiteX62" fmla="*/ 4662664 w 9662615"/>
              <a:gd name="connsiteY62" fmla="*/ 1573162 h 1583140"/>
              <a:gd name="connsiteX63" fmla="*/ 4603028 w 9662615"/>
              <a:gd name="connsiteY63" fmla="*/ 1568821 h 1583140"/>
              <a:gd name="connsiteX64" fmla="*/ 4541612 w 9662615"/>
              <a:gd name="connsiteY64" fmla="*/ 1545262 h 1583140"/>
              <a:gd name="connsiteX65" fmla="*/ 4422155 w 9662615"/>
              <a:gd name="connsiteY65" fmla="*/ 1542059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97680"/>
              <a:gd name="connsiteX1" fmla="*/ 9662615 w 9662615"/>
              <a:gd name="connsiteY1" fmla="*/ 0 h 1597680"/>
              <a:gd name="connsiteX2" fmla="*/ 9662615 w 9662615"/>
              <a:gd name="connsiteY2" fmla="*/ 1280346 h 1597680"/>
              <a:gd name="connsiteX3" fmla="*/ 9658420 w 9662615"/>
              <a:gd name="connsiteY3" fmla="*/ 1280106 h 1597680"/>
              <a:gd name="connsiteX4" fmla="*/ 9469546 w 9662615"/>
              <a:gd name="connsiteY4" fmla="*/ 1289837 h 1597680"/>
              <a:gd name="connsiteX5" fmla="*/ 9385895 w 9662615"/>
              <a:gd name="connsiteY5" fmla="*/ 1269203 h 1597680"/>
              <a:gd name="connsiteX6" fmla="*/ 9144767 w 9662615"/>
              <a:gd name="connsiteY6" fmla="*/ 1264120 h 1597680"/>
              <a:gd name="connsiteX7" fmla="*/ 8837252 w 9662615"/>
              <a:gd name="connsiteY7" fmla="*/ 1350515 h 1597680"/>
              <a:gd name="connsiteX8" fmla="*/ 8705466 w 9662615"/>
              <a:gd name="connsiteY8" fmla="*/ 1342419 h 1597680"/>
              <a:gd name="connsiteX9" fmla="*/ 8652221 w 9662615"/>
              <a:gd name="connsiteY9" fmla="*/ 1326906 h 1597680"/>
              <a:gd name="connsiteX10" fmla="*/ 8632312 w 9662615"/>
              <a:gd name="connsiteY10" fmla="*/ 1326025 h 1597680"/>
              <a:gd name="connsiteX11" fmla="*/ 8591582 w 9662615"/>
              <a:gd name="connsiteY11" fmla="*/ 1341666 h 1597680"/>
              <a:gd name="connsiteX12" fmla="*/ 8537336 w 9662615"/>
              <a:gd name="connsiteY12" fmla="*/ 1341684 h 1597680"/>
              <a:gd name="connsiteX13" fmla="*/ 8472508 w 9662615"/>
              <a:gd name="connsiteY13" fmla="*/ 1363109 h 1597680"/>
              <a:gd name="connsiteX14" fmla="*/ 8258477 w 9662615"/>
              <a:gd name="connsiteY14" fmla="*/ 1370666 h 1597680"/>
              <a:gd name="connsiteX15" fmla="*/ 8197961 w 9662615"/>
              <a:gd name="connsiteY15" fmla="*/ 1392804 h 1597680"/>
              <a:gd name="connsiteX16" fmla="*/ 8171196 w 9662615"/>
              <a:gd name="connsiteY16" fmla="*/ 1397216 h 1597680"/>
              <a:gd name="connsiteX17" fmla="*/ 8127667 w 9662615"/>
              <a:gd name="connsiteY17" fmla="*/ 1418254 h 1597680"/>
              <a:gd name="connsiteX18" fmla="*/ 7974579 w 9662615"/>
              <a:gd name="connsiteY18" fmla="*/ 1383439 h 1597680"/>
              <a:gd name="connsiteX19" fmla="*/ 7768351 w 9662615"/>
              <a:gd name="connsiteY19" fmla="*/ 1395051 h 1597680"/>
              <a:gd name="connsiteX20" fmla="*/ 7635985 w 9662615"/>
              <a:gd name="connsiteY20" fmla="*/ 1386363 h 1597680"/>
              <a:gd name="connsiteX21" fmla="*/ 7466069 w 9662615"/>
              <a:gd name="connsiteY21" fmla="*/ 1377654 h 1597680"/>
              <a:gd name="connsiteX22" fmla="*/ 7355642 w 9662615"/>
              <a:gd name="connsiteY22" fmla="*/ 1407761 h 1597680"/>
              <a:gd name="connsiteX23" fmla="*/ 7151610 w 9662615"/>
              <a:gd name="connsiteY23" fmla="*/ 1397856 h 1597680"/>
              <a:gd name="connsiteX24" fmla="*/ 7082147 w 9662615"/>
              <a:gd name="connsiteY24" fmla="*/ 1406113 h 1597680"/>
              <a:gd name="connsiteX25" fmla="*/ 7014958 w 9662615"/>
              <a:gd name="connsiteY25" fmla="*/ 1396883 h 1597680"/>
              <a:gd name="connsiteX26" fmla="*/ 6907567 w 9662615"/>
              <a:gd name="connsiteY26" fmla="*/ 1419149 h 1597680"/>
              <a:gd name="connsiteX27" fmla="*/ 6748428 w 9662615"/>
              <a:gd name="connsiteY27" fmla="*/ 1420308 h 1597680"/>
              <a:gd name="connsiteX28" fmla="*/ 6654257 w 9662615"/>
              <a:gd name="connsiteY28" fmla="*/ 1424143 h 1597680"/>
              <a:gd name="connsiteX29" fmla="*/ 6620123 w 9662615"/>
              <a:gd name="connsiteY29" fmla="*/ 1430535 h 1597680"/>
              <a:gd name="connsiteX30" fmla="*/ 6571355 w 9662615"/>
              <a:gd name="connsiteY30" fmla="*/ 1436144 h 1597680"/>
              <a:gd name="connsiteX31" fmla="*/ 6486557 w 9662615"/>
              <a:gd name="connsiteY31" fmla="*/ 1449861 h 1597680"/>
              <a:gd name="connsiteX32" fmla="*/ 6370419 w 9662615"/>
              <a:gd name="connsiteY32" fmla="*/ 1461649 h 1597680"/>
              <a:gd name="connsiteX33" fmla="*/ 6278839 w 9662615"/>
              <a:gd name="connsiteY33" fmla="*/ 1449160 h 1597680"/>
              <a:gd name="connsiteX34" fmla="*/ 6272455 w 9662615"/>
              <a:gd name="connsiteY34" fmla="*/ 1453191 h 1597680"/>
              <a:gd name="connsiteX35" fmla="*/ 6212659 w 9662615"/>
              <a:gd name="connsiteY35" fmla="*/ 1454850 h 1597680"/>
              <a:gd name="connsiteX36" fmla="*/ 6069317 w 9662615"/>
              <a:gd name="connsiteY36" fmla="*/ 1445838 h 1597680"/>
              <a:gd name="connsiteX37" fmla="*/ 5878477 w 9662615"/>
              <a:gd name="connsiteY37" fmla="*/ 1439180 h 1597680"/>
              <a:gd name="connsiteX38" fmla="*/ 5838387 w 9662615"/>
              <a:gd name="connsiteY38" fmla="*/ 1444679 h 1597680"/>
              <a:gd name="connsiteX39" fmla="*/ 5771136 w 9662615"/>
              <a:gd name="connsiteY39" fmla="*/ 1453639 h 1597680"/>
              <a:gd name="connsiteX40" fmla="*/ 5724081 w 9662615"/>
              <a:gd name="connsiteY40" fmla="*/ 1470431 h 1597680"/>
              <a:gd name="connsiteX41" fmla="*/ 5666577 w 9662615"/>
              <a:gd name="connsiteY41" fmla="*/ 1473921 h 1597680"/>
              <a:gd name="connsiteX42" fmla="*/ 5649068 w 9662615"/>
              <a:gd name="connsiteY42" fmla="*/ 1461676 h 1597680"/>
              <a:gd name="connsiteX43" fmla="*/ 5588902 w 9662615"/>
              <a:gd name="connsiteY43" fmla="*/ 1469647 h 1597680"/>
              <a:gd name="connsiteX44" fmla="*/ 5498090 w 9662615"/>
              <a:gd name="connsiteY44" fmla="*/ 1483173 h 1597680"/>
              <a:gd name="connsiteX45" fmla="*/ 5444641 w 9662615"/>
              <a:gd name="connsiteY45" fmla="*/ 1487602 h 1597680"/>
              <a:gd name="connsiteX46" fmla="*/ 5299812 w 9662615"/>
              <a:gd name="connsiteY46" fmla="*/ 1503362 h 1597680"/>
              <a:gd name="connsiteX47" fmla="*/ 5213947 w 9662615"/>
              <a:gd name="connsiteY47" fmla="*/ 1516637 h 1597680"/>
              <a:gd name="connsiteX48" fmla="*/ 5090342 w 9662615"/>
              <a:gd name="connsiteY48" fmla="*/ 1546680 h 1597680"/>
              <a:gd name="connsiteX49" fmla="*/ 5129812 w 9662615"/>
              <a:gd name="connsiteY49" fmla="*/ 1521277 h 1597680"/>
              <a:gd name="connsiteX50" fmla="*/ 5059484 w 9662615"/>
              <a:gd name="connsiteY50" fmla="*/ 1546802 h 1597680"/>
              <a:gd name="connsiteX51" fmla="*/ 5038524 w 9662615"/>
              <a:gd name="connsiteY51" fmla="*/ 1545675 h 1597680"/>
              <a:gd name="connsiteX52" fmla="*/ 5026564 w 9662615"/>
              <a:gd name="connsiteY52" fmla="*/ 1545376 h 1597680"/>
              <a:gd name="connsiteX53" fmla="*/ 4969433 w 9662615"/>
              <a:gd name="connsiteY53" fmla="*/ 1550865 h 1597680"/>
              <a:gd name="connsiteX54" fmla="*/ 4929254 w 9662615"/>
              <a:gd name="connsiteY54" fmla="*/ 1563452 h 1597680"/>
              <a:gd name="connsiteX55" fmla="*/ 4871726 w 9662615"/>
              <a:gd name="connsiteY55" fmla="*/ 1570584 h 1597680"/>
              <a:gd name="connsiteX56" fmla="*/ 4843267 w 9662615"/>
              <a:gd name="connsiteY56" fmla="*/ 1561459 h 1597680"/>
              <a:gd name="connsiteX57" fmla="*/ 4821058 w 9662615"/>
              <a:gd name="connsiteY57" fmla="*/ 1553078 h 1597680"/>
              <a:gd name="connsiteX58" fmla="*/ 4791466 w 9662615"/>
              <a:gd name="connsiteY58" fmla="*/ 1561324 h 1597680"/>
              <a:gd name="connsiteX59" fmla="*/ 4784247 w 9662615"/>
              <a:gd name="connsiteY59" fmla="*/ 1562342 h 1597680"/>
              <a:gd name="connsiteX60" fmla="*/ 4743285 w 9662615"/>
              <a:gd name="connsiteY60" fmla="*/ 1597680 h 1597680"/>
              <a:gd name="connsiteX61" fmla="*/ 4697562 w 9662615"/>
              <a:gd name="connsiteY61" fmla="*/ 1551206 h 1597680"/>
              <a:gd name="connsiteX62" fmla="*/ 4662664 w 9662615"/>
              <a:gd name="connsiteY62" fmla="*/ 1573162 h 1597680"/>
              <a:gd name="connsiteX63" fmla="*/ 4603028 w 9662615"/>
              <a:gd name="connsiteY63" fmla="*/ 1568821 h 1597680"/>
              <a:gd name="connsiteX64" fmla="*/ 4541612 w 9662615"/>
              <a:gd name="connsiteY64" fmla="*/ 1545262 h 1597680"/>
              <a:gd name="connsiteX65" fmla="*/ 4422155 w 9662615"/>
              <a:gd name="connsiteY65" fmla="*/ 1542059 h 1597680"/>
              <a:gd name="connsiteX66" fmla="*/ 4221826 w 9662615"/>
              <a:gd name="connsiteY66" fmla="*/ 1508923 h 1597680"/>
              <a:gd name="connsiteX67" fmla="*/ 4096601 w 9662615"/>
              <a:gd name="connsiteY67" fmla="*/ 1521563 h 1597680"/>
              <a:gd name="connsiteX68" fmla="*/ 3970635 w 9662615"/>
              <a:gd name="connsiteY68" fmla="*/ 1544815 h 1597680"/>
              <a:gd name="connsiteX69" fmla="*/ 3833906 w 9662615"/>
              <a:gd name="connsiteY69" fmla="*/ 1516637 h 1597680"/>
              <a:gd name="connsiteX70" fmla="*/ 3696258 w 9662615"/>
              <a:gd name="connsiteY70" fmla="*/ 1537563 h 1597680"/>
              <a:gd name="connsiteX71" fmla="*/ 3594070 w 9662615"/>
              <a:gd name="connsiteY71" fmla="*/ 1509422 h 1597680"/>
              <a:gd name="connsiteX72" fmla="*/ 3565233 w 9662615"/>
              <a:gd name="connsiteY72" fmla="*/ 1515122 h 1597680"/>
              <a:gd name="connsiteX73" fmla="*/ 3560267 w 9662615"/>
              <a:gd name="connsiteY73" fmla="*/ 1516288 h 1597680"/>
              <a:gd name="connsiteX74" fmla="*/ 3540258 w 9662615"/>
              <a:gd name="connsiteY74" fmla="*/ 1516976 h 1597680"/>
              <a:gd name="connsiteX75" fmla="*/ 3534780 w 9662615"/>
              <a:gd name="connsiteY75" fmla="*/ 1522141 h 1597680"/>
              <a:gd name="connsiteX76" fmla="*/ 3504783 w 9662615"/>
              <a:gd name="connsiteY76" fmla="*/ 1526739 h 1597680"/>
              <a:gd name="connsiteX77" fmla="*/ 3430805 w 9662615"/>
              <a:gd name="connsiteY77" fmla="*/ 1542521 h 1597680"/>
              <a:gd name="connsiteX78" fmla="*/ 3292707 w 9662615"/>
              <a:gd name="connsiteY78" fmla="*/ 1520490 h 1597680"/>
              <a:gd name="connsiteX79" fmla="*/ 3187872 w 9662615"/>
              <a:gd name="connsiteY79" fmla="*/ 1519991 h 1597680"/>
              <a:gd name="connsiteX80" fmla="*/ 3148026 w 9662615"/>
              <a:gd name="connsiteY80" fmla="*/ 1524777 h 1597680"/>
              <a:gd name="connsiteX81" fmla="*/ 3092394 w 9662615"/>
              <a:gd name="connsiteY81" fmla="*/ 1528115 h 1597680"/>
              <a:gd name="connsiteX82" fmla="*/ 2994200 w 9662615"/>
              <a:gd name="connsiteY82" fmla="*/ 1537857 h 1597680"/>
              <a:gd name="connsiteX83" fmla="*/ 2862301 w 9662615"/>
              <a:gd name="connsiteY83" fmla="*/ 1544250 h 1597680"/>
              <a:gd name="connsiteX84" fmla="*/ 2766335 w 9662615"/>
              <a:gd name="connsiteY84" fmla="*/ 1527662 h 1597680"/>
              <a:gd name="connsiteX85" fmla="*/ 2757836 w 9662615"/>
              <a:gd name="connsiteY85" fmla="*/ 1531371 h 1597680"/>
              <a:gd name="connsiteX86" fmla="*/ 2691555 w 9662615"/>
              <a:gd name="connsiteY86" fmla="*/ 1530283 h 1597680"/>
              <a:gd name="connsiteX87" fmla="*/ 2491676 w 9662615"/>
              <a:gd name="connsiteY87" fmla="*/ 1500859 h 1597680"/>
              <a:gd name="connsiteX88" fmla="*/ 2378036 w 9662615"/>
              <a:gd name="connsiteY88" fmla="*/ 1520645 h 1597680"/>
              <a:gd name="connsiteX89" fmla="*/ 2284269 w 9662615"/>
              <a:gd name="connsiteY89" fmla="*/ 1503068 h 1597680"/>
              <a:gd name="connsiteX90" fmla="*/ 2207104 w 9662615"/>
              <a:gd name="connsiteY90" fmla="*/ 1508888 h 1597680"/>
              <a:gd name="connsiteX91" fmla="*/ 2149226 w 9662615"/>
              <a:gd name="connsiteY91" fmla="*/ 1523409 h 1597680"/>
              <a:gd name="connsiteX92" fmla="*/ 2084783 w 9662615"/>
              <a:gd name="connsiteY92" fmla="*/ 1524245 h 1597680"/>
              <a:gd name="connsiteX93" fmla="*/ 2070075 w 9662615"/>
              <a:gd name="connsiteY93" fmla="*/ 1511285 h 1597680"/>
              <a:gd name="connsiteX94" fmla="*/ 2001057 w 9662615"/>
              <a:gd name="connsiteY94" fmla="*/ 1516449 h 1597680"/>
              <a:gd name="connsiteX95" fmla="*/ 1896330 w 9662615"/>
              <a:gd name="connsiteY95" fmla="*/ 1525725 h 1597680"/>
              <a:gd name="connsiteX96" fmla="*/ 1835994 w 9662615"/>
              <a:gd name="connsiteY96" fmla="*/ 1527678 h 1597680"/>
              <a:gd name="connsiteX97" fmla="*/ 1671119 w 9662615"/>
              <a:gd name="connsiteY97" fmla="*/ 1536701 h 1597680"/>
              <a:gd name="connsiteX98" fmla="*/ 1601337 w 9662615"/>
              <a:gd name="connsiteY98" fmla="*/ 1548552 h 1597680"/>
              <a:gd name="connsiteX99" fmla="*/ 1407755 w 9662615"/>
              <a:gd name="connsiteY99" fmla="*/ 1571444 h 1597680"/>
              <a:gd name="connsiteX100" fmla="*/ 1271994 w 9662615"/>
              <a:gd name="connsiteY100" fmla="*/ 1579471 h 1597680"/>
              <a:gd name="connsiteX101" fmla="*/ 1249226 w 9662615"/>
              <a:gd name="connsiteY101" fmla="*/ 1583140 h 1597680"/>
              <a:gd name="connsiteX102" fmla="*/ 1217719 w 9662615"/>
              <a:gd name="connsiteY102" fmla="*/ 1580863 h 1597680"/>
              <a:gd name="connsiteX103" fmla="*/ 1091432 w 9662615"/>
              <a:gd name="connsiteY103" fmla="*/ 1571003 h 1597680"/>
              <a:gd name="connsiteX104" fmla="*/ 992039 w 9662615"/>
              <a:gd name="connsiteY104" fmla="*/ 1556662 h 1597680"/>
              <a:gd name="connsiteX105" fmla="*/ 868264 w 9662615"/>
              <a:gd name="connsiteY105" fmla="*/ 1566392 h 1597680"/>
              <a:gd name="connsiteX106" fmla="*/ 792765 w 9662615"/>
              <a:gd name="connsiteY106" fmla="*/ 1563102 h 1597680"/>
              <a:gd name="connsiteX107" fmla="*/ 669055 w 9662615"/>
              <a:gd name="connsiteY107" fmla="*/ 1543638 h 1597680"/>
              <a:gd name="connsiteX108" fmla="*/ 506152 w 9662615"/>
              <a:gd name="connsiteY108" fmla="*/ 1549124 h 1597680"/>
              <a:gd name="connsiteX109" fmla="*/ 472797 w 9662615"/>
              <a:gd name="connsiteY109" fmla="*/ 1568904 h 1597680"/>
              <a:gd name="connsiteX110" fmla="*/ 427864 w 9662615"/>
              <a:gd name="connsiteY110" fmla="*/ 1580848 h 1597680"/>
              <a:gd name="connsiteX111" fmla="*/ 408381 w 9662615"/>
              <a:gd name="connsiteY111" fmla="*/ 1552940 h 1597680"/>
              <a:gd name="connsiteX112" fmla="*/ 267163 w 9662615"/>
              <a:gd name="connsiteY112" fmla="*/ 1531913 h 1597680"/>
              <a:gd name="connsiteX113" fmla="*/ 196644 w 9662615"/>
              <a:gd name="connsiteY113" fmla="*/ 1524565 h 1597680"/>
              <a:gd name="connsiteX114" fmla="*/ 86819 w 9662615"/>
              <a:gd name="connsiteY114" fmla="*/ 1519517 h 1597680"/>
              <a:gd name="connsiteX115" fmla="*/ 53369 w 9662615"/>
              <a:gd name="connsiteY115" fmla="*/ 1516853 h 1597680"/>
              <a:gd name="connsiteX116" fmla="*/ 2359 w 9662615"/>
              <a:gd name="connsiteY116" fmla="*/ 1515247 h 1597680"/>
              <a:gd name="connsiteX117" fmla="*/ 0 w 9662615"/>
              <a:gd name="connsiteY117" fmla="*/ 1514932 h 1597680"/>
              <a:gd name="connsiteX118" fmla="*/ 0 w 9662615"/>
              <a:gd name="connsiteY118" fmla="*/ 0 h 1597680"/>
              <a:gd name="connsiteX0" fmla="*/ 0 w 9662615"/>
              <a:gd name="connsiteY0" fmla="*/ 0 h 1603753"/>
              <a:gd name="connsiteX1" fmla="*/ 9662615 w 9662615"/>
              <a:gd name="connsiteY1" fmla="*/ 0 h 1603753"/>
              <a:gd name="connsiteX2" fmla="*/ 9662615 w 9662615"/>
              <a:gd name="connsiteY2" fmla="*/ 1280346 h 1603753"/>
              <a:gd name="connsiteX3" fmla="*/ 9658420 w 9662615"/>
              <a:gd name="connsiteY3" fmla="*/ 1280106 h 1603753"/>
              <a:gd name="connsiteX4" fmla="*/ 9469546 w 9662615"/>
              <a:gd name="connsiteY4" fmla="*/ 1289837 h 1603753"/>
              <a:gd name="connsiteX5" fmla="*/ 9385895 w 9662615"/>
              <a:gd name="connsiteY5" fmla="*/ 1269203 h 1603753"/>
              <a:gd name="connsiteX6" fmla="*/ 9144767 w 9662615"/>
              <a:gd name="connsiteY6" fmla="*/ 1264120 h 1603753"/>
              <a:gd name="connsiteX7" fmla="*/ 8837252 w 9662615"/>
              <a:gd name="connsiteY7" fmla="*/ 1350515 h 1603753"/>
              <a:gd name="connsiteX8" fmla="*/ 8705466 w 9662615"/>
              <a:gd name="connsiteY8" fmla="*/ 1342419 h 1603753"/>
              <a:gd name="connsiteX9" fmla="*/ 8652221 w 9662615"/>
              <a:gd name="connsiteY9" fmla="*/ 1326906 h 1603753"/>
              <a:gd name="connsiteX10" fmla="*/ 8632312 w 9662615"/>
              <a:gd name="connsiteY10" fmla="*/ 1326025 h 1603753"/>
              <a:gd name="connsiteX11" fmla="*/ 8591582 w 9662615"/>
              <a:gd name="connsiteY11" fmla="*/ 1341666 h 1603753"/>
              <a:gd name="connsiteX12" fmla="*/ 8537336 w 9662615"/>
              <a:gd name="connsiteY12" fmla="*/ 1341684 h 1603753"/>
              <a:gd name="connsiteX13" fmla="*/ 8472508 w 9662615"/>
              <a:gd name="connsiteY13" fmla="*/ 1363109 h 1603753"/>
              <a:gd name="connsiteX14" fmla="*/ 8258477 w 9662615"/>
              <a:gd name="connsiteY14" fmla="*/ 1370666 h 1603753"/>
              <a:gd name="connsiteX15" fmla="*/ 8197961 w 9662615"/>
              <a:gd name="connsiteY15" fmla="*/ 1392804 h 1603753"/>
              <a:gd name="connsiteX16" fmla="*/ 8171196 w 9662615"/>
              <a:gd name="connsiteY16" fmla="*/ 1397216 h 1603753"/>
              <a:gd name="connsiteX17" fmla="*/ 8127667 w 9662615"/>
              <a:gd name="connsiteY17" fmla="*/ 1418254 h 1603753"/>
              <a:gd name="connsiteX18" fmla="*/ 7974579 w 9662615"/>
              <a:gd name="connsiteY18" fmla="*/ 1383439 h 1603753"/>
              <a:gd name="connsiteX19" fmla="*/ 7768351 w 9662615"/>
              <a:gd name="connsiteY19" fmla="*/ 1395051 h 1603753"/>
              <a:gd name="connsiteX20" fmla="*/ 7635985 w 9662615"/>
              <a:gd name="connsiteY20" fmla="*/ 1386363 h 1603753"/>
              <a:gd name="connsiteX21" fmla="*/ 7466069 w 9662615"/>
              <a:gd name="connsiteY21" fmla="*/ 1377654 h 1603753"/>
              <a:gd name="connsiteX22" fmla="*/ 7355642 w 9662615"/>
              <a:gd name="connsiteY22" fmla="*/ 1407761 h 1603753"/>
              <a:gd name="connsiteX23" fmla="*/ 7151610 w 9662615"/>
              <a:gd name="connsiteY23" fmla="*/ 1397856 h 1603753"/>
              <a:gd name="connsiteX24" fmla="*/ 7082147 w 9662615"/>
              <a:gd name="connsiteY24" fmla="*/ 1406113 h 1603753"/>
              <a:gd name="connsiteX25" fmla="*/ 7014958 w 9662615"/>
              <a:gd name="connsiteY25" fmla="*/ 1396883 h 1603753"/>
              <a:gd name="connsiteX26" fmla="*/ 6907567 w 9662615"/>
              <a:gd name="connsiteY26" fmla="*/ 1419149 h 1603753"/>
              <a:gd name="connsiteX27" fmla="*/ 6748428 w 9662615"/>
              <a:gd name="connsiteY27" fmla="*/ 1420308 h 1603753"/>
              <a:gd name="connsiteX28" fmla="*/ 6654257 w 9662615"/>
              <a:gd name="connsiteY28" fmla="*/ 1424143 h 1603753"/>
              <a:gd name="connsiteX29" fmla="*/ 6620123 w 9662615"/>
              <a:gd name="connsiteY29" fmla="*/ 1430535 h 1603753"/>
              <a:gd name="connsiteX30" fmla="*/ 6571355 w 9662615"/>
              <a:gd name="connsiteY30" fmla="*/ 1436144 h 1603753"/>
              <a:gd name="connsiteX31" fmla="*/ 6486557 w 9662615"/>
              <a:gd name="connsiteY31" fmla="*/ 1449861 h 1603753"/>
              <a:gd name="connsiteX32" fmla="*/ 6370419 w 9662615"/>
              <a:gd name="connsiteY32" fmla="*/ 1461649 h 1603753"/>
              <a:gd name="connsiteX33" fmla="*/ 6278839 w 9662615"/>
              <a:gd name="connsiteY33" fmla="*/ 1449160 h 1603753"/>
              <a:gd name="connsiteX34" fmla="*/ 6272455 w 9662615"/>
              <a:gd name="connsiteY34" fmla="*/ 1453191 h 1603753"/>
              <a:gd name="connsiteX35" fmla="*/ 6212659 w 9662615"/>
              <a:gd name="connsiteY35" fmla="*/ 1454850 h 1603753"/>
              <a:gd name="connsiteX36" fmla="*/ 6069317 w 9662615"/>
              <a:gd name="connsiteY36" fmla="*/ 1445838 h 1603753"/>
              <a:gd name="connsiteX37" fmla="*/ 5878477 w 9662615"/>
              <a:gd name="connsiteY37" fmla="*/ 1439180 h 1603753"/>
              <a:gd name="connsiteX38" fmla="*/ 5838387 w 9662615"/>
              <a:gd name="connsiteY38" fmla="*/ 1444679 h 1603753"/>
              <a:gd name="connsiteX39" fmla="*/ 5771136 w 9662615"/>
              <a:gd name="connsiteY39" fmla="*/ 1453639 h 1603753"/>
              <a:gd name="connsiteX40" fmla="*/ 5724081 w 9662615"/>
              <a:gd name="connsiteY40" fmla="*/ 1470431 h 1603753"/>
              <a:gd name="connsiteX41" fmla="*/ 5666577 w 9662615"/>
              <a:gd name="connsiteY41" fmla="*/ 1473921 h 1603753"/>
              <a:gd name="connsiteX42" fmla="*/ 5649068 w 9662615"/>
              <a:gd name="connsiteY42" fmla="*/ 1461676 h 1603753"/>
              <a:gd name="connsiteX43" fmla="*/ 5588902 w 9662615"/>
              <a:gd name="connsiteY43" fmla="*/ 1469647 h 1603753"/>
              <a:gd name="connsiteX44" fmla="*/ 5498090 w 9662615"/>
              <a:gd name="connsiteY44" fmla="*/ 1483173 h 1603753"/>
              <a:gd name="connsiteX45" fmla="*/ 5444641 w 9662615"/>
              <a:gd name="connsiteY45" fmla="*/ 1487602 h 1603753"/>
              <a:gd name="connsiteX46" fmla="*/ 5299812 w 9662615"/>
              <a:gd name="connsiteY46" fmla="*/ 1503362 h 1603753"/>
              <a:gd name="connsiteX47" fmla="*/ 5213947 w 9662615"/>
              <a:gd name="connsiteY47" fmla="*/ 1516637 h 1603753"/>
              <a:gd name="connsiteX48" fmla="*/ 5090342 w 9662615"/>
              <a:gd name="connsiteY48" fmla="*/ 1546680 h 1603753"/>
              <a:gd name="connsiteX49" fmla="*/ 5129812 w 9662615"/>
              <a:gd name="connsiteY49" fmla="*/ 1521277 h 1603753"/>
              <a:gd name="connsiteX50" fmla="*/ 5059484 w 9662615"/>
              <a:gd name="connsiteY50" fmla="*/ 1546802 h 1603753"/>
              <a:gd name="connsiteX51" fmla="*/ 5038524 w 9662615"/>
              <a:gd name="connsiteY51" fmla="*/ 1545675 h 1603753"/>
              <a:gd name="connsiteX52" fmla="*/ 5026564 w 9662615"/>
              <a:gd name="connsiteY52" fmla="*/ 1545376 h 1603753"/>
              <a:gd name="connsiteX53" fmla="*/ 4969433 w 9662615"/>
              <a:gd name="connsiteY53" fmla="*/ 1550865 h 1603753"/>
              <a:gd name="connsiteX54" fmla="*/ 4929254 w 9662615"/>
              <a:gd name="connsiteY54" fmla="*/ 1563452 h 1603753"/>
              <a:gd name="connsiteX55" fmla="*/ 4871726 w 9662615"/>
              <a:gd name="connsiteY55" fmla="*/ 1570584 h 1603753"/>
              <a:gd name="connsiteX56" fmla="*/ 4843267 w 9662615"/>
              <a:gd name="connsiteY56" fmla="*/ 1561459 h 1603753"/>
              <a:gd name="connsiteX57" fmla="*/ 4821058 w 9662615"/>
              <a:gd name="connsiteY57" fmla="*/ 1553078 h 1603753"/>
              <a:gd name="connsiteX58" fmla="*/ 4791466 w 9662615"/>
              <a:gd name="connsiteY58" fmla="*/ 1561324 h 1603753"/>
              <a:gd name="connsiteX59" fmla="*/ 4784247 w 9662615"/>
              <a:gd name="connsiteY59" fmla="*/ 1562342 h 1603753"/>
              <a:gd name="connsiteX60" fmla="*/ 4743285 w 9662615"/>
              <a:gd name="connsiteY60" fmla="*/ 1597680 h 1603753"/>
              <a:gd name="connsiteX61" fmla="*/ 4697562 w 9662615"/>
              <a:gd name="connsiteY61" fmla="*/ 1551206 h 1603753"/>
              <a:gd name="connsiteX62" fmla="*/ 4662664 w 9662615"/>
              <a:gd name="connsiteY62" fmla="*/ 1573162 h 1603753"/>
              <a:gd name="connsiteX63" fmla="*/ 4603028 w 9662615"/>
              <a:gd name="connsiteY63" fmla="*/ 1568821 h 1603753"/>
              <a:gd name="connsiteX64" fmla="*/ 4541612 w 9662615"/>
              <a:gd name="connsiteY64" fmla="*/ 1545262 h 1603753"/>
              <a:gd name="connsiteX65" fmla="*/ 4422155 w 9662615"/>
              <a:gd name="connsiteY65" fmla="*/ 1542059 h 1603753"/>
              <a:gd name="connsiteX66" fmla="*/ 4221826 w 9662615"/>
              <a:gd name="connsiteY66" fmla="*/ 1508923 h 1603753"/>
              <a:gd name="connsiteX67" fmla="*/ 4096601 w 9662615"/>
              <a:gd name="connsiteY67" fmla="*/ 1521563 h 1603753"/>
              <a:gd name="connsiteX68" fmla="*/ 3970635 w 9662615"/>
              <a:gd name="connsiteY68" fmla="*/ 1544815 h 1603753"/>
              <a:gd name="connsiteX69" fmla="*/ 3833906 w 9662615"/>
              <a:gd name="connsiteY69" fmla="*/ 1516637 h 1603753"/>
              <a:gd name="connsiteX70" fmla="*/ 3696258 w 9662615"/>
              <a:gd name="connsiteY70" fmla="*/ 1537563 h 1603753"/>
              <a:gd name="connsiteX71" fmla="*/ 3594070 w 9662615"/>
              <a:gd name="connsiteY71" fmla="*/ 1509422 h 1603753"/>
              <a:gd name="connsiteX72" fmla="*/ 3565233 w 9662615"/>
              <a:gd name="connsiteY72" fmla="*/ 1515122 h 1603753"/>
              <a:gd name="connsiteX73" fmla="*/ 3560267 w 9662615"/>
              <a:gd name="connsiteY73" fmla="*/ 1516288 h 1603753"/>
              <a:gd name="connsiteX74" fmla="*/ 3540258 w 9662615"/>
              <a:gd name="connsiteY74" fmla="*/ 1516976 h 1603753"/>
              <a:gd name="connsiteX75" fmla="*/ 3534780 w 9662615"/>
              <a:gd name="connsiteY75" fmla="*/ 1522141 h 1603753"/>
              <a:gd name="connsiteX76" fmla="*/ 3504783 w 9662615"/>
              <a:gd name="connsiteY76" fmla="*/ 1526739 h 1603753"/>
              <a:gd name="connsiteX77" fmla="*/ 3430805 w 9662615"/>
              <a:gd name="connsiteY77" fmla="*/ 1542521 h 1603753"/>
              <a:gd name="connsiteX78" fmla="*/ 3292707 w 9662615"/>
              <a:gd name="connsiteY78" fmla="*/ 1520490 h 1603753"/>
              <a:gd name="connsiteX79" fmla="*/ 3187872 w 9662615"/>
              <a:gd name="connsiteY79" fmla="*/ 1519991 h 1603753"/>
              <a:gd name="connsiteX80" fmla="*/ 3148026 w 9662615"/>
              <a:gd name="connsiteY80" fmla="*/ 1524777 h 1603753"/>
              <a:gd name="connsiteX81" fmla="*/ 3092394 w 9662615"/>
              <a:gd name="connsiteY81" fmla="*/ 1528115 h 1603753"/>
              <a:gd name="connsiteX82" fmla="*/ 2994200 w 9662615"/>
              <a:gd name="connsiteY82" fmla="*/ 1537857 h 1603753"/>
              <a:gd name="connsiteX83" fmla="*/ 2862301 w 9662615"/>
              <a:gd name="connsiteY83" fmla="*/ 1544250 h 1603753"/>
              <a:gd name="connsiteX84" fmla="*/ 2766335 w 9662615"/>
              <a:gd name="connsiteY84" fmla="*/ 1527662 h 1603753"/>
              <a:gd name="connsiteX85" fmla="*/ 2757836 w 9662615"/>
              <a:gd name="connsiteY85" fmla="*/ 1531371 h 1603753"/>
              <a:gd name="connsiteX86" fmla="*/ 2691555 w 9662615"/>
              <a:gd name="connsiteY86" fmla="*/ 1530283 h 1603753"/>
              <a:gd name="connsiteX87" fmla="*/ 2491676 w 9662615"/>
              <a:gd name="connsiteY87" fmla="*/ 1500859 h 1603753"/>
              <a:gd name="connsiteX88" fmla="*/ 2378036 w 9662615"/>
              <a:gd name="connsiteY88" fmla="*/ 1520645 h 1603753"/>
              <a:gd name="connsiteX89" fmla="*/ 2284269 w 9662615"/>
              <a:gd name="connsiteY89" fmla="*/ 1503068 h 1603753"/>
              <a:gd name="connsiteX90" fmla="*/ 2207104 w 9662615"/>
              <a:gd name="connsiteY90" fmla="*/ 1508888 h 1603753"/>
              <a:gd name="connsiteX91" fmla="*/ 2149226 w 9662615"/>
              <a:gd name="connsiteY91" fmla="*/ 1523409 h 1603753"/>
              <a:gd name="connsiteX92" fmla="*/ 2084783 w 9662615"/>
              <a:gd name="connsiteY92" fmla="*/ 1524245 h 1603753"/>
              <a:gd name="connsiteX93" fmla="*/ 2070075 w 9662615"/>
              <a:gd name="connsiteY93" fmla="*/ 1511285 h 1603753"/>
              <a:gd name="connsiteX94" fmla="*/ 2001057 w 9662615"/>
              <a:gd name="connsiteY94" fmla="*/ 1516449 h 1603753"/>
              <a:gd name="connsiteX95" fmla="*/ 1896330 w 9662615"/>
              <a:gd name="connsiteY95" fmla="*/ 1525725 h 1603753"/>
              <a:gd name="connsiteX96" fmla="*/ 1835994 w 9662615"/>
              <a:gd name="connsiteY96" fmla="*/ 1527678 h 1603753"/>
              <a:gd name="connsiteX97" fmla="*/ 1671119 w 9662615"/>
              <a:gd name="connsiteY97" fmla="*/ 1536701 h 1603753"/>
              <a:gd name="connsiteX98" fmla="*/ 1601337 w 9662615"/>
              <a:gd name="connsiteY98" fmla="*/ 1548552 h 1603753"/>
              <a:gd name="connsiteX99" fmla="*/ 1407755 w 9662615"/>
              <a:gd name="connsiteY99" fmla="*/ 1571444 h 1603753"/>
              <a:gd name="connsiteX100" fmla="*/ 1271994 w 9662615"/>
              <a:gd name="connsiteY100" fmla="*/ 1579471 h 1603753"/>
              <a:gd name="connsiteX101" fmla="*/ 1249226 w 9662615"/>
              <a:gd name="connsiteY101" fmla="*/ 1583140 h 1603753"/>
              <a:gd name="connsiteX102" fmla="*/ 1217719 w 9662615"/>
              <a:gd name="connsiteY102" fmla="*/ 1580863 h 1603753"/>
              <a:gd name="connsiteX103" fmla="*/ 1091432 w 9662615"/>
              <a:gd name="connsiteY103" fmla="*/ 1571003 h 1603753"/>
              <a:gd name="connsiteX104" fmla="*/ 992039 w 9662615"/>
              <a:gd name="connsiteY104" fmla="*/ 1556662 h 1603753"/>
              <a:gd name="connsiteX105" fmla="*/ 868264 w 9662615"/>
              <a:gd name="connsiteY105" fmla="*/ 1566392 h 1603753"/>
              <a:gd name="connsiteX106" fmla="*/ 792765 w 9662615"/>
              <a:gd name="connsiteY106" fmla="*/ 1563102 h 1603753"/>
              <a:gd name="connsiteX107" fmla="*/ 669055 w 9662615"/>
              <a:gd name="connsiteY107" fmla="*/ 1543638 h 1603753"/>
              <a:gd name="connsiteX108" fmla="*/ 506152 w 9662615"/>
              <a:gd name="connsiteY108" fmla="*/ 1549124 h 1603753"/>
              <a:gd name="connsiteX109" fmla="*/ 472797 w 9662615"/>
              <a:gd name="connsiteY109" fmla="*/ 1568904 h 1603753"/>
              <a:gd name="connsiteX110" fmla="*/ 427864 w 9662615"/>
              <a:gd name="connsiteY110" fmla="*/ 1580848 h 1603753"/>
              <a:gd name="connsiteX111" fmla="*/ 408381 w 9662615"/>
              <a:gd name="connsiteY111" fmla="*/ 1552940 h 1603753"/>
              <a:gd name="connsiteX112" fmla="*/ 267163 w 9662615"/>
              <a:gd name="connsiteY112" fmla="*/ 1531913 h 1603753"/>
              <a:gd name="connsiteX113" fmla="*/ 196644 w 9662615"/>
              <a:gd name="connsiteY113" fmla="*/ 1524565 h 1603753"/>
              <a:gd name="connsiteX114" fmla="*/ 86819 w 9662615"/>
              <a:gd name="connsiteY114" fmla="*/ 1519517 h 1603753"/>
              <a:gd name="connsiteX115" fmla="*/ 53369 w 9662615"/>
              <a:gd name="connsiteY115" fmla="*/ 1516853 h 1603753"/>
              <a:gd name="connsiteX116" fmla="*/ 2359 w 9662615"/>
              <a:gd name="connsiteY116" fmla="*/ 1515247 h 1603753"/>
              <a:gd name="connsiteX117" fmla="*/ 0 w 9662615"/>
              <a:gd name="connsiteY117" fmla="*/ 1514932 h 1603753"/>
              <a:gd name="connsiteX118" fmla="*/ 0 w 9662615"/>
              <a:gd name="connsiteY118" fmla="*/ 0 h 1603753"/>
              <a:gd name="connsiteX0" fmla="*/ 0 w 9662615"/>
              <a:gd name="connsiteY0" fmla="*/ 0 h 1603753"/>
              <a:gd name="connsiteX1" fmla="*/ 9662615 w 9662615"/>
              <a:gd name="connsiteY1" fmla="*/ 0 h 1603753"/>
              <a:gd name="connsiteX2" fmla="*/ 9662615 w 9662615"/>
              <a:gd name="connsiteY2" fmla="*/ 1280346 h 1603753"/>
              <a:gd name="connsiteX3" fmla="*/ 9658420 w 9662615"/>
              <a:gd name="connsiteY3" fmla="*/ 1280106 h 1603753"/>
              <a:gd name="connsiteX4" fmla="*/ 9469546 w 9662615"/>
              <a:gd name="connsiteY4" fmla="*/ 1289837 h 1603753"/>
              <a:gd name="connsiteX5" fmla="*/ 9385895 w 9662615"/>
              <a:gd name="connsiteY5" fmla="*/ 1269203 h 1603753"/>
              <a:gd name="connsiteX6" fmla="*/ 9144767 w 9662615"/>
              <a:gd name="connsiteY6" fmla="*/ 1264120 h 1603753"/>
              <a:gd name="connsiteX7" fmla="*/ 8837252 w 9662615"/>
              <a:gd name="connsiteY7" fmla="*/ 1350515 h 1603753"/>
              <a:gd name="connsiteX8" fmla="*/ 8705466 w 9662615"/>
              <a:gd name="connsiteY8" fmla="*/ 1342419 h 1603753"/>
              <a:gd name="connsiteX9" fmla="*/ 8652221 w 9662615"/>
              <a:gd name="connsiteY9" fmla="*/ 1326906 h 1603753"/>
              <a:gd name="connsiteX10" fmla="*/ 8632312 w 9662615"/>
              <a:gd name="connsiteY10" fmla="*/ 1326025 h 1603753"/>
              <a:gd name="connsiteX11" fmla="*/ 8591582 w 9662615"/>
              <a:gd name="connsiteY11" fmla="*/ 1341666 h 1603753"/>
              <a:gd name="connsiteX12" fmla="*/ 8537336 w 9662615"/>
              <a:gd name="connsiteY12" fmla="*/ 1341684 h 1603753"/>
              <a:gd name="connsiteX13" fmla="*/ 8472508 w 9662615"/>
              <a:gd name="connsiteY13" fmla="*/ 1363109 h 1603753"/>
              <a:gd name="connsiteX14" fmla="*/ 8258477 w 9662615"/>
              <a:gd name="connsiteY14" fmla="*/ 1370666 h 1603753"/>
              <a:gd name="connsiteX15" fmla="*/ 8197961 w 9662615"/>
              <a:gd name="connsiteY15" fmla="*/ 1392804 h 1603753"/>
              <a:gd name="connsiteX16" fmla="*/ 8171196 w 9662615"/>
              <a:gd name="connsiteY16" fmla="*/ 1397216 h 1603753"/>
              <a:gd name="connsiteX17" fmla="*/ 8127667 w 9662615"/>
              <a:gd name="connsiteY17" fmla="*/ 1418254 h 1603753"/>
              <a:gd name="connsiteX18" fmla="*/ 7974579 w 9662615"/>
              <a:gd name="connsiteY18" fmla="*/ 1383439 h 1603753"/>
              <a:gd name="connsiteX19" fmla="*/ 7768351 w 9662615"/>
              <a:gd name="connsiteY19" fmla="*/ 1395051 h 1603753"/>
              <a:gd name="connsiteX20" fmla="*/ 7635985 w 9662615"/>
              <a:gd name="connsiteY20" fmla="*/ 1386363 h 1603753"/>
              <a:gd name="connsiteX21" fmla="*/ 7466069 w 9662615"/>
              <a:gd name="connsiteY21" fmla="*/ 1377654 h 1603753"/>
              <a:gd name="connsiteX22" fmla="*/ 7355642 w 9662615"/>
              <a:gd name="connsiteY22" fmla="*/ 1407761 h 1603753"/>
              <a:gd name="connsiteX23" fmla="*/ 7151610 w 9662615"/>
              <a:gd name="connsiteY23" fmla="*/ 1397856 h 1603753"/>
              <a:gd name="connsiteX24" fmla="*/ 7082147 w 9662615"/>
              <a:gd name="connsiteY24" fmla="*/ 1406113 h 1603753"/>
              <a:gd name="connsiteX25" fmla="*/ 7014958 w 9662615"/>
              <a:gd name="connsiteY25" fmla="*/ 1396883 h 1603753"/>
              <a:gd name="connsiteX26" fmla="*/ 6907567 w 9662615"/>
              <a:gd name="connsiteY26" fmla="*/ 1419149 h 1603753"/>
              <a:gd name="connsiteX27" fmla="*/ 6748428 w 9662615"/>
              <a:gd name="connsiteY27" fmla="*/ 1420308 h 1603753"/>
              <a:gd name="connsiteX28" fmla="*/ 6654257 w 9662615"/>
              <a:gd name="connsiteY28" fmla="*/ 1424143 h 1603753"/>
              <a:gd name="connsiteX29" fmla="*/ 6620123 w 9662615"/>
              <a:gd name="connsiteY29" fmla="*/ 1430535 h 1603753"/>
              <a:gd name="connsiteX30" fmla="*/ 6571355 w 9662615"/>
              <a:gd name="connsiteY30" fmla="*/ 1436144 h 1603753"/>
              <a:gd name="connsiteX31" fmla="*/ 6486557 w 9662615"/>
              <a:gd name="connsiteY31" fmla="*/ 1449861 h 1603753"/>
              <a:gd name="connsiteX32" fmla="*/ 6370419 w 9662615"/>
              <a:gd name="connsiteY32" fmla="*/ 1461649 h 1603753"/>
              <a:gd name="connsiteX33" fmla="*/ 6278839 w 9662615"/>
              <a:gd name="connsiteY33" fmla="*/ 1449160 h 1603753"/>
              <a:gd name="connsiteX34" fmla="*/ 6272455 w 9662615"/>
              <a:gd name="connsiteY34" fmla="*/ 1453191 h 1603753"/>
              <a:gd name="connsiteX35" fmla="*/ 6212659 w 9662615"/>
              <a:gd name="connsiteY35" fmla="*/ 1454850 h 1603753"/>
              <a:gd name="connsiteX36" fmla="*/ 6069317 w 9662615"/>
              <a:gd name="connsiteY36" fmla="*/ 1445838 h 1603753"/>
              <a:gd name="connsiteX37" fmla="*/ 5878477 w 9662615"/>
              <a:gd name="connsiteY37" fmla="*/ 1439180 h 1603753"/>
              <a:gd name="connsiteX38" fmla="*/ 5838387 w 9662615"/>
              <a:gd name="connsiteY38" fmla="*/ 1444679 h 1603753"/>
              <a:gd name="connsiteX39" fmla="*/ 5771136 w 9662615"/>
              <a:gd name="connsiteY39" fmla="*/ 1453639 h 1603753"/>
              <a:gd name="connsiteX40" fmla="*/ 5724081 w 9662615"/>
              <a:gd name="connsiteY40" fmla="*/ 1470431 h 1603753"/>
              <a:gd name="connsiteX41" fmla="*/ 5666577 w 9662615"/>
              <a:gd name="connsiteY41" fmla="*/ 1473921 h 1603753"/>
              <a:gd name="connsiteX42" fmla="*/ 5649068 w 9662615"/>
              <a:gd name="connsiteY42" fmla="*/ 1461676 h 1603753"/>
              <a:gd name="connsiteX43" fmla="*/ 5588902 w 9662615"/>
              <a:gd name="connsiteY43" fmla="*/ 1469647 h 1603753"/>
              <a:gd name="connsiteX44" fmla="*/ 5498090 w 9662615"/>
              <a:gd name="connsiteY44" fmla="*/ 1483173 h 1603753"/>
              <a:gd name="connsiteX45" fmla="*/ 5444641 w 9662615"/>
              <a:gd name="connsiteY45" fmla="*/ 1487602 h 1603753"/>
              <a:gd name="connsiteX46" fmla="*/ 5299812 w 9662615"/>
              <a:gd name="connsiteY46" fmla="*/ 1503362 h 1603753"/>
              <a:gd name="connsiteX47" fmla="*/ 5213947 w 9662615"/>
              <a:gd name="connsiteY47" fmla="*/ 1516637 h 1603753"/>
              <a:gd name="connsiteX48" fmla="*/ 5090342 w 9662615"/>
              <a:gd name="connsiteY48" fmla="*/ 1546680 h 1603753"/>
              <a:gd name="connsiteX49" fmla="*/ 5129812 w 9662615"/>
              <a:gd name="connsiteY49" fmla="*/ 1521277 h 1603753"/>
              <a:gd name="connsiteX50" fmla="*/ 5059484 w 9662615"/>
              <a:gd name="connsiteY50" fmla="*/ 1546802 h 1603753"/>
              <a:gd name="connsiteX51" fmla="*/ 5038524 w 9662615"/>
              <a:gd name="connsiteY51" fmla="*/ 1545675 h 1603753"/>
              <a:gd name="connsiteX52" fmla="*/ 5026564 w 9662615"/>
              <a:gd name="connsiteY52" fmla="*/ 1545376 h 1603753"/>
              <a:gd name="connsiteX53" fmla="*/ 4969433 w 9662615"/>
              <a:gd name="connsiteY53" fmla="*/ 1550865 h 1603753"/>
              <a:gd name="connsiteX54" fmla="*/ 4929254 w 9662615"/>
              <a:gd name="connsiteY54" fmla="*/ 1563452 h 1603753"/>
              <a:gd name="connsiteX55" fmla="*/ 4871726 w 9662615"/>
              <a:gd name="connsiteY55" fmla="*/ 1570584 h 1603753"/>
              <a:gd name="connsiteX56" fmla="*/ 4843267 w 9662615"/>
              <a:gd name="connsiteY56" fmla="*/ 1561459 h 1603753"/>
              <a:gd name="connsiteX57" fmla="*/ 4821058 w 9662615"/>
              <a:gd name="connsiteY57" fmla="*/ 1553078 h 1603753"/>
              <a:gd name="connsiteX58" fmla="*/ 4791466 w 9662615"/>
              <a:gd name="connsiteY58" fmla="*/ 1561324 h 1603753"/>
              <a:gd name="connsiteX59" fmla="*/ 4784247 w 9662615"/>
              <a:gd name="connsiteY59" fmla="*/ 1562342 h 1603753"/>
              <a:gd name="connsiteX60" fmla="*/ 4743285 w 9662615"/>
              <a:gd name="connsiteY60" fmla="*/ 1597680 h 1603753"/>
              <a:gd name="connsiteX61" fmla="*/ 4697562 w 9662615"/>
              <a:gd name="connsiteY61" fmla="*/ 1551206 h 1603753"/>
              <a:gd name="connsiteX62" fmla="*/ 4662664 w 9662615"/>
              <a:gd name="connsiteY62" fmla="*/ 1573162 h 1603753"/>
              <a:gd name="connsiteX63" fmla="*/ 4603028 w 9662615"/>
              <a:gd name="connsiteY63" fmla="*/ 1568821 h 1603753"/>
              <a:gd name="connsiteX64" fmla="*/ 4541612 w 9662615"/>
              <a:gd name="connsiteY64" fmla="*/ 1545262 h 1603753"/>
              <a:gd name="connsiteX65" fmla="*/ 4422155 w 9662615"/>
              <a:gd name="connsiteY65" fmla="*/ 1542059 h 1603753"/>
              <a:gd name="connsiteX66" fmla="*/ 4221826 w 9662615"/>
              <a:gd name="connsiteY66" fmla="*/ 1508923 h 1603753"/>
              <a:gd name="connsiteX67" fmla="*/ 4096601 w 9662615"/>
              <a:gd name="connsiteY67" fmla="*/ 1521563 h 1603753"/>
              <a:gd name="connsiteX68" fmla="*/ 3970635 w 9662615"/>
              <a:gd name="connsiteY68" fmla="*/ 1544815 h 1603753"/>
              <a:gd name="connsiteX69" fmla="*/ 3833906 w 9662615"/>
              <a:gd name="connsiteY69" fmla="*/ 1516637 h 1603753"/>
              <a:gd name="connsiteX70" fmla="*/ 3696258 w 9662615"/>
              <a:gd name="connsiteY70" fmla="*/ 1537563 h 1603753"/>
              <a:gd name="connsiteX71" fmla="*/ 3594070 w 9662615"/>
              <a:gd name="connsiteY71" fmla="*/ 1509422 h 1603753"/>
              <a:gd name="connsiteX72" fmla="*/ 3565233 w 9662615"/>
              <a:gd name="connsiteY72" fmla="*/ 1515122 h 1603753"/>
              <a:gd name="connsiteX73" fmla="*/ 3560267 w 9662615"/>
              <a:gd name="connsiteY73" fmla="*/ 1516288 h 1603753"/>
              <a:gd name="connsiteX74" fmla="*/ 3540258 w 9662615"/>
              <a:gd name="connsiteY74" fmla="*/ 1516976 h 1603753"/>
              <a:gd name="connsiteX75" fmla="*/ 3534780 w 9662615"/>
              <a:gd name="connsiteY75" fmla="*/ 1522141 h 1603753"/>
              <a:gd name="connsiteX76" fmla="*/ 3504783 w 9662615"/>
              <a:gd name="connsiteY76" fmla="*/ 1526739 h 1603753"/>
              <a:gd name="connsiteX77" fmla="*/ 3430805 w 9662615"/>
              <a:gd name="connsiteY77" fmla="*/ 1542521 h 1603753"/>
              <a:gd name="connsiteX78" fmla="*/ 3292707 w 9662615"/>
              <a:gd name="connsiteY78" fmla="*/ 1520490 h 1603753"/>
              <a:gd name="connsiteX79" fmla="*/ 3187872 w 9662615"/>
              <a:gd name="connsiteY79" fmla="*/ 1519991 h 1603753"/>
              <a:gd name="connsiteX80" fmla="*/ 3148026 w 9662615"/>
              <a:gd name="connsiteY80" fmla="*/ 1524777 h 1603753"/>
              <a:gd name="connsiteX81" fmla="*/ 3092394 w 9662615"/>
              <a:gd name="connsiteY81" fmla="*/ 1528115 h 1603753"/>
              <a:gd name="connsiteX82" fmla="*/ 2994200 w 9662615"/>
              <a:gd name="connsiteY82" fmla="*/ 1537857 h 1603753"/>
              <a:gd name="connsiteX83" fmla="*/ 2862301 w 9662615"/>
              <a:gd name="connsiteY83" fmla="*/ 1544250 h 1603753"/>
              <a:gd name="connsiteX84" fmla="*/ 2766335 w 9662615"/>
              <a:gd name="connsiteY84" fmla="*/ 1527662 h 1603753"/>
              <a:gd name="connsiteX85" fmla="*/ 2757836 w 9662615"/>
              <a:gd name="connsiteY85" fmla="*/ 1531371 h 1603753"/>
              <a:gd name="connsiteX86" fmla="*/ 2691555 w 9662615"/>
              <a:gd name="connsiteY86" fmla="*/ 1530283 h 1603753"/>
              <a:gd name="connsiteX87" fmla="*/ 2491676 w 9662615"/>
              <a:gd name="connsiteY87" fmla="*/ 1500859 h 1603753"/>
              <a:gd name="connsiteX88" fmla="*/ 2378036 w 9662615"/>
              <a:gd name="connsiteY88" fmla="*/ 1520645 h 1603753"/>
              <a:gd name="connsiteX89" fmla="*/ 2284269 w 9662615"/>
              <a:gd name="connsiteY89" fmla="*/ 1503068 h 1603753"/>
              <a:gd name="connsiteX90" fmla="*/ 2207104 w 9662615"/>
              <a:gd name="connsiteY90" fmla="*/ 1508888 h 1603753"/>
              <a:gd name="connsiteX91" fmla="*/ 2149226 w 9662615"/>
              <a:gd name="connsiteY91" fmla="*/ 1523409 h 1603753"/>
              <a:gd name="connsiteX92" fmla="*/ 2084783 w 9662615"/>
              <a:gd name="connsiteY92" fmla="*/ 1524245 h 1603753"/>
              <a:gd name="connsiteX93" fmla="*/ 2070075 w 9662615"/>
              <a:gd name="connsiteY93" fmla="*/ 1511285 h 1603753"/>
              <a:gd name="connsiteX94" fmla="*/ 2001057 w 9662615"/>
              <a:gd name="connsiteY94" fmla="*/ 1516449 h 1603753"/>
              <a:gd name="connsiteX95" fmla="*/ 1896330 w 9662615"/>
              <a:gd name="connsiteY95" fmla="*/ 1525725 h 1603753"/>
              <a:gd name="connsiteX96" fmla="*/ 1835994 w 9662615"/>
              <a:gd name="connsiteY96" fmla="*/ 1527678 h 1603753"/>
              <a:gd name="connsiteX97" fmla="*/ 1671119 w 9662615"/>
              <a:gd name="connsiteY97" fmla="*/ 1536701 h 1603753"/>
              <a:gd name="connsiteX98" fmla="*/ 1601337 w 9662615"/>
              <a:gd name="connsiteY98" fmla="*/ 1548552 h 1603753"/>
              <a:gd name="connsiteX99" fmla="*/ 1407755 w 9662615"/>
              <a:gd name="connsiteY99" fmla="*/ 1571444 h 1603753"/>
              <a:gd name="connsiteX100" fmla="*/ 1271994 w 9662615"/>
              <a:gd name="connsiteY100" fmla="*/ 1579471 h 1603753"/>
              <a:gd name="connsiteX101" fmla="*/ 1249226 w 9662615"/>
              <a:gd name="connsiteY101" fmla="*/ 1583140 h 1603753"/>
              <a:gd name="connsiteX102" fmla="*/ 1217719 w 9662615"/>
              <a:gd name="connsiteY102" fmla="*/ 1580863 h 1603753"/>
              <a:gd name="connsiteX103" fmla="*/ 1091432 w 9662615"/>
              <a:gd name="connsiteY103" fmla="*/ 1571003 h 1603753"/>
              <a:gd name="connsiteX104" fmla="*/ 992039 w 9662615"/>
              <a:gd name="connsiteY104" fmla="*/ 1556662 h 1603753"/>
              <a:gd name="connsiteX105" fmla="*/ 868264 w 9662615"/>
              <a:gd name="connsiteY105" fmla="*/ 1566392 h 1603753"/>
              <a:gd name="connsiteX106" fmla="*/ 792765 w 9662615"/>
              <a:gd name="connsiteY106" fmla="*/ 1563102 h 1603753"/>
              <a:gd name="connsiteX107" fmla="*/ 669055 w 9662615"/>
              <a:gd name="connsiteY107" fmla="*/ 1543638 h 1603753"/>
              <a:gd name="connsiteX108" fmla="*/ 506152 w 9662615"/>
              <a:gd name="connsiteY108" fmla="*/ 1549124 h 1603753"/>
              <a:gd name="connsiteX109" fmla="*/ 472797 w 9662615"/>
              <a:gd name="connsiteY109" fmla="*/ 1568904 h 1603753"/>
              <a:gd name="connsiteX110" fmla="*/ 427864 w 9662615"/>
              <a:gd name="connsiteY110" fmla="*/ 1580848 h 1603753"/>
              <a:gd name="connsiteX111" fmla="*/ 408381 w 9662615"/>
              <a:gd name="connsiteY111" fmla="*/ 1552940 h 1603753"/>
              <a:gd name="connsiteX112" fmla="*/ 267163 w 9662615"/>
              <a:gd name="connsiteY112" fmla="*/ 1531913 h 1603753"/>
              <a:gd name="connsiteX113" fmla="*/ 196644 w 9662615"/>
              <a:gd name="connsiteY113" fmla="*/ 1524565 h 1603753"/>
              <a:gd name="connsiteX114" fmla="*/ 86819 w 9662615"/>
              <a:gd name="connsiteY114" fmla="*/ 1519517 h 1603753"/>
              <a:gd name="connsiteX115" fmla="*/ 53369 w 9662615"/>
              <a:gd name="connsiteY115" fmla="*/ 1516853 h 1603753"/>
              <a:gd name="connsiteX116" fmla="*/ 2359 w 9662615"/>
              <a:gd name="connsiteY116" fmla="*/ 1515247 h 1603753"/>
              <a:gd name="connsiteX117" fmla="*/ 0 w 9662615"/>
              <a:gd name="connsiteY117" fmla="*/ 1514932 h 1603753"/>
              <a:gd name="connsiteX118" fmla="*/ 0 w 9662615"/>
              <a:gd name="connsiteY118" fmla="*/ 0 h 1603753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62664 w 9662615"/>
              <a:gd name="connsiteY62" fmla="*/ 1573162 h 1583140"/>
              <a:gd name="connsiteX63" fmla="*/ 4603028 w 9662615"/>
              <a:gd name="connsiteY63" fmla="*/ 1568821 h 1583140"/>
              <a:gd name="connsiteX64" fmla="*/ 4541612 w 9662615"/>
              <a:gd name="connsiteY64" fmla="*/ 1545262 h 1583140"/>
              <a:gd name="connsiteX65" fmla="*/ 4422155 w 9662615"/>
              <a:gd name="connsiteY65" fmla="*/ 1542059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62664 w 9662615"/>
              <a:gd name="connsiteY62" fmla="*/ 1573162 h 1583140"/>
              <a:gd name="connsiteX63" fmla="*/ 4603028 w 9662615"/>
              <a:gd name="connsiteY63" fmla="*/ 1568821 h 1583140"/>
              <a:gd name="connsiteX64" fmla="*/ 4541612 w 9662615"/>
              <a:gd name="connsiteY64" fmla="*/ 1545262 h 1583140"/>
              <a:gd name="connsiteX65" fmla="*/ 4382398 w 9662615"/>
              <a:gd name="connsiteY65" fmla="*/ 1534108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62664 w 9662615"/>
              <a:gd name="connsiteY62" fmla="*/ 1573162 h 1583140"/>
              <a:gd name="connsiteX63" fmla="*/ 4603028 w 9662615"/>
              <a:gd name="connsiteY63" fmla="*/ 1568821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62664 w 9662615"/>
              <a:gd name="connsiteY62" fmla="*/ 1573162 h 1583140"/>
              <a:gd name="connsiteX63" fmla="*/ 4603028 w 9662615"/>
              <a:gd name="connsiteY63" fmla="*/ 1568821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62664 w 9662615"/>
              <a:gd name="connsiteY62" fmla="*/ 1573162 h 1583140"/>
              <a:gd name="connsiteX63" fmla="*/ 4595077 w 9662615"/>
              <a:gd name="connsiteY63" fmla="*/ 1552918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62664 w 9662615"/>
              <a:gd name="connsiteY62" fmla="*/ 1573162 h 1583140"/>
              <a:gd name="connsiteX63" fmla="*/ 4595077 w 9662615"/>
              <a:gd name="connsiteY63" fmla="*/ 1552918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62664 w 9662615"/>
              <a:gd name="connsiteY62" fmla="*/ 1573162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3966659 w 9662615"/>
              <a:gd name="connsiteY68" fmla="*/ 1528913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96499"/>
              <a:gd name="connsiteX1" fmla="*/ 9662615 w 9662615"/>
              <a:gd name="connsiteY1" fmla="*/ 0 h 1596499"/>
              <a:gd name="connsiteX2" fmla="*/ 9662615 w 9662615"/>
              <a:gd name="connsiteY2" fmla="*/ 1280346 h 1596499"/>
              <a:gd name="connsiteX3" fmla="*/ 9658420 w 9662615"/>
              <a:gd name="connsiteY3" fmla="*/ 1280106 h 1596499"/>
              <a:gd name="connsiteX4" fmla="*/ 9469546 w 9662615"/>
              <a:gd name="connsiteY4" fmla="*/ 1289837 h 1596499"/>
              <a:gd name="connsiteX5" fmla="*/ 9385895 w 9662615"/>
              <a:gd name="connsiteY5" fmla="*/ 1269203 h 1596499"/>
              <a:gd name="connsiteX6" fmla="*/ 9144767 w 9662615"/>
              <a:gd name="connsiteY6" fmla="*/ 1264120 h 1596499"/>
              <a:gd name="connsiteX7" fmla="*/ 8837252 w 9662615"/>
              <a:gd name="connsiteY7" fmla="*/ 1350515 h 1596499"/>
              <a:gd name="connsiteX8" fmla="*/ 8705466 w 9662615"/>
              <a:gd name="connsiteY8" fmla="*/ 1342419 h 1596499"/>
              <a:gd name="connsiteX9" fmla="*/ 8652221 w 9662615"/>
              <a:gd name="connsiteY9" fmla="*/ 1326906 h 1596499"/>
              <a:gd name="connsiteX10" fmla="*/ 8632312 w 9662615"/>
              <a:gd name="connsiteY10" fmla="*/ 1326025 h 1596499"/>
              <a:gd name="connsiteX11" fmla="*/ 8591582 w 9662615"/>
              <a:gd name="connsiteY11" fmla="*/ 1341666 h 1596499"/>
              <a:gd name="connsiteX12" fmla="*/ 8537336 w 9662615"/>
              <a:gd name="connsiteY12" fmla="*/ 1341684 h 1596499"/>
              <a:gd name="connsiteX13" fmla="*/ 8472508 w 9662615"/>
              <a:gd name="connsiteY13" fmla="*/ 1363109 h 1596499"/>
              <a:gd name="connsiteX14" fmla="*/ 8258477 w 9662615"/>
              <a:gd name="connsiteY14" fmla="*/ 1370666 h 1596499"/>
              <a:gd name="connsiteX15" fmla="*/ 8197961 w 9662615"/>
              <a:gd name="connsiteY15" fmla="*/ 1392804 h 1596499"/>
              <a:gd name="connsiteX16" fmla="*/ 8171196 w 9662615"/>
              <a:gd name="connsiteY16" fmla="*/ 1397216 h 1596499"/>
              <a:gd name="connsiteX17" fmla="*/ 8127667 w 9662615"/>
              <a:gd name="connsiteY17" fmla="*/ 1418254 h 1596499"/>
              <a:gd name="connsiteX18" fmla="*/ 7974579 w 9662615"/>
              <a:gd name="connsiteY18" fmla="*/ 1383439 h 1596499"/>
              <a:gd name="connsiteX19" fmla="*/ 7768351 w 9662615"/>
              <a:gd name="connsiteY19" fmla="*/ 1395051 h 1596499"/>
              <a:gd name="connsiteX20" fmla="*/ 7635985 w 9662615"/>
              <a:gd name="connsiteY20" fmla="*/ 1386363 h 1596499"/>
              <a:gd name="connsiteX21" fmla="*/ 7466069 w 9662615"/>
              <a:gd name="connsiteY21" fmla="*/ 1377654 h 1596499"/>
              <a:gd name="connsiteX22" fmla="*/ 7355642 w 9662615"/>
              <a:gd name="connsiteY22" fmla="*/ 1407761 h 1596499"/>
              <a:gd name="connsiteX23" fmla="*/ 7151610 w 9662615"/>
              <a:gd name="connsiteY23" fmla="*/ 1397856 h 1596499"/>
              <a:gd name="connsiteX24" fmla="*/ 7082147 w 9662615"/>
              <a:gd name="connsiteY24" fmla="*/ 1406113 h 1596499"/>
              <a:gd name="connsiteX25" fmla="*/ 7014958 w 9662615"/>
              <a:gd name="connsiteY25" fmla="*/ 1396883 h 1596499"/>
              <a:gd name="connsiteX26" fmla="*/ 6907567 w 9662615"/>
              <a:gd name="connsiteY26" fmla="*/ 1419149 h 1596499"/>
              <a:gd name="connsiteX27" fmla="*/ 6748428 w 9662615"/>
              <a:gd name="connsiteY27" fmla="*/ 1420308 h 1596499"/>
              <a:gd name="connsiteX28" fmla="*/ 6654257 w 9662615"/>
              <a:gd name="connsiteY28" fmla="*/ 1424143 h 1596499"/>
              <a:gd name="connsiteX29" fmla="*/ 6620123 w 9662615"/>
              <a:gd name="connsiteY29" fmla="*/ 1430535 h 1596499"/>
              <a:gd name="connsiteX30" fmla="*/ 6571355 w 9662615"/>
              <a:gd name="connsiteY30" fmla="*/ 1436144 h 1596499"/>
              <a:gd name="connsiteX31" fmla="*/ 6486557 w 9662615"/>
              <a:gd name="connsiteY31" fmla="*/ 1449861 h 1596499"/>
              <a:gd name="connsiteX32" fmla="*/ 6370419 w 9662615"/>
              <a:gd name="connsiteY32" fmla="*/ 1461649 h 1596499"/>
              <a:gd name="connsiteX33" fmla="*/ 6278839 w 9662615"/>
              <a:gd name="connsiteY33" fmla="*/ 1449160 h 1596499"/>
              <a:gd name="connsiteX34" fmla="*/ 6272455 w 9662615"/>
              <a:gd name="connsiteY34" fmla="*/ 1453191 h 1596499"/>
              <a:gd name="connsiteX35" fmla="*/ 6212659 w 9662615"/>
              <a:gd name="connsiteY35" fmla="*/ 1454850 h 1596499"/>
              <a:gd name="connsiteX36" fmla="*/ 6069317 w 9662615"/>
              <a:gd name="connsiteY36" fmla="*/ 1445838 h 1596499"/>
              <a:gd name="connsiteX37" fmla="*/ 5878477 w 9662615"/>
              <a:gd name="connsiteY37" fmla="*/ 1439180 h 1596499"/>
              <a:gd name="connsiteX38" fmla="*/ 5838387 w 9662615"/>
              <a:gd name="connsiteY38" fmla="*/ 1444679 h 1596499"/>
              <a:gd name="connsiteX39" fmla="*/ 5771136 w 9662615"/>
              <a:gd name="connsiteY39" fmla="*/ 1453639 h 1596499"/>
              <a:gd name="connsiteX40" fmla="*/ 5724081 w 9662615"/>
              <a:gd name="connsiteY40" fmla="*/ 1470431 h 1596499"/>
              <a:gd name="connsiteX41" fmla="*/ 5666577 w 9662615"/>
              <a:gd name="connsiteY41" fmla="*/ 1473921 h 1596499"/>
              <a:gd name="connsiteX42" fmla="*/ 5649068 w 9662615"/>
              <a:gd name="connsiteY42" fmla="*/ 1461676 h 1596499"/>
              <a:gd name="connsiteX43" fmla="*/ 5588902 w 9662615"/>
              <a:gd name="connsiteY43" fmla="*/ 1469647 h 1596499"/>
              <a:gd name="connsiteX44" fmla="*/ 5498090 w 9662615"/>
              <a:gd name="connsiteY44" fmla="*/ 1483173 h 1596499"/>
              <a:gd name="connsiteX45" fmla="*/ 5444641 w 9662615"/>
              <a:gd name="connsiteY45" fmla="*/ 1487602 h 1596499"/>
              <a:gd name="connsiteX46" fmla="*/ 5299812 w 9662615"/>
              <a:gd name="connsiteY46" fmla="*/ 1503362 h 1596499"/>
              <a:gd name="connsiteX47" fmla="*/ 5213947 w 9662615"/>
              <a:gd name="connsiteY47" fmla="*/ 1516637 h 1596499"/>
              <a:gd name="connsiteX48" fmla="*/ 5090342 w 9662615"/>
              <a:gd name="connsiteY48" fmla="*/ 1546680 h 1596499"/>
              <a:gd name="connsiteX49" fmla="*/ 5129812 w 9662615"/>
              <a:gd name="connsiteY49" fmla="*/ 1521277 h 1596499"/>
              <a:gd name="connsiteX50" fmla="*/ 5059484 w 9662615"/>
              <a:gd name="connsiteY50" fmla="*/ 1546802 h 1596499"/>
              <a:gd name="connsiteX51" fmla="*/ 5038524 w 9662615"/>
              <a:gd name="connsiteY51" fmla="*/ 1545675 h 1596499"/>
              <a:gd name="connsiteX52" fmla="*/ 5026564 w 9662615"/>
              <a:gd name="connsiteY52" fmla="*/ 1545376 h 1596499"/>
              <a:gd name="connsiteX53" fmla="*/ 4969433 w 9662615"/>
              <a:gd name="connsiteY53" fmla="*/ 1550865 h 1596499"/>
              <a:gd name="connsiteX54" fmla="*/ 4929254 w 9662615"/>
              <a:gd name="connsiteY54" fmla="*/ 1563452 h 1596499"/>
              <a:gd name="connsiteX55" fmla="*/ 4871726 w 9662615"/>
              <a:gd name="connsiteY55" fmla="*/ 1570584 h 1596499"/>
              <a:gd name="connsiteX56" fmla="*/ 4843267 w 9662615"/>
              <a:gd name="connsiteY56" fmla="*/ 1561459 h 1596499"/>
              <a:gd name="connsiteX57" fmla="*/ 4821058 w 9662615"/>
              <a:gd name="connsiteY57" fmla="*/ 1553078 h 1596499"/>
              <a:gd name="connsiteX58" fmla="*/ 4791466 w 9662615"/>
              <a:gd name="connsiteY58" fmla="*/ 1561324 h 1596499"/>
              <a:gd name="connsiteX59" fmla="*/ 4784247 w 9662615"/>
              <a:gd name="connsiteY59" fmla="*/ 1562342 h 1596499"/>
              <a:gd name="connsiteX60" fmla="*/ 4739309 w 9662615"/>
              <a:gd name="connsiteY60" fmla="*/ 1553948 h 1596499"/>
              <a:gd name="connsiteX61" fmla="*/ 4697562 w 9662615"/>
              <a:gd name="connsiteY61" fmla="*/ 1551206 h 1596499"/>
              <a:gd name="connsiteX62" fmla="*/ 4650737 w 9662615"/>
              <a:gd name="connsiteY62" fmla="*/ 1537381 h 1596499"/>
              <a:gd name="connsiteX63" fmla="*/ 4583150 w 9662615"/>
              <a:gd name="connsiteY63" fmla="*/ 1529064 h 1596499"/>
              <a:gd name="connsiteX64" fmla="*/ 4521734 w 9662615"/>
              <a:gd name="connsiteY64" fmla="*/ 1529359 h 1596499"/>
              <a:gd name="connsiteX65" fmla="*/ 4382398 w 9662615"/>
              <a:gd name="connsiteY65" fmla="*/ 1534108 h 1596499"/>
              <a:gd name="connsiteX66" fmla="*/ 4221826 w 9662615"/>
              <a:gd name="connsiteY66" fmla="*/ 1500972 h 1596499"/>
              <a:gd name="connsiteX67" fmla="*/ 4096601 w 9662615"/>
              <a:gd name="connsiteY67" fmla="*/ 1521563 h 1596499"/>
              <a:gd name="connsiteX68" fmla="*/ 3978586 w 9662615"/>
              <a:gd name="connsiteY68" fmla="*/ 1596499 h 1596499"/>
              <a:gd name="connsiteX69" fmla="*/ 3833906 w 9662615"/>
              <a:gd name="connsiteY69" fmla="*/ 1516637 h 1596499"/>
              <a:gd name="connsiteX70" fmla="*/ 3696258 w 9662615"/>
              <a:gd name="connsiteY70" fmla="*/ 1537563 h 1596499"/>
              <a:gd name="connsiteX71" fmla="*/ 3594070 w 9662615"/>
              <a:gd name="connsiteY71" fmla="*/ 1509422 h 1596499"/>
              <a:gd name="connsiteX72" fmla="*/ 3565233 w 9662615"/>
              <a:gd name="connsiteY72" fmla="*/ 1515122 h 1596499"/>
              <a:gd name="connsiteX73" fmla="*/ 3560267 w 9662615"/>
              <a:gd name="connsiteY73" fmla="*/ 1516288 h 1596499"/>
              <a:gd name="connsiteX74" fmla="*/ 3540258 w 9662615"/>
              <a:gd name="connsiteY74" fmla="*/ 1516976 h 1596499"/>
              <a:gd name="connsiteX75" fmla="*/ 3534780 w 9662615"/>
              <a:gd name="connsiteY75" fmla="*/ 1522141 h 1596499"/>
              <a:gd name="connsiteX76" fmla="*/ 3504783 w 9662615"/>
              <a:gd name="connsiteY76" fmla="*/ 1526739 h 1596499"/>
              <a:gd name="connsiteX77" fmla="*/ 3430805 w 9662615"/>
              <a:gd name="connsiteY77" fmla="*/ 1542521 h 1596499"/>
              <a:gd name="connsiteX78" fmla="*/ 3292707 w 9662615"/>
              <a:gd name="connsiteY78" fmla="*/ 1520490 h 1596499"/>
              <a:gd name="connsiteX79" fmla="*/ 3187872 w 9662615"/>
              <a:gd name="connsiteY79" fmla="*/ 1519991 h 1596499"/>
              <a:gd name="connsiteX80" fmla="*/ 3148026 w 9662615"/>
              <a:gd name="connsiteY80" fmla="*/ 1524777 h 1596499"/>
              <a:gd name="connsiteX81" fmla="*/ 3092394 w 9662615"/>
              <a:gd name="connsiteY81" fmla="*/ 1528115 h 1596499"/>
              <a:gd name="connsiteX82" fmla="*/ 2994200 w 9662615"/>
              <a:gd name="connsiteY82" fmla="*/ 1537857 h 1596499"/>
              <a:gd name="connsiteX83" fmla="*/ 2862301 w 9662615"/>
              <a:gd name="connsiteY83" fmla="*/ 1544250 h 1596499"/>
              <a:gd name="connsiteX84" fmla="*/ 2766335 w 9662615"/>
              <a:gd name="connsiteY84" fmla="*/ 1527662 h 1596499"/>
              <a:gd name="connsiteX85" fmla="*/ 2757836 w 9662615"/>
              <a:gd name="connsiteY85" fmla="*/ 1531371 h 1596499"/>
              <a:gd name="connsiteX86" fmla="*/ 2691555 w 9662615"/>
              <a:gd name="connsiteY86" fmla="*/ 1530283 h 1596499"/>
              <a:gd name="connsiteX87" fmla="*/ 2491676 w 9662615"/>
              <a:gd name="connsiteY87" fmla="*/ 1500859 h 1596499"/>
              <a:gd name="connsiteX88" fmla="*/ 2378036 w 9662615"/>
              <a:gd name="connsiteY88" fmla="*/ 1520645 h 1596499"/>
              <a:gd name="connsiteX89" fmla="*/ 2284269 w 9662615"/>
              <a:gd name="connsiteY89" fmla="*/ 1503068 h 1596499"/>
              <a:gd name="connsiteX90" fmla="*/ 2207104 w 9662615"/>
              <a:gd name="connsiteY90" fmla="*/ 1508888 h 1596499"/>
              <a:gd name="connsiteX91" fmla="*/ 2149226 w 9662615"/>
              <a:gd name="connsiteY91" fmla="*/ 1523409 h 1596499"/>
              <a:gd name="connsiteX92" fmla="*/ 2084783 w 9662615"/>
              <a:gd name="connsiteY92" fmla="*/ 1524245 h 1596499"/>
              <a:gd name="connsiteX93" fmla="*/ 2070075 w 9662615"/>
              <a:gd name="connsiteY93" fmla="*/ 1511285 h 1596499"/>
              <a:gd name="connsiteX94" fmla="*/ 2001057 w 9662615"/>
              <a:gd name="connsiteY94" fmla="*/ 1516449 h 1596499"/>
              <a:gd name="connsiteX95" fmla="*/ 1896330 w 9662615"/>
              <a:gd name="connsiteY95" fmla="*/ 1525725 h 1596499"/>
              <a:gd name="connsiteX96" fmla="*/ 1835994 w 9662615"/>
              <a:gd name="connsiteY96" fmla="*/ 1527678 h 1596499"/>
              <a:gd name="connsiteX97" fmla="*/ 1671119 w 9662615"/>
              <a:gd name="connsiteY97" fmla="*/ 1536701 h 1596499"/>
              <a:gd name="connsiteX98" fmla="*/ 1601337 w 9662615"/>
              <a:gd name="connsiteY98" fmla="*/ 1548552 h 1596499"/>
              <a:gd name="connsiteX99" fmla="*/ 1407755 w 9662615"/>
              <a:gd name="connsiteY99" fmla="*/ 1571444 h 1596499"/>
              <a:gd name="connsiteX100" fmla="*/ 1271994 w 9662615"/>
              <a:gd name="connsiteY100" fmla="*/ 1579471 h 1596499"/>
              <a:gd name="connsiteX101" fmla="*/ 1249226 w 9662615"/>
              <a:gd name="connsiteY101" fmla="*/ 1583140 h 1596499"/>
              <a:gd name="connsiteX102" fmla="*/ 1217719 w 9662615"/>
              <a:gd name="connsiteY102" fmla="*/ 1580863 h 1596499"/>
              <a:gd name="connsiteX103" fmla="*/ 1091432 w 9662615"/>
              <a:gd name="connsiteY103" fmla="*/ 1571003 h 1596499"/>
              <a:gd name="connsiteX104" fmla="*/ 992039 w 9662615"/>
              <a:gd name="connsiteY104" fmla="*/ 1556662 h 1596499"/>
              <a:gd name="connsiteX105" fmla="*/ 868264 w 9662615"/>
              <a:gd name="connsiteY105" fmla="*/ 1566392 h 1596499"/>
              <a:gd name="connsiteX106" fmla="*/ 792765 w 9662615"/>
              <a:gd name="connsiteY106" fmla="*/ 1563102 h 1596499"/>
              <a:gd name="connsiteX107" fmla="*/ 669055 w 9662615"/>
              <a:gd name="connsiteY107" fmla="*/ 1543638 h 1596499"/>
              <a:gd name="connsiteX108" fmla="*/ 506152 w 9662615"/>
              <a:gd name="connsiteY108" fmla="*/ 1549124 h 1596499"/>
              <a:gd name="connsiteX109" fmla="*/ 472797 w 9662615"/>
              <a:gd name="connsiteY109" fmla="*/ 1568904 h 1596499"/>
              <a:gd name="connsiteX110" fmla="*/ 427864 w 9662615"/>
              <a:gd name="connsiteY110" fmla="*/ 1580848 h 1596499"/>
              <a:gd name="connsiteX111" fmla="*/ 408381 w 9662615"/>
              <a:gd name="connsiteY111" fmla="*/ 1552940 h 1596499"/>
              <a:gd name="connsiteX112" fmla="*/ 267163 w 9662615"/>
              <a:gd name="connsiteY112" fmla="*/ 1531913 h 1596499"/>
              <a:gd name="connsiteX113" fmla="*/ 196644 w 9662615"/>
              <a:gd name="connsiteY113" fmla="*/ 1524565 h 1596499"/>
              <a:gd name="connsiteX114" fmla="*/ 86819 w 9662615"/>
              <a:gd name="connsiteY114" fmla="*/ 1519517 h 1596499"/>
              <a:gd name="connsiteX115" fmla="*/ 53369 w 9662615"/>
              <a:gd name="connsiteY115" fmla="*/ 1516853 h 1596499"/>
              <a:gd name="connsiteX116" fmla="*/ 2359 w 9662615"/>
              <a:gd name="connsiteY116" fmla="*/ 1515247 h 1596499"/>
              <a:gd name="connsiteX117" fmla="*/ 0 w 9662615"/>
              <a:gd name="connsiteY117" fmla="*/ 1514932 h 1596499"/>
              <a:gd name="connsiteX118" fmla="*/ 0 w 9662615"/>
              <a:gd name="connsiteY118" fmla="*/ 0 h 1596499"/>
              <a:gd name="connsiteX0" fmla="*/ 0 w 9662615"/>
              <a:gd name="connsiteY0" fmla="*/ 0 h 1600474"/>
              <a:gd name="connsiteX1" fmla="*/ 9662615 w 9662615"/>
              <a:gd name="connsiteY1" fmla="*/ 0 h 1600474"/>
              <a:gd name="connsiteX2" fmla="*/ 9662615 w 9662615"/>
              <a:gd name="connsiteY2" fmla="*/ 1280346 h 1600474"/>
              <a:gd name="connsiteX3" fmla="*/ 9658420 w 9662615"/>
              <a:gd name="connsiteY3" fmla="*/ 1280106 h 1600474"/>
              <a:gd name="connsiteX4" fmla="*/ 9469546 w 9662615"/>
              <a:gd name="connsiteY4" fmla="*/ 1289837 h 1600474"/>
              <a:gd name="connsiteX5" fmla="*/ 9385895 w 9662615"/>
              <a:gd name="connsiteY5" fmla="*/ 1269203 h 1600474"/>
              <a:gd name="connsiteX6" fmla="*/ 9144767 w 9662615"/>
              <a:gd name="connsiteY6" fmla="*/ 1264120 h 1600474"/>
              <a:gd name="connsiteX7" fmla="*/ 8837252 w 9662615"/>
              <a:gd name="connsiteY7" fmla="*/ 1350515 h 1600474"/>
              <a:gd name="connsiteX8" fmla="*/ 8705466 w 9662615"/>
              <a:gd name="connsiteY8" fmla="*/ 1342419 h 1600474"/>
              <a:gd name="connsiteX9" fmla="*/ 8652221 w 9662615"/>
              <a:gd name="connsiteY9" fmla="*/ 1326906 h 1600474"/>
              <a:gd name="connsiteX10" fmla="*/ 8632312 w 9662615"/>
              <a:gd name="connsiteY10" fmla="*/ 1326025 h 1600474"/>
              <a:gd name="connsiteX11" fmla="*/ 8591582 w 9662615"/>
              <a:gd name="connsiteY11" fmla="*/ 1341666 h 1600474"/>
              <a:gd name="connsiteX12" fmla="*/ 8537336 w 9662615"/>
              <a:gd name="connsiteY12" fmla="*/ 1341684 h 1600474"/>
              <a:gd name="connsiteX13" fmla="*/ 8472508 w 9662615"/>
              <a:gd name="connsiteY13" fmla="*/ 1363109 h 1600474"/>
              <a:gd name="connsiteX14" fmla="*/ 8258477 w 9662615"/>
              <a:gd name="connsiteY14" fmla="*/ 1370666 h 1600474"/>
              <a:gd name="connsiteX15" fmla="*/ 8197961 w 9662615"/>
              <a:gd name="connsiteY15" fmla="*/ 1392804 h 1600474"/>
              <a:gd name="connsiteX16" fmla="*/ 8171196 w 9662615"/>
              <a:gd name="connsiteY16" fmla="*/ 1397216 h 1600474"/>
              <a:gd name="connsiteX17" fmla="*/ 8127667 w 9662615"/>
              <a:gd name="connsiteY17" fmla="*/ 1418254 h 1600474"/>
              <a:gd name="connsiteX18" fmla="*/ 7974579 w 9662615"/>
              <a:gd name="connsiteY18" fmla="*/ 1383439 h 1600474"/>
              <a:gd name="connsiteX19" fmla="*/ 7768351 w 9662615"/>
              <a:gd name="connsiteY19" fmla="*/ 1395051 h 1600474"/>
              <a:gd name="connsiteX20" fmla="*/ 7635985 w 9662615"/>
              <a:gd name="connsiteY20" fmla="*/ 1386363 h 1600474"/>
              <a:gd name="connsiteX21" fmla="*/ 7466069 w 9662615"/>
              <a:gd name="connsiteY21" fmla="*/ 1377654 h 1600474"/>
              <a:gd name="connsiteX22" fmla="*/ 7355642 w 9662615"/>
              <a:gd name="connsiteY22" fmla="*/ 1407761 h 1600474"/>
              <a:gd name="connsiteX23" fmla="*/ 7151610 w 9662615"/>
              <a:gd name="connsiteY23" fmla="*/ 1397856 h 1600474"/>
              <a:gd name="connsiteX24" fmla="*/ 7082147 w 9662615"/>
              <a:gd name="connsiteY24" fmla="*/ 1406113 h 1600474"/>
              <a:gd name="connsiteX25" fmla="*/ 7014958 w 9662615"/>
              <a:gd name="connsiteY25" fmla="*/ 1396883 h 1600474"/>
              <a:gd name="connsiteX26" fmla="*/ 6907567 w 9662615"/>
              <a:gd name="connsiteY26" fmla="*/ 1419149 h 1600474"/>
              <a:gd name="connsiteX27" fmla="*/ 6748428 w 9662615"/>
              <a:gd name="connsiteY27" fmla="*/ 1420308 h 1600474"/>
              <a:gd name="connsiteX28" fmla="*/ 6654257 w 9662615"/>
              <a:gd name="connsiteY28" fmla="*/ 1424143 h 1600474"/>
              <a:gd name="connsiteX29" fmla="*/ 6620123 w 9662615"/>
              <a:gd name="connsiteY29" fmla="*/ 1430535 h 1600474"/>
              <a:gd name="connsiteX30" fmla="*/ 6571355 w 9662615"/>
              <a:gd name="connsiteY30" fmla="*/ 1436144 h 1600474"/>
              <a:gd name="connsiteX31" fmla="*/ 6486557 w 9662615"/>
              <a:gd name="connsiteY31" fmla="*/ 1449861 h 1600474"/>
              <a:gd name="connsiteX32" fmla="*/ 6370419 w 9662615"/>
              <a:gd name="connsiteY32" fmla="*/ 1461649 h 1600474"/>
              <a:gd name="connsiteX33" fmla="*/ 6278839 w 9662615"/>
              <a:gd name="connsiteY33" fmla="*/ 1449160 h 1600474"/>
              <a:gd name="connsiteX34" fmla="*/ 6272455 w 9662615"/>
              <a:gd name="connsiteY34" fmla="*/ 1453191 h 1600474"/>
              <a:gd name="connsiteX35" fmla="*/ 6212659 w 9662615"/>
              <a:gd name="connsiteY35" fmla="*/ 1454850 h 1600474"/>
              <a:gd name="connsiteX36" fmla="*/ 6069317 w 9662615"/>
              <a:gd name="connsiteY36" fmla="*/ 1445838 h 1600474"/>
              <a:gd name="connsiteX37" fmla="*/ 5878477 w 9662615"/>
              <a:gd name="connsiteY37" fmla="*/ 1439180 h 1600474"/>
              <a:gd name="connsiteX38" fmla="*/ 5838387 w 9662615"/>
              <a:gd name="connsiteY38" fmla="*/ 1444679 h 1600474"/>
              <a:gd name="connsiteX39" fmla="*/ 5771136 w 9662615"/>
              <a:gd name="connsiteY39" fmla="*/ 1453639 h 1600474"/>
              <a:gd name="connsiteX40" fmla="*/ 5724081 w 9662615"/>
              <a:gd name="connsiteY40" fmla="*/ 1470431 h 1600474"/>
              <a:gd name="connsiteX41" fmla="*/ 5666577 w 9662615"/>
              <a:gd name="connsiteY41" fmla="*/ 1473921 h 1600474"/>
              <a:gd name="connsiteX42" fmla="*/ 5649068 w 9662615"/>
              <a:gd name="connsiteY42" fmla="*/ 1461676 h 1600474"/>
              <a:gd name="connsiteX43" fmla="*/ 5588902 w 9662615"/>
              <a:gd name="connsiteY43" fmla="*/ 1469647 h 1600474"/>
              <a:gd name="connsiteX44" fmla="*/ 5498090 w 9662615"/>
              <a:gd name="connsiteY44" fmla="*/ 1483173 h 1600474"/>
              <a:gd name="connsiteX45" fmla="*/ 5444641 w 9662615"/>
              <a:gd name="connsiteY45" fmla="*/ 1487602 h 1600474"/>
              <a:gd name="connsiteX46" fmla="*/ 5299812 w 9662615"/>
              <a:gd name="connsiteY46" fmla="*/ 1503362 h 1600474"/>
              <a:gd name="connsiteX47" fmla="*/ 5213947 w 9662615"/>
              <a:gd name="connsiteY47" fmla="*/ 1516637 h 1600474"/>
              <a:gd name="connsiteX48" fmla="*/ 5090342 w 9662615"/>
              <a:gd name="connsiteY48" fmla="*/ 1546680 h 1600474"/>
              <a:gd name="connsiteX49" fmla="*/ 5129812 w 9662615"/>
              <a:gd name="connsiteY49" fmla="*/ 1521277 h 1600474"/>
              <a:gd name="connsiteX50" fmla="*/ 5059484 w 9662615"/>
              <a:gd name="connsiteY50" fmla="*/ 1546802 h 1600474"/>
              <a:gd name="connsiteX51" fmla="*/ 5038524 w 9662615"/>
              <a:gd name="connsiteY51" fmla="*/ 1545675 h 1600474"/>
              <a:gd name="connsiteX52" fmla="*/ 5026564 w 9662615"/>
              <a:gd name="connsiteY52" fmla="*/ 1545376 h 1600474"/>
              <a:gd name="connsiteX53" fmla="*/ 4969433 w 9662615"/>
              <a:gd name="connsiteY53" fmla="*/ 1550865 h 1600474"/>
              <a:gd name="connsiteX54" fmla="*/ 4929254 w 9662615"/>
              <a:gd name="connsiteY54" fmla="*/ 1563452 h 1600474"/>
              <a:gd name="connsiteX55" fmla="*/ 4871726 w 9662615"/>
              <a:gd name="connsiteY55" fmla="*/ 1570584 h 1600474"/>
              <a:gd name="connsiteX56" fmla="*/ 4843267 w 9662615"/>
              <a:gd name="connsiteY56" fmla="*/ 1561459 h 1600474"/>
              <a:gd name="connsiteX57" fmla="*/ 4821058 w 9662615"/>
              <a:gd name="connsiteY57" fmla="*/ 1553078 h 1600474"/>
              <a:gd name="connsiteX58" fmla="*/ 4791466 w 9662615"/>
              <a:gd name="connsiteY58" fmla="*/ 1561324 h 1600474"/>
              <a:gd name="connsiteX59" fmla="*/ 4784247 w 9662615"/>
              <a:gd name="connsiteY59" fmla="*/ 1562342 h 1600474"/>
              <a:gd name="connsiteX60" fmla="*/ 4739309 w 9662615"/>
              <a:gd name="connsiteY60" fmla="*/ 1553948 h 1600474"/>
              <a:gd name="connsiteX61" fmla="*/ 4697562 w 9662615"/>
              <a:gd name="connsiteY61" fmla="*/ 1551206 h 1600474"/>
              <a:gd name="connsiteX62" fmla="*/ 4650737 w 9662615"/>
              <a:gd name="connsiteY62" fmla="*/ 1537381 h 1600474"/>
              <a:gd name="connsiteX63" fmla="*/ 4583150 w 9662615"/>
              <a:gd name="connsiteY63" fmla="*/ 1529064 h 1600474"/>
              <a:gd name="connsiteX64" fmla="*/ 4521734 w 9662615"/>
              <a:gd name="connsiteY64" fmla="*/ 1529359 h 1600474"/>
              <a:gd name="connsiteX65" fmla="*/ 4382398 w 9662615"/>
              <a:gd name="connsiteY65" fmla="*/ 1534108 h 1600474"/>
              <a:gd name="connsiteX66" fmla="*/ 4221826 w 9662615"/>
              <a:gd name="connsiteY66" fmla="*/ 1500972 h 1600474"/>
              <a:gd name="connsiteX67" fmla="*/ 4096601 w 9662615"/>
              <a:gd name="connsiteY67" fmla="*/ 1521563 h 1600474"/>
              <a:gd name="connsiteX68" fmla="*/ 4046172 w 9662615"/>
              <a:gd name="connsiteY68" fmla="*/ 1600474 h 1600474"/>
              <a:gd name="connsiteX69" fmla="*/ 3833906 w 9662615"/>
              <a:gd name="connsiteY69" fmla="*/ 1516637 h 1600474"/>
              <a:gd name="connsiteX70" fmla="*/ 3696258 w 9662615"/>
              <a:gd name="connsiteY70" fmla="*/ 1537563 h 1600474"/>
              <a:gd name="connsiteX71" fmla="*/ 3594070 w 9662615"/>
              <a:gd name="connsiteY71" fmla="*/ 1509422 h 1600474"/>
              <a:gd name="connsiteX72" fmla="*/ 3565233 w 9662615"/>
              <a:gd name="connsiteY72" fmla="*/ 1515122 h 1600474"/>
              <a:gd name="connsiteX73" fmla="*/ 3560267 w 9662615"/>
              <a:gd name="connsiteY73" fmla="*/ 1516288 h 1600474"/>
              <a:gd name="connsiteX74" fmla="*/ 3540258 w 9662615"/>
              <a:gd name="connsiteY74" fmla="*/ 1516976 h 1600474"/>
              <a:gd name="connsiteX75" fmla="*/ 3534780 w 9662615"/>
              <a:gd name="connsiteY75" fmla="*/ 1522141 h 1600474"/>
              <a:gd name="connsiteX76" fmla="*/ 3504783 w 9662615"/>
              <a:gd name="connsiteY76" fmla="*/ 1526739 h 1600474"/>
              <a:gd name="connsiteX77" fmla="*/ 3430805 w 9662615"/>
              <a:gd name="connsiteY77" fmla="*/ 1542521 h 1600474"/>
              <a:gd name="connsiteX78" fmla="*/ 3292707 w 9662615"/>
              <a:gd name="connsiteY78" fmla="*/ 1520490 h 1600474"/>
              <a:gd name="connsiteX79" fmla="*/ 3187872 w 9662615"/>
              <a:gd name="connsiteY79" fmla="*/ 1519991 h 1600474"/>
              <a:gd name="connsiteX80" fmla="*/ 3148026 w 9662615"/>
              <a:gd name="connsiteY80" fmla="*/ 1524777 h 1600474"/>
              <a:gd name="connsiteX81" fmla="*/ 3092394 w 9662615"/>
              <a:gd name="connsiteY81" fmla="*/ 1528115 h 1600474"/>
              <a:gd name="connsiteX82" fmla="*/ 2994200 w 9662615"/>
              <a:gd name="connsiteY82" fmla="*/ 1537857 h 1600474"/>
              <a:gd name="connsiteX83" fmla="*/ 2862301 w 9662615"/>
              <a:gd name="connsiteY83" fmla="*/ 1544250 h 1600474"/>
              <a:gd name="connsiteX84" fmla="*/ 2766335 w 9662615"/>
              <a:gd name="connsiteY84" fmla="*/ 1527662 h 1600474"/>
              <a:gd name="connsiteX85" fmla="*/ 2757836 w 9662615"/>
              <a:gd name="connsiteY85" fmla="*/ 1531371 h 1600474"/>
              <a:gd name="connsiteX86" fmla="*/ 2691555 w 9662615"/>
              <a:gd name="connsiteY86" fmla="*/ 1530283 h 1600474"/>
              <a:gd name="connsiteX87" fmla="*/ 2491676 w 9662615"/>
              <a:gd name="connsiteY87" fmla="*/ 1500859 h 1600474"/>
              <a:gd name="connsiteX88" fmla="*/ 2378036 w 9662615"/>
              <a:gd name="connsiteY88" fmla="*/ 1520645 h 1600474"/>
              <a:gd name="connsiteX89" fmla="*/ 2284269 w 9662615"/>
              <a:gd name="connsiteY89" fmla="*/ 1503068 h 1600474"/>
              <a:gd name="connsiteX90" fmla="*/ 2207104 w 9662615"/>
              <a:gd name="connsiteY90" fmla="*/ 1508888 h 1600474"/>
              <a:gd name="connsiteX91" fmla="*/ 2149226 w 9662615"/>
              <a:gd name="connsiteY91" fmla="*/ 1523409 h 1600474"/>
              <a:gd name="connsiteX92" fmla="*/ 2084783 w 9662615"/>
              <a:gd name="connsiteY92" fmla="*/ 1524245 h 1600474"/>
              <a:gd name="connsiteX93" fmla="*/ 2070075 w 9662615"/>
              <a:gd name="connsiteY93" fmla="*/ 1511285 h 1600474"/>
              <a:gd name="connsiteX94" fmla="*/ 2001057 w 9662615"/>
              <a:gd name="connsiteY94" fmla="*/ 1516449 h 1600474"/>
              <a:gd name="connsiteX95" fmla="*/ 1896330 w 9662615"/>
              <a:gd name="connsiteY95" fmla="*/ 1525725 h 1600474"/>
              <a:gd name="connsiteX96" fmla="*/ 1835994 w 9662615"/>
              <a:gd name="connsiteY96" fmla="*/ 1527678 h 1600474"/>
              <a:gd name="connsiteX97" fmla="*/ 1671119 w 9662615"/>
              <a:gd name="connsiteY97" fmla="*/ 1536701 h 1600474"/>
              <a:gd name="connsiteX98" fmla="*/ 1601337 w 9662615"/>
              <a:gd name="connsiteY98" fmla="*/ 1548552 h 1600474"/>
              <a:gd name="connsiteX99" fmla="*/ 1407755 w 9662615"/>
              <a:gd name="connsiteY99" fmla="*/ 1571444 h 1600474"/>
              <a:gd name="connsiteX100" fmla="*/ 1271994 w 9662615"/>
              <a:gd name="connsiteY100" fmla="*/ 1579471 h 1600474"/>
              <a:gd name="connsiteX101" fmla="*/ 1249226 w 9662615"/>
              <a:gd name="connsiteY101" fmla="*/ 1583140 h 1600474"/>
              <a:gd name="connsiteX102" fmla="*/ 1217719 w 9662615"/>
              <a:gd name="connsiteY102" fmla="*/ 1580863 h 1600474"/>
              <a:gd name="connsiteX103" fmla="*/ 1091432 w 9662615"/>
              <a:gd name="connsiteY103" fmla="*/ 1571003 h 1600474"/>
              <a:gd name="connsiteX104" fmla="*/ 992039 w 9662615"/>
              <a:gd name="connsiteY104" fmla="*/ 1556662 h 1600474"/>
              <a:gd name="connsiteX105" fmla="*/ 868264 w 9662615"/>
              <a:gd name="connsiteY105" fmla="*/ 1566392 h 1600474"/>
              <a:gd name="connsiteX106" fmla="*/ 792765 w 9662615"/>
              <a:gd name="connsiteY106" fmla="*/ 1563102 h 1600474"/>
              <a:gd name="connsiteX107" fmla="*/ 669055 w 9662615"/>
              <a:gd name="connsiteY107" fmla="*/ 1543638 h 1600474"/>
              <a:gd name="connsiteX108" fmla="*/ 506152 w 9662615"/>
              <a:gd name="connsiteY108" fmla="*/ 1549124 h 1600474"/>
              <a:gd name="connsiteX109" fmla="*/ 472797 w 9662615"/>
              <a:gd name="connsiteY109" fmla="*/ 1568904 h 1600474"/>
              <a:gd name="connsiteX110" fmla="*/ 427864 w 9662615"/>
              <a:gd name="connsiteY110" fmla="*/ 1580848 h 1600474"/>
              <a:gd name="connsiteX111" fmla="*/ 408381 w 9662615"/>
              <a:gd name="connsiteY111" fmla="*/ 1552940 h 1600474"/>
              <a:gd name="connsiteX112" fmla="*/ 267163 w 9662615"/>
              <a:gd name="connsiteY112" fmla="*/ 1531913 h 1600474"/>
              <a:gd name="connsiteX113" fmla="*/ 196644 w 9662615"/>
              <a:gd name="connsiteY113" fmla="*/ 1524565 h 1600474"/>
              <a:gd name="connsiteX114" fmla="*/ 86819 w 9662615"/>
              <a:gd name="connsiteY114" fmla="*/ 1519517 h 1600474"/>
              <a:gd name="connsiteX115" fmla="*/ 53369 w 9662615"/>
              <a:gd name="connsiteY115" fmla="*/ 1516853 h 1600474"/>
              <a:gd name="connsiteX116" fmla="*/ 2359 w 9662615"/>
              <a:gd name="connsiteY116" fmla="*/ 1515247 h 1600474"/>
              <a:gd name="connsiteX117" fmla="*/ 0 w 9662615"/>
              <a:gd name="connsiteY117" fmla="*/ 1514932 h 1600474"/>
              <a:gd name="connsiteX118" fmla="*/ 0 w 9662615"/>
              <a:gd name="connsiteY118" fmla="*/ 0 h 1600474"/>
              <a:gd name="connsiteX0" fmla="*/ 0 w 9662615"/>
              <a:gd name="connsiteY0" fmla="*/ 0 h 1679987"/>
              <a:gd name="connsiteX1" fmla="*/ 9662615 w 9662615"/>
              <a:gd name="connsiteY1" fmla="*/ 0 h 1679987"/>
              <a:gd name="connsiteX2" fmla="*/ 9662615 w 9662615"/>
              <a:gd name="connsiteY2" fmla="*/ 1280346 h 1679987"/>
              <a:gd name="connsiteX3" fmla="*/ 9658420 w 9662615"/>
              <a:gd name="connsiteY3" fmla="*/ 1280106 h 1679987"/>
              <a:gd name="connsiteX4" fmla="*/ 9469546 w 9662615"/>
              <a:gd name="connsiteY4" fmla="*/ 1289837 h 1679987"/>
              <a:gd name="connsiteX5" fmla="*/ 9385895 w 9662615"/>
              <a:gd name="connsiteY5" fmla="*/ 1269203 h 1679987"/>
              <a:gd name="connsiteX6" fmla="*/ 9144767 w 9662615"/>
              <a:gd name="connsiteY6" fmla="*/ 1264120 h 1679987"/>
              <a:gd name="connsiteX7" fmla="*/ 8837252 w 9662615"/>
              <a:gd name="connsiteY7" fmla="*/ 1350515 h 1679987"/>
              <a:gd name="connsiteX8" fmla="*/ 8705466 w 9662615"/>
              <a:gd name="connsiteY8" fmla="*/ 1342419 h 1679987"/>
              <a:gd name="connsiteX9" fmla="*/ 8652221 w 9662615"/>
              <a:gd name="connsiteY9" fmla="*/ 1326906 h 1679987"/>
              <a:gd name="connsiteX10" fmla="*/ 8632312 w 9662615"/>
              <a:gd name="connsiteY10" fmla="*/ 1326025 h 1679987"/>
              <a:gd name="connsiteX11" fmla="*/ 8591582 w 9662615"/>
              <a:gd name="connsiteY11" fmla="*/ 1341666 h 1679987"/>
              <a:gd name="connsiteX12" fmla="*/ 8537336 w 9662615"/>
              <a:gd name="connsiteY12" fmla="*/ 1341684 h 1679987"/>
              <a:gd name="connsiteX13" fmla="*/ 8472508 w 9662615"/>
              <a:gd name="connsiteY13" fmla="*/ 1363109 h 1679987"/>
              <a:gd name="connsiteX14" fmla="*/ 8258477 w 9662615"/>
              <a:gd name="connsiteY14" fmla="*/ 1370666 h 1679987"/>
              <a:gd name="connsiteX15" fmla="*/ 8197961 w 9662615"/>
              <a:gd name="connsiteY15" fmla="*/ 1392804 h 1679987"/>
              <a:gd name="connsiteX16" fmla="*/ 8171196 w 9662615"/>
              <a:gd name="connsiteY16" fmla="*/ 1397216 h 1679987"/>
              <a:gd name="connsiteX17" fmla="*/ 8127667 w 9662615"/>
              <a:gd name="connsiteY17" fmla="*/ 1418254 h 1679987"/>
              <a:gd name="connsiteX18" fmla="*/ 7974579 w 9662615"/>
              <a:gd name="connsiteY18" fmla="*/ 1383439 h 1679987"/>
              <a:gd name="connsiteX19" fmla="*/ 7768351 w 9662615"/>
              <a:gd name="connsiteY19" fmla="*/ 1395051 h 1679987"/>
              <a:gd name="connsiteX20" fmla="*/ 7635985 w 9662615"/>
              <a:gd name="connsiteY20" fmla="*/ 1386363 h 1679987"/>
              <a:gd name="connsiteX21" fmla="*/ 7466069 w 9662615"/>
              <a:gd name="connsiteY21" fmla="*/ 1377654 h 1679987"/>
              <a:gd name="connsiteX22" fmla="*/ 7355642 w 9662615"/>
              <a:gd name="connsiteY22" fmla="*/ 1407761 h 1679987"/>
              <a:gd name="connsiteX23" fmla="*/ 7151610 w 9662615"/>
              <a:gd name="connsiteY23" fmla="*/ 1397856 h 1679987"/>
              <a:gd name="connsiteX24" fmla="*/ 7082147 w 9662615"/>
              <a:gd name="connsiteY24" fmla="*/ 1406113 h 1679987"/>
              <a:gd name="connsiteX25" fmla="*/ 7014958 w 9662615"/>
              <a:gd name="connsiteY25" fmla="*/ 1396883 h 1679987"/>
              <a:gd name="connsiteX26" fmla="*/ 6907567 w 9662615"/>
              <a:gd name="connsiteY26" fmla="*/ 1419149 h 1679987"/>
              <a:gd name="connsiteX27" fmla="*/ 6748428 w 9662615"/>
              <a:gd name="connsiteY27" fmla="*/ 1420308 h 1679987"/>
              <a:gd name="connsiteX28" fmla="*/ 6654257 w 9662615"/>
              <a:gd name="connsiteY28" fmla="*/ 1424143 h 1679987"/>
              <a:gd name="connsiteX29" fmla="*/ 6620123 w 9662615"/>
              <a:gd name="connsiteY29" fmla="*/ 1430535 h 1679987"/>
              <a:gd name="connsiteX30" fmla="*/ 6571355 w 9662615"/>
              <a:gd name="connsiteY30" fmla="*/ 1436144 h 1679987"/>
              <a:gd name="connsiteX31" fmla="*/ 6486557 w 9662615"/>
              <a:gd name="connsiteY31" fmla="*/ 1449861 h 1679987"/>
              <a:gd name="connsiteX32" fmla="*/ 6370419 w 9662615"/>
              <a:gd name="connsiteY32" fmla="*/ 1461649 h 1679987"/>
              <a:gd name="connsiteX33" fmla="*/ 6278839 w 9662615"/>
              <a:gd name="connsiteY33" fmla="*/ 1449160 h 1679987"/>
              <a:gd name="connsiteX34" fmla="*/ 6272455 w 9662615"/>
              <a:gd name="connsiteY34" fmla="*/ 1453191 h 1679987"/>
              <a:gd name="connsiteX35" fmla="*/ 6212659 w 9662615"/>
              <a:gd name="connsiteY35" fmla="*/ 1454850 h 1679987"/>
              <a:gd name="connsiteX36" fmla="*/ 6069317 w 9662615"/>
              <a:gd name="connsiteY36" fmla="*/ 1445838 h 1679987"/>
              <a:gd name="connsiteX37" fmla="*/ 5878477 w 9662615"/>
              <a:gd name="connsiteY37" fmla="*/ 1439180 h 1679987"/>
              <a:gd name="connsiteX38" fmla="*/ 5838387 w 9662615"/>
              <a:gd name="connsiteY38" fmla="*/ 1444679 h 1679987"/>
              <a:gd name="connsiteX39" fmla="*/ 5771136 w 9662615"/>
              <a:gd name="connsiteY39" fmla="*/ 1453639 h 1679987"/>
              <a:gd name="connsiteX40" fmla="*/ 5724081 w 9662615"/>
              <a:gd name="connsiteY40" fmla="*/ 1470431 h 1679987"/>
              <a:gd name="connsiteX41" fmla="*/ 5666577 w 9662615"/>
              <a:gd name="connsiteY41" fmla="*/ 1473921 h 1679987"/>
              <a:gd name="connsiteX42" fmla="*/ 5649068 w 9662615"/>
              <a:gd name="connsiteY42" fmla="*/ 1461676 h 1679987"/>
              <a:gd name="connsiteX43" fmla="*/ 5588902 w 9662615"/>
              <a:gd name="connsiteY43" fmla="*/ 1469647 h 1679987"/>
              <a:gd name="connsiteX44" fmla="*/ 5498090 w 9662615"/>
              <a:gd name="connsiteY44" fmla="*/ 1483173 h 1679987"/>
              <a:gd name="connsiteX45" fmla="*/ 5444641 w 9662615"/>
              <a:gd name="connsiteY45" fmla="*/ 1487602 h 1679987"/>
              <a:gd name="connsiteX46" fmla="*/ 5299812 w 9662615"/>
              <a:gd name="connsiteY46" fmla="*/ 1503362 h 1679987"/>
              <a:gd name="connsiteX47" fmla="*/ 5213947 w 9662615"/>
              <a:gd name="connsiteY47" fmla="*/ 1516637 h 1679987"/>
              <a:gd name="connsiteX48" fmla="*/ 5090342 w 9662615"/>
              <a:gd name="connsiteY48" fmla="*/ 1546680 h 1679987"/>
              <a:gd name="connsiteX49" fmla="*/ 5129812 w 9662615"/>
              <a:gd name="connsiteY49" fmla="*/ 1521277 h 1679987"/>
              <a:gd name="connsiteX50" fmla="*/ 5059484 w 9662615"/>
              <a:gd name="connsiteY50" fmla="*/ 1546802 h 1679987"/>
              <a:gd name="connsiteX51" fmla="*/ 5038524 w 9662615"/>
              <a:gd name="connsiteY51" fmla="*/ 1545675 h 1679987"/>
              <a:gd name="connsiteX52" fmla="*/ 5026564 w 9662615"/>
              <a:gd name="connsiteY52" fmla="*/ 1545376 h 1679987"/>
              <a:gd name="connsiteX53" fmla="*/ 4969433 w 9662615"/>
              <a:gd name="connsiteY53" fmla="*/ 1550865 h 1679987"/>
              <a:gd name="connsiteX54" fmla="*/ 4929254 w 9662615"/>
              <a:gd name="connsiteY54" fmla="*/ 1563452 h 1679987"/>
              <a:gd name="connsiteX55" fmla="*/ 4871726 w 9662615"/>
              <a:gd name="connsiteY55" fmla="*/ 1570584 h 1679987"/>
              <a:gd name="connsiteX56" fmla="*/ 4843267 w 9662615"/>
              <a:gd name="connsiteY56" fmla="*/ 1561459 h 1679987"/>
              <a:gd name="connsiteX57" fmla="*/ 4821058 w 9662615"/>
              <a:gd name="connsiteY57" fmla="*/ 1553078 h 1679987"/>
              <a:gd name="connsiteX58" fmla="*/ 4791466 w 9662615"/>
              <a:gd name="connsiteY58" fmla="*/ 1561324 h 1679987"/>
              <a:gd name="connsiteX59" fmla="*/ 4784247 w 9662615"/>
              <a:gd name="connsiteY59" fmla="*/ 1562342 h 1679987"/>
              <a:gd name="connsiteX60" fmla="*/ 4739309 w 9662615"/>
              <a:gd name="connsiteY60" fmla="*/ 1553948 h 1679987"/>
              <a:gd name="connsiteX61" fmla="*/ 4697562 w 9662615"/>
              <a:gd name="connsiteY61" fmla="*/ 1551206 h 1679987"/>
              <a:gd name="connsiteX62" fmla="*/ 4650737 w 9662615"/>
              <a:gd name="connsiteY62" fmla="*/ 1537381 h 1679987"/>
              <a:gd name="connsiteX63" fmla="*/ 4583150 w 9662615"/>
              <a:gd name="connsiteY63" fmla="*/ 1529064 h 1679987"/>
              <a:gd name="connsiteX64" fmla="*/ 4521734 w 9662615"/>
              <a:gd name="connsiteY64" fmla="*/ 1529359 h 1679987"/>
              <a:gd name="connsiteX65" fmla="*/ 4382398 w 9662615"/>
              <a:gd name="connsiteY65" fmla="*/ 1534108 h 1679987"/>
              <a:gd name="connsiteX66" fmla="*/ 4221826 w 9662615"/>
              <a:gd name="connsiteY66" fmla="*/ 1500972 h 1679987"/>
              <a:gd name="connsiteX67" fmla="*/ 4096601 w 9662615"/>
              <a:gd name="connsiteY67" fmla="*/ 1521563 h 1679987"/>
              <a:gd name="connsiteX68" fmla="*/ 3879195 w 9662615"/>
              <a:gd name="connsiteY68" fmla="*/ 1679987 h 1679987"/>
              <a:gd name="connsiteX69" fmla="*/ 3833906 w 9662615"/>
              <a:gd name="connsiteY69" fmla="*/ 1516637 h 1679987"/>
              <a:gd name="connsiteX70" fmla="*/ 3696258 w 9662615"/>
              <a:gd name="connsiteY70" fmla="*/ 1537563 h 1679987"/>
              <a:gd name="connsiteX71" fmla="*/ 3594070 w 9662615"/>
              <a:gd name="connsiteY71" fmla="*/ 1509422 h 1679987"/>
              <a:gd name="connsiteX72" fmla="*/ 3565233 w 9662615"/>
              <a:gd name="connsiteY72" fmla="*/ 1515122 h 1679987"/>
              <a:gd name="connsiteX73" fmla="*/ 3560267 w 9662615"/>
              <a:gd name="connsiteY73" fmla="*/ 1516288 h 1679987"/>
              <a:gd name="connsiteX74" fmla="*/ 3540258 w 9662615"/>
              <a:gd name="connsiteY74" fmla="*/ 1516976 h 1679987"/>
              <a:gd name="connsiteX75" fmla="*/ 3534780 w 9662615"/>
              <a:gd name="connsiteY75" fmla="*/ 1522141 h 1679987"/>
              <a:gd name="connsiteX76" fmla="*/ 3504783 w 9662615"/>
              <a:gd name="connsiteY76" fmla="*/ 1526739 h 1679987"/>
              <a:gd name="connsiteX77" fmla="*/ 3430805 w 9662615"/>
              <a:gd name="connsiteY77" fmla="*/ 1542521 h 1679987"/>
              <a:gd name="connsiteX78" fmla="*/ 3292707 w 9662615"/>
              <a:gd name="connsiteY78" fmla="*/ 1520490 h 1679987"/>
              <a:gd name="connsiteX79" fmla="*/ 3187872 w 9662615"/>
              <a:gd name="connsiteY79" fmla="*/ 1519991 h 1679987"/>
              <a:gd name="connsiteX80" fmla="*/ 3148026 w 9662615"/>
              <a:gd name="connsiteY80" fmla="*/ 1524777 h 1679987"/>
              <a:gd name="connsiteX81" fmla="*/ 3092394 w 9662615"/>
              <a:gd name="connsiteY81" fmla="*/ 1528115 h 1679987"/>
              <a:gd name="connsiteX82" fmla="*/ 2994200 w 9662615"/>
              <a:gd name="connsiteY82" fmla="*/ 1537857 h 1679987"/>
              <a:gd name="connsiteX83" fmla="*/ 2862301 w 9662615"/>
              <a:gd name="connsiteY83" fmla="*/ 1544250 h 1679987"/>
              <a:gd name="connsiteX84" fmla="*/ 2766335 w 9662615"/>
              <a:gd name="connsiteY84" fmla="*/ 1527662 h 1679987"/>
              <a:gd name="connsiteX85" fmla="*/ 2757836 w 9662615"/>
              <a:gd name="connsiteY85" fmla="*/ 1531371 h 1679987"/>
              <a:gd name="connsiteX86" fmla="*/ 2691555 w 9662615"/>
              <a:gd name="connsiteY86" fmla="*/ 1530283 h 1679987"/>
              <a:gd name="connsiteX87" fmla="*/ 2491676 w 9662615"/>
              <a:gd name="connsiteY87" fmla="*/ 1500859 h 1679987"/>
              <a:gd name="connsiteX88" fmla="*/ 2378036 w 9662615"/>
              <a:gd name="connsiteY88" fmla="*/ 1520645 h 1679987"/>
              <a:gd name="connsiteX89" fmla="*/ 2284269 w 9662615"/>
              <a:gd name="connsiteY89" fmla="*/ 1503068 h 1679987"/>
              <a:gd name="connsiteX90" fmla="*/ 2207104 w 9662615"/>
              <a:gd name="connsiteY90" fmla="*/ 1508888 h 1679987"/>
              <a:gd name="connsiteX91" fmla="*/ 2149226 w 9662615"/>
              <a:gd name="connsiteY91" fmla="*/ 1523409 h 1679987"/>
              <a:gd name="connsiteX92" fmla="*/ 2084783 w 9662615"/>
              <a:gd name="connsiteY92" fmla="*/ 1524245 h 1679987"/>
              <a:gd name="connsiteX93" fmla="*/ 2070075 w 9662615"/>
              <a:gd name="connsiteY93" fmla="*/ 1511285 h 1679987"/>
              <a:gd name="connsiteX94" fmla="*/ 2001057 w 9662615"/>
              <a:gd name="connsiteY94" fmla="*/ 1516449 h 1679987"/>
              <a:gd name="connsiteX95" fmla="*/ 1896330 w 9662615"/>
              <a:gd name="connsiteY95" fmla="*/ 1525725 h 1679987"/>
              <a:gd name="connsiteX96" fmla="*/ 1835994 w 9662615"/>
              <a:gd name="connsiteY96" fmla="*/ 1527678 h 1679987"/>
              <a:gd name="connsiteX97" fmla="*/ 1671119 w 9662615"/>
              <a:gd name="connsiteY97" fmla="*/ 1536701 h 1679987"/>
              <a:gd name="connsiteX98" fmla="*/ 1601337 w 9662615"/>
              <a:gd name="connsiteY98" fmla="*/ 1548552 h 1679987"/>
              <a:gd name="connsiteX99" fmla="*/ 1407755 w 9662615"/>
              <a:gd name="connsiteY99" fmla="*/ 1571444 h 1679987"/>
              <a:gd name="connsiteX100" fmla="*/ 1271994 w 9662615"/>
              <a:gd name="connsiteY100" fmla="*/ 1579471 h 1679987"/>
              <a:gd name="connsiteX101" fmla="*/ 1249226 w 9662615"/>
              <a:gd name="connsiteY101" fmla="*/ 1583140 h 1679987"/>
              <a:gd name="connsiteX102" fmla="*/ 1217719 w 9662615"/>
              <a:gd name="connsiteY102" fmla="*/ 1580863 h 1679987"/>
              <a:gd name="connsiteX103" fmla="*/ 1091432 w 9662615"/>
              <a:gd name="connsiteY103" fmla="*/ 1571003 h 1679987"/>
              <a:gd name="connsiteX104" fmla="*/ 992039 w 9662615"/>
              <a:gd name="connsiteY104" fmla="*/ 1556662 h 1679987"/>
              <a:gd name="connsiteX105" fmla="*/ 868264 w 9662615"/>
              <a:gd name="connsiteY105" fmla="*/ 1566392 h 1679987"/>
              <a:gd name="connsiteX106" fmla="*/ 792765 w 9662615"/>
              <a:gd name="connsiteY106" fmla="*/ 1563102 h 1679987"/>
              <a:gd name="connsiteX107" fmla="*/ 669055 w 9662615"/>
              <a:gd name="connsiteY107" fmla="*/ 1543638 h 1679987"/>
              <a:gd name="connsiteX108" fmla="*/ 506152 w 9662615"/>
              <a:gd name="connsiteY108" fmla="*/ 1549124 h 1679987"/>
              <a:gd name="connsiteX109" fmla="*/ 472797 w 9662615"/>
              <a:gd name="connsiteY109" fmla="*/ 1568904 h 1679987"/>
              <a:gd name="connsiteX110" fmla="*/ 427864 w 9662615"/>
              <a:gd name="connsiteY110" fmla="*/ 1580848 h 1679987"/>
              <a:gd name="connsiteX111" fmla="*/ 408381 w 9662615"/>
              <a:gd name="connsiteY111" fmla="*/ 1552940 h 1679987"/>
              <a:gd name="connsiteX112" fmla="*/ 267163 w 9662615"/>
              <a:gd name="connsiteY112" fmla="*/ 1531913 h 1679987"/>
              <a:gd name="connsiteX113" fmla="*/ 196644 w 9662615"/>
              <a:gd name="connsiteY113" fmla="*/ 1524565 h 1679987"/>
              <a:gd name="connsiteX114" fmla="*/ 86819 w 9662615"/>
              <a:gd name="connsiteY114" fmla="*/ 1519517 h 1679987"/>
              <a:gd name="connsiteX115" fmla="*/ 53369 w 9662615"/>
              <a:gd name="connsiteY115" fmla="*/ 1516853 h 1679987"/>
              <a:gd name="connsiteX116" fmla="*/ 2359 w 9662615"/>
              <a:gd name="connsiteY116" fmla="*/ 1515247 h 1679987"/>
              <a:gd name="connsiteX117" fmla="*/ 0 w 9662615"/>
              <a:gd name="connsiteY117" fmla="*/ 1514932 h 1679987"/>
              <a:gd name="connsiteX118" fmla="*/ 0 w 9662615"/>
              <a:gd name="connsiteY118" fmla="*/ 0 h 1679987"/>
              <a:gd name="connsiteX0" fmla="*/ 0 w 9662615"/>
              <a:gd name="connsiteY0" fmla="*/ 0 h 1648182"/>
              <a:gd name="connsiteX1" fmla="*/ 9662615 w 9662615"/>
              <a:gd name="connsiteY1" fmla="*/ 0 h 1648182"/>
              <a:gd name="connsiteX2" fmla="*/ 9662615 w 9662615"/>
              <a:gd name="connsiteY2" fmla="*/ 1280346 h 1648182"/>
              <a:gd name="connsiteX3" fmla="*/ 9658420 w 9662615"/>
              <a:gd name="connsiteY3" fmla="*/ 1280106 h 1648182"/>
              <a:gd name="connsiteX4" fmla="*/ 9469546 w 9662615"/>
              <a:gd name="connsiteY4" fmla="*/ 1289837 h 1648182"/>
              <a:gd name="connsiteX5" fmla="*/ 9385895 w 9662615"/>
              <a:gd name="connsiteY5" fmla="*/ 1269203 h 1648182"/>
              <a:gd name="connsiteX6" fmla="*/ 9144767 w 9662615"/>
              <a:gd name="connsiteY6" fmla="*/ 1264120 h 1648182"/>
              <a:gd name="connsiteX7" fmla="*/ 8837252 w 9662615"/>
              <a:gd name="connsiteY7" fmla="*/ 1350515 h 1648182"/>
              <a:gd name="connsiteX8" fmla="*/ 8705466 w 9662615"/>
              <a:gd name="connsiteY8" fmla="*/ 1342419 h 1648182"/>
              <a:gd name="connsiteX9" fmla="*/ 8652221 w 9662615"/>
              <a:gd name="connsiteY9" fmla="*/ 1326906 h 1648182"/>
              <a:gd name="connsiteX10" fmla="*/ 8632312 w 9662615"/>
              <a:gd name="connsiteY10" fmla="*/ 1326025 h 1648182"/>
              <a:gd name="connsiteX11" fmla="*/ 8591582 w 9662615"/>
              <a:gd name="connsiteY11" fmla="*/ 1341666 h 1648182"/>
              <a:gd name="connsiteX12" fmla="*/ 8537336 w 9662615"/>
              <a:gd name="connsiteY12" fmla="*/ 1341684 h 1648182"/>
              <a:gd name="connsiteX13" fmla="*/ 8472508 w 9662615"/>
              <a:gd name="connsiteY13" fmla="*/ 1363109 h 1648182"/>
              <a:gd name="connsiteX14" fmla="*/ 8258477 w 9662615"/>
              <a:gd name="connsiteY14" fmla="*/ 1370666 h 1648182"/>
              <a:gd name="connsiteX15" fmla="*/ 8197961 w 9662615"/>
              <a:gd name="connsiteY15" fmla="*/ 1392804 h 1648182"/>
              <a:gd name="connsiteX16" fmla="*/ 8171196 w 9662615"/>
              <a:gd name="connsiteY16" fmla="*/ 1397216 h 1648182"/>
              <a:gd name="connsiteX17" fmla="*/ 8127667 w 9662615"/>
              <a:gd name="connsiteY17" fmla="*/ 1418254 h 1648182"/>
              <a:gd name="connsiteX18" fmla="*/ 7974579 w 9662615"/>
              <a:gd name="connsiteY18" fmla="*/ 1383439 h 1648182"/>
              <a:gd name="connsiteX19" fmla="*/ 7768351 w 9662615"/>
              <a:gd name="connsiteY19" fmla="*/ 1395051 h 1648182"/>
              <a:gd name="connsiteX20" fmla="*/ 7635985 w 9662615"/>
              <a:gd name="connsiteY20" fmla="*/ 1386363 h 1648182"/>
              <a:gd name="connsiteX21" fmla="*/ 7466069 w 9662615"/>
              <a:gd name="connsiteY21" fmla="*/ 1377654 h 1648182"/>
              <a:gd name="connsiteX22" fmla="*/ 7355642 w 9662615"/>
              <a:gd name="connsiteY22" fmla="*/ 1407761 h 1648182"/>
              <a:gd name="connsiteX23" fmla="*/ 7151610 w 9662615"/>
              <a:gd name="connsiteY23" fmla="*/ 1397856 h 1648182"/>
              <a:gd name="connsiteX24" fmla="*/ 7082147 w 9662615"/>
              <a:gd name="connsiteY24" fmla="*/ 1406113 h 1648182"/>
              <a:gd name="connsiteX25" fmla="*/ 7014958 w 9662615"/>
              <a:gd name="connsiteY25" fmla="*/ 1396883 h 1648182"/>
              <a:gd name="connsiteX26" fmla="*/ 6907567 w 9662615"/>
              <a:gd name="connsiteY26" fmla="*/ 1419149 h 1648182"/>
              <a:gd name="connsiteX27" fmla="*/ 6748428 w 9662615"/>
              <a:gd name="connsiteY27" fmla="*/ 1420308 h 1648182"/>
              <a:gd name="connsiteX28" fmla="*/ 6654257 w 9662615"/>
              <a:gd name="connsiteY28" fmla="*/ 1424143 h 1648182"/>
              <a:gd name="connsiteX29" fmla="*/ 6620123 w 9662615"/>
              <a:gd name="connsiteY29" fmla="*/ 1430535 h 1648182"/>
              <a:gd name="connsiteX30" fmla="*/ 6571355 w 9662615"/>
              <a:gd name="connsiteY30" fmla="*/ 1436144 h 1648182"/>
              <a:gd name="connsiteX31" fmla="*/ 6486557 w 9662615"/>
              <a:gd name="connsiteY31" fmla="*/ 1449861 h 1648182"/>
              <a:gd name="connsiteX32" fmla="*/ 6370419 w 9662615"/>
              <a:gd name="connsiteY32" fmla="*/ 1461649 h 1648182"/>
              <a:gd name="connsiteX33" fmla="*/ 6278839 w 9662615"/>
              <a:gd name="connsiteY33" fmla="*/ 1449160 h 1648182"/>
              <a:gd name="connsiteX34" fmla="*/ 6272455 w 9662615"/>
              <a:gd name="connsiteY34" fmla="*/ 1453191 h 1648182"/>
              <a:gd name="connsiteX35" fmla="*/ 6212659 w 9662615"/>
              <a:gd name="connsiteY35" fmla="*/ 1454850 h 1648182"/>
              <a:gd name="connsiteX36" fmla="*/ 6069317 w 9662615"/>
              <a:gd name="connsiteY36" fmla="*/ 1445838 h 1648182"/>
              <a:gd name="connsiteX37" fmla="*/ 5878477 w 9662615"/>
              <a:gd name="connsiteY37" fmla="*/ 1439180 h 1648182"/>
              <a:gd name="connsiteX38" fmla="*/ 5838387 w 9662615"/>
              <a:gd name="connsiteY38" fmla="*/ 1444679 h 1648182"/>
              <a:gd name="connsiteX39" fmla="*/ 5771136 w 9662615"/>
              <a:gd name="connsiteY39" fmla="*/ 1453639 h 1648182"/>
              <a:gd name="connsiteX40" fmla="*/ 5724081 w 9662615"/>
              <a:gd name="connsiteY40" fmla="*/ 1470431 h 1648182"/>
              <a:gd name="connsiteX41" fmla="*/ 5666577 w 9662615"/>
              <a:gd name="connsiteY41" fmla="*/ 1473921 h 1648182"/>
              <a:gd name="connsiteX42" fmla="*/ 5649068 w 9662615"/>
              <a:gd name="connsiteY42" fmla="*/ 1461676 h 1648182"/>
              <a:gd name="connsiteX43" fmla="*/ 5588902 w 9662615"/>
              <a:gd name="connsiteY43" fmla="*/ 1469647 h 1648182"/>
              <a:gd name="connsiteX44" fmla="*/ 5498090 w 9662615"/>
              <a:gd name="connsiteY44" fmla="*/ 1483173 h 1648182"/>
              <a:gd name="connsiteX45" fmla="*/ 5444641 w 9662615"/>
              <a:gd name="connsiteY45" fmla="*/ 1487602 h 1648182"/>
              <a:gd name="connsiteX46" fmla="*/ 5299812 w 9662615"/>
              <a:gd name="connsiteY46" fmla="*/ 1503362 h 1648182"/>
              <a:gd name="connsiteX47" fmla="*/ 5213947 w 9662615"/>
              <a:gd name="connsiteY47" fmla="*/ 1516637 h 1648182"/>
              <a:gd name="connsiteX48" fmla="*/ 5090342 w 9662615"/>
              <a:gd name="connsiteY48" fmla="*/ 1546680 h 1648182"/>
              <a:gd name="connsiteX49" fmla="*/ 5129812 w 9662615"/>
              <a:gd name="connsiteY49" fmla="*/ 1521277 h 1648182"/>
              <a:gd name="connsiteX50" fmla="*/ 5059484 w 9662615"/>
              <a:gd name="connsiteY50" fmla="*/ 1546802 h 1648182"/>
              <a:gd name="connsiteX51" fmla="*/ 5038524 w 9662615"/>
              <a:gd name="connsiteY51" fmla="*/ 1545675 h 1648182"/>
              <a:gd name="connsiteX52" fmla="*/ 5026564 w 9662615"/>
              <a:gd name="connsiteY52" fmla="*/ 1545376 h 1648182"/>
              <a:gd name="connsiteX53" fmla="*/ 4969433 w 9662615"/>
              <a:gd name="connsiteY53" fmla="*/ 1550865 h 1648182"/>
              <a:gd name="connsiteX54" fmla="*/ 4929254 w 9662615"/>
              <a:gd name="connsiteY54" fmla="*/ 1563452 h 1648182"/>
              <a:gd name="connsiteX55" fmla="*/ 4871726 w 9662615"/>
              <a:gd name="connsiteY55" fmla="*/ 1570584 h 1648182"/>
              <a:gd name="connsiteX56" fmla="*/ 4843267 w 9662615"/>
              <a:gd name="connsiteY56" fmla="*/ 1561459 h 1648182"/>
              <a:gd name="connsiteX57" fmla="*/ 4821058 w 9662615"/>
              <a:gd name="connsiteY57" fmla="*/ 1553078 h 1648182"/>
              <a:gd name="connsiteX58" fmla="*/ 4791466 w 9662615"/>
              <a:gd name="connsiteY58" fmla="*/ 1561324 h 1648182"/>
              <a:gd name="connsiteX59" fmla="*/ 4784247 w 9662615"/>
              <a:gd name="connsiteY59" fmla="*/ 1562342 h 1648182"/>
              <a:gd name="connsiteX60" fmla="*/ 4739309 w 9662615"/>
              <a:gd name="connsiteY60" fmla="*/ 1553948 h 1648182"/>
              <a:gd name="connsiteX61" fmla="*/ 4697562 w 9662615"/>
              <a:gd name="connsiteY61" fmla="*/ 1551206 h 1648182"/>
              <a:gd name="connsiteX62" fmla="*/ 4650737 w 9662615"/>
              <a:gd name="connsiteY62" fmla="*/ 1537381 h 1648182"/>
              <a:gd name="connsiteX63" fmla="*/ 4583150 w 9662615"/>
              <a:gd name="connsiteY63" fmla="*/ 1529064 h 1648182"/>
              <a:gd name="connsiteX64" fmla="*/ 4521734 w 9662615"/>
              <a:gd name="connsiteY64" fmla="*/ 1529359 h 1648182"/>
              <a:gd name="connsiteX65" fmla="*/ 4382398 w 9662615"/>
              <a:gd name="connsiteY65" fmla="*/ 1534108 h 1648182"/>
              <a:gd name="connsiteX66" fmla="*/ 4221826 w 9662615"/>
              <a:gd name="connsiteY66" fmla="*/ 1500972 h 1648182"/>
              <a:gd name="connsiteX67" fmla="*/ 4096601 w 9662615"/>
              <a:gd name="connsiteY67" fmla="*/ 1521563 h 1648182"/>
              <a:gd name="connsiteX68" fmla="*/ 4058099 w 9662615"/>
              <a:gd name="connsiteY68" fmla="*/ 1648182 h 1648182"/>
              <a:gd name="connsiteX69" fmla="*/ 3833906 w 9662615"/>
              <a:gd name="connsiteY69" fmla="*/ 1516637 h 1648182"/>
              <a:gd name="connsiteX70" fmla="*/ 3696258 w 9662615"/>
              <a:gd name="connsiteY70" fmla="*/ 1537563 h 1648182"/>
              <a:gd name="connsiteX71" fmla="*/ 3594070 w 9662615"/>
              <a:gd name="connsiteY71" fmla="*/ 1509422 h 1648182"/>
              <a:gd name="connsiteX72" fmla="*/ 3565233 w 9662615"/>
              <a:gd name="connsiteY72" fmla="*/ 1515122 h 1648182"/>
              <a:gd name="connsiteX73" fmla="*/ 3560267 w 9662615"/>
              <a:gd name="connsiteY73" fmla="*/ 1516288 h 1648182"/>
              <a:gd name="connsiteX74" fmla="*/ 3540258 w 9662615"/>
              <a:gd name="connsiteY74" fmla="*/ 1516976 h 1648182"/>
              <a:gd name="connsiteX75" fmla="*/ 3534780 w 9662615"/>
              <a:gd name="connsiteY75" fmla="*/ 1522141 h 1648182"/>
              <a:gd name="connsiteX76" fmla="*/ 3504783 w 9662615"/>
              <a:gd name="connsiteY76" fmla="*/ 1526739 h 1648182"/>
              <a:gd name="connsiteX77" fmla="*/ 3430805 w 9662615"/>
              <a:gd name="connsiteY77" fmla="*/ 1542521 h 1648182"/>
              <a:gd name="connsiteX78" fmla="*/ 3292707 w 9662615"/>
              <a:gd name="connsiteY78" fmla="*/ 1520490 h 1648182"/>
              <a:gd name="connsiteX79" fmla="*/ 3187872 w 9662615"/>
              <a:gd name="connsiteY79" fmla="*/ 1519991 h 1648182"/>
              <a:gd name="connsiteX80" fmla="*/ 3148026 w 9662615"/>
              <a:gd name="connsiteY80" fmla="*/ 1524777 h 1648182"/>
              <a:gd name="connsiteX81" fmla="*/ 3092394 w 9662615"/>
              <a:gd name="connsiteY81" fmla="*/ 1528115 h 1648182"/>
              <a:gd name="connsiteX82" fmla="*/ 2994200 w 9662615"/>
              <a:gd name="connsiteY82" fmla="*/ 1537857 h 1648182"/>
              <a:gd name="connsiteX83" fmla="*/ 2862301 w 9662615"/>
              <a:gd name="connsiteY83" fmla="*/ 1544250 h 1648182"/>
              <a:gd name="connsiteX84" fmla="*/ 2766335 w 9662615"/>
              <a:gd name="connsiteY84" fmla="*/ 1527662 h 1648182"/>
              <a:gd name="connsiteX85" fmla="*/ 2757836 w 9662615"/>
              <a:gd name="connsiteY85" fmla="*/ 1531371 h 1648182"/>
              <a:gd name="connsiteX86" fmla="*/ 2691555 w 9662615"/>
              <a:gd name="connsiteY86" fmla="*/ 1530283 h 1648182"/>
              <a:gd name="connsiteX87" fmla="*/ 2491676 w 9662615"/>
              <a:gd name="connsiteY87" fmla="*/ 1500859 h 1648182"/>
              <a:gd name="connsiteX88" fmla="*/ 2378036 w 9662615"/>
              <a:gd name="connsiteY88" fmla="*/ 1520645 h 1648182"/>
              <a:gd name="connsiteX89" fmla="*/ 2284269 w 9662615"/>
              <a:gd name="connsiteY89" fmla="*/ 1503068 h 1648182"/>
              <a:gd name="connsiteX90" fmla="*/ 2207104 w 9662615"/>
              <a:gd name="connsiteY90" fmla="*/ 1508888 h 1648182"/>
              <a:gd name="connsiteX91" fmla="*/ 2149226 w 9662615"/>
              <a:gd name="connsiteY91" fmla="*/ 1523409 h 1648182"/>
              <a:gd name="connsiteX92" fmla="*/ 2084783 w 9662615"/>
              <a:gd name="connsiteY92" fmla="*/ 1524245 h 1648182"/>
              <a:gd name="connsiteX93" fmla="*/ 2070075 w 9662615"/>
              <a:gd name="connsiteY93" fmla="*/ 1511285 h 1648182"/>
              <a:gd name="connsiteX94" fmla="*/ 2001057 w 9662615"/>
              <a:gd name="connsiteY94" fmla="*/ 1516449 h 1648182"/>
              <a:gd name="connsiteX95" fmla="*/ 1896330 w 9662615"/>
              <a:gd name="connsiteY95" fmla="*/ 1525725 h 1648182"/>
              <a:gd name="connsiteX96" fmla="*/ 1835994 w 9662615"/>
              <a:gd name="connsiteY96" fmla="*/ 1527678 h 1648182"/>
              <a:gd name="connsiteX97" fmla="*/ 1671119 w 9662615"/>
              <a:gd name="connsiteY97" fmla="*/ 1536701 h 1648182"/>
              <a:gd name="connsiteX98" fmla="*/ 1601337 w 9662615"/>
              <a:gd name="connsiteY98" fmla="*/ 1548552 h 1648182"/>
              <a:gd name="connsiteX99" fmla="*/ 1407755 w 9662615"/>
              <a:gd name="connsiteY99" fmla="*/ 1571444 h 1648182"/>
              <a:gd name="connsiteX100" fmla="*/ 1271994 w 9662615"/>
              <a:gd name="connsiteY100" fmla="*/ 1579471 h 1648182"/>
              <a:gd name="connsiteX101" fmla="*/ 1249226 w 9662615"/>
              <a:gd name="connsiteY101" fmla="*/ 1583140 h 1648182"/>
              <a:gd name="connsiteX102" fmla="*/ 1217719 w 9662615"/>
              <a:gd name="connsiteY102" fmla="*/ 1580863 h 1648182"/>
              <a:gd name="connsiteX103" fmla="*/ 1091432 w 9662615"/>
              <a:gd name="connsiteY103" fmla="*/ 1571003 h 1648182"/>
              <a:gd name="connsiteX104" fmla="*/ 992039 w 9662615"/>
              <a:gd name="connsiteY104" fmla="*/ 1556662 h 1648182"/>
              <a:gd name="connsiteX105" fmla="*/ 868264 w 9662615"/>
              <a:gd name="connsiteY105" fmla="*/ 1566392 h 1648182"/>
              <a:gd name="connsiteX106" fmla="*/ 792765 w 9662615"/>
              <a:gd name="connsiteY106" fmla="*/ 1563102 h 1648182"/>
              <a:gd name="connsiteX107" fmla="*/ 669055 w 9662615"/>
              <a:gd name="connsiteY107" fmla="*/ 1543638 h 1648182"/>
              <a:gd name="connsiteX108" fmla="*/ 506152 w 9662615"/>
              <a:gd name="connsiteY108" fmla="*/ 1549124 h 1648182"/>
              <a:gd name="connsiteX109" fmla="*/ 472797 w 9662615"/>
              <a:gd name="connsiteY109" fmla="*/ 1568904 h 1648182"/>
              <a:gd name="connsiteX110" fmla="*/ 427864 w 9662615"/>
              <a:gd name="connsiteY110" fmla="*/ 1580848 h 1648182"/>
              <a:gd name="connsiteX111" fmla="*/ 408381 w 9662615"/>
              <a:gd name="connsiteY111" fmla="*/ 1552940 h 1648182"/>
              <a:gd name="connsiteX112" fmla="*/ 267163 w 9662615"/>
              <a:gd name="connsiteY112" fmla="*/ 1531913 h 1648182"/>
              <a:gd name="connsiteX113" fmla="*/ 196644 w 9662615"/>
              <a:gd name="connsiteY113" fmla="*/ 1524565 h 1648182"/>
              <a:gd name="connsiteX114" fmla="*/ 86819 w 9662615"/>
              <a:gd name="connsiteY114" fmla="*/ 1519517 h 1648182"/>
              <a:gd name="connsiteX115" fmla="*/ 53369 w 9662615"/>
              <a:gd name="connsiteY115" fmla="*/ 1516853 h 1648182"/>
              <a:gd name="connsiteX116" fmla="*/ 2359 w 9662615"/>
              <a:gd name="connsiteY116" fmla="*/ 1515247 h 1648182"/>
              <a:gd name="connsiteX117" fmla="*/ 0 w 9662615"/>
              <a:gd name="connsiteY117" fmla="*/ 1514932 h 1648182"/>
              <a:gd name="connsiteX118" fmla="*/ 0 w 9662615"/>
              <a:gd name="connsiteY118" fmla="*/ 0 h 1648182"/>
              <a:gd name="connsiteX0" fmla="*/ 0 w 9662615"/>
              <a:gd name="connsiteY0" fmla="*/ 0 h 1648182"/>
              <a:gd name="connsiteX1" fmla="*/ 9662615 w 9662615"/>
              <a:gd name="connsiteY1" fmla="*/ 0 h 1648182"/>
              <a:gd name="connsiteX2" fmla="*/ 9662615 w 9662615"/>
              <a:gd name="connsiteY2" fmla="*/ 1280346 h 1648182"/>
              <a:gd name="connsiteX3" fmla="*/ 9658420 w 9662615"/>
              <a:gd name="connsiteY3" fmla="*/ 1280106 h 1648182"/>
              <a:gd name="connsiteX4" fmla="*/ 9469546 w 9662615"/>
              <a:gd name="connsiteY4" fmla="*/ 1289837 h 1648182"/>
              <a:gd name="connsiteX5" fmla="*/ 9385895 w 9662615"/>
              <a:gd name="connsiteY5" fmla="*/ 1269203 h 1648182"/>
              <a:gd name="connsiteX6" fmla="*/ 9144767 w 9662615"/>
              <a:gd name="connsiteY6" fmla="*/ 1264120 h 1648182"/>
              <a:gd name="connsiteX7" fmla="*/ 8837252 w 9662615"/>
              <a:gd name="connsiteY7" fmla="*/ 1350515 h 1648182"/>
              <a:gd name="connsiteX8" fmla="*/ 8705466 w 9662615"/>
              <a:gd name="connsiteY8" fmla="*/ 1342419 h 1648182"/>
              <a:gd name="connsiteX9" fmla="*/ 8652221 w 9662615"/>
              <a:gd name="connsiteY9" fmla="*/ 1326906 h 1648182"/>
              <a:gd name="connsiteX10" fmla="*/ 8632312 w 9662615"/>
              <a:gd name="connsiteY10" fmla="*/ 1326025 h 1648182"/>
              <a:gd name="connsiteX11" fmla="*/ 8591582 w 9662615"/>
              <a:gd name="connsiteY11" fmla="*/ 1341666 h 1648182"/>
              <a:gd name="connsiteX12" fmla="*/ 8537336 w 9662615"/>
              <a:gd name="connsiteY12" fmla="*/ 1341684 h 1648182"/>
              <a:gd name="connsiteX13" fmla="*/ 8472508 w 9662615"/>
              <a:gd name="connsiteY13" fmla="*/ 1363109 h 1648182"/>
              <a:gd name="connsiteX14" fmla="*/ 8258477 w 9662615"/>
              <a:gd name="connsiteY14" fmla="*/ 1370666 h 1648182"/>
              <a:gd name="connsiteX15" fmla="*/ 8197961 w 9662615"/>
              <a:gd name="connsiteY15" fmla="*/ 1392804 h 1648182"/>
              <a:gd name="connsiteX16" fmla="*/ 8171196 w 9662615"/>
              <a:gd name="connsiteY16" fmla="*/ 1397216 h 1648182"/>
              <a:gd name="connsiteX17" fmla="*/ 8127667 w 9662615"/>
              <a:gd name="connsiteY17" fmla="*/ 1418254 h 1648182"/>
              <a:gd name="connsiteX18" fmla="*/ 7974579 w 9662615"/>
              <a:gd name="connsiteY18" fmla="*/ 1383439 h 1648182"/>
              <a:gd name="connsiteX19" fmla="*/ 7768351 w 9662615"/>
              <a:gd name="connsiteY19" fmla="*/ 1395051 h 1648182"/>
              <a:gd name="connsiteX20" fmla="*/ 7635985 w 9662615"/>
              <a:gd name="connsiteY20" fmla="*/ 1386363 h 1648182"/>
              <a:gd name="connsiteX21" fmla="*/ 7466069 w 9662615"/>
              <a:gd name="connsiteY21" fmla="*/ 1377654 h 1648182"/>
              <a:gd name="connsiteX22" fmla="*/ 7355642 w 9662615"/>
              <a:gd name="connsiteY22" fmla="*/ 1407761 h 1648182"/>
              <a:gd name="connsiteX23" fmla="*/ 7151610 w 9662615"/>
              <a:gd name="connsiteY23" fmla="*/ 1397856 h 1648182"/>
              <a:gd name="connsiteX24" fmla="*/ 7082147 w 9662615"/>
              <a:gd name="connsiteY24" fmla="*/ 1406113 h 1648182"/>
              <a:gd name="connsiteX25" fmla="*/ 7014958 w 9662615"/>
              <a:gd name="connsiteY25" fmla="*/ 1396883 h 1648182"/>
              <a:gd name="connsiteX26" fmla="*/ 6907567 w 9662615"/>
              <a:gd name="connsiteY26" fmla="*/ 1419149 h 1648182"/>
              <a:gd name="connsiteX27" fmla="*/ 6748428 w 9662615"/>
              <a:gd name="connsiteY27" fmla="*/ 1420308 h 1648182"/>
              <a:gd name="connsiteX28" fmla="*/ 6654257 w 9662615"/>
              <a:gd name="connsiteY28" fmla="*/ 1424143 h 1648182"/>
              <a:gd name="connsiteX29" fmla="*/ 6620123 w 9662615"/>
              <a:gd name="connsiteY29" fmla="*/ 1430535 h 1648182"/>
              <a:gd name="connsiteX30" fmla="*/ 6571355 w 9662615"/>
              <a:gd name="connsiteY30" fmla="*/ 1436144 h 1648182"/>
              <a:gd name="connsiteX31" fmla="*/ 6486557 w 9662615"/>
              <a:gd name="connsiteY31" fmla="*/ 1449861 h 1648182"/>
              <a:gd name="connsiteX32" fmla="*/ 6370419 w 9662615"/>
              <a:gd name="connsiteY32" fmla="*/ 1461649 h 1648182"/>
              <a:gd name="connsiteX33" fmla="*/ 6278839 w 9662615"/>
              <a:gd name="connsiteY33" fmla="*/ 1449160 h 1648182"/>
              <a:gd name="connsiteX34" fmla="*/ 6272455 w 9662615"/>
              <a:gd name="connsiteY34" fmla="*/ 1453191 h 1648182"/>
              <a:gd name="connsiteX35" fmla="*/ 6212659 w 9662615"/>
              <a:gd name="connsiteY35" fmla="*/ 1454850 h 1648182"/>
              <a:gd name="connsiteX36" fmla="*/ 6069317 w 9662615"/>
              <a:gd name="connsiteY36" fmla="*/ 1445838 h 1648182"/>
              <a:gd name="connsiteX37" fmla="*/ 5878477 w 9662615"/>
              <a:gd name="connsiteY37" fmla="*/ 1439180 h 1648182"/>
              <a:gd name="connsiteX38" fmla="*/ 5838387 w 9662615"/>
              <a:gd name="connsiteY38" fmla="*/ 1444679 h 1648182"/>
              <a:gd name="connsiteX39" fmla="*/ 5771136 w 9662615"/>
              <a:gd name="connsiteY39" fmla="*/ 1453639 h 1648182"/>
              <a:gd name="connsiteX40" fmla="*/ 5724081 w 9662615"/>
              <a:gd name="connsiteY40" fmla="*/ 1470431 h 1648182"/>
              <a:gd name="connsiteX41" fmla="*/ 5666577 w 9662615"/>
              <a:gd name="connsiteY41" fmla="*/ 1473921 h 1648182"/>
              <a:gd name="connsiteX42" fmla="*/ 5649068 w 9662615"/>
              <a:gd name="connsiteY42" fmla="*/ 1461676 h 1648182"/>
              <a:gd name="connsiteX43" fmla="*/ 5588902 w 9662615"/>
              <a:gd name="connsiteY43" fmla="*/ 1469647 h 1648182"/>
              <a:gd name="connsiteX44" fmla="*/ 5498090 w 9662615"/>
              <a:gd name="connsiteY44" fmla="*/ 1483173 h 1648182"/>
              <a:gd name="connsiteX45" fmla="*/ 5444641 w 9662615"/>
              <a:gd name="connsiteY45" fmla="*/ 1487602 h 1648182"/>
              <a:gd name="connsiteX46" fmla="*/ 5299812 w 9662615"/>
              <a:gd name="connsiteY46" fmla="*/ 1503362 h 1648182"/>
              <a:gd name="connsiteX47" fmla="*/ 5213947 w 9662615"/>
              <a:gd name="connsiteY47" fmla="*/ 1516637 h 1648182"/>
              <a:gd name="connsiteX48" fmla="*/ 5090342 w 9662615"/>
              <a:gd name="connsiteY48" fmla="*/ 1546680 h 1648182"/>
              <a:gd name="connsiteX49" fmla="*/ 5129812 w 9662615"/>
              <a:gd name="connsiteY49" fmla="*/ 1521277 h 1648182"/>
              <a:gd name="connsiteX50" fmla="*/ 5059484 w 9662615"/>
              <a:gd name="connsiteY50" fmla="*/ 1546802 h 1648182"/>
              <a:gd name="connsiteX51" fmla="*/ 5038524 w 9662615"/>
              <a:gd name="connsiteY51" fmla="*/ 1545675 h 1648182"/>
              <a:gd name="connsiteX52" fmla="*/ 5026564 w 9662615"/>
              <a:gd name="connsiteY52" fmla="*/ 1545376 h 1648182"/>
              <a:gd name="connsiteX53" fmla="*/ 4969433 w 9662615"/>
              <a:gd name="connsiteY53" fmla="*/ 1550865 h 1648182"/>
              <a:gd name="connsiteX54" fmla="*/ 4929254 w 9662615"/>
              <a:gd name="connsiteY54" fmla="*/ 1563452 h 1648182"/>
              <a:gd name="connsiteX55" fmla="*/ 4871726 w 9662615"/>
              <a:gd name="connsiteY55" fmla="*/ 1570584 h 1648182"/>
              <a:gd name="connsiteX56" fmla="*/ 4843267 w 9662615"/>
              <a:gd name="connsiteY56" fmla="*/ 1561459 h 1648182"/>
              <a:gd name="connsiteX57" fmla="*/ 4821058 w 9662615"/>
              <a:gd name="connsiteY57" fmla="*/ 1553078 h 1648182"/>
              <a:gd name="connsiteX58" fmla="*/ 4791466 w 9662615"/>
              <a:gd name="connsiteY58" fmla="*/ 1561324 h 1648182"/>
              <a:gd name="connsiteX59" fmla="*/ 4784247 w 9662615"/>
              <a:gd name="connsiteY59" fmla="*/ 1562342 h 1648182"/>
              <a:gd name="connsiteX60" fmla="*/ 4739309 w 9662615"/>
              <a:gd name="connsiteY60" fmla="*/ 1553948 h 1648182"/>
              <a:gd name="connsiteX61" fmla="*/ 4697562 w 9662615"/>
              <a:gd name="connsiteY61" fmla="*/ 1551206 h 1648182"/>
              <a:gd name="connsiteX62" fmla="*/ 4650737 w 9662615"/>
              <a:gd name="connsiteY62" fmla="*/ 1537381 h 1648182"/>
              <a:gd name="connsiteX63" fmla="*/ 4583150 w 9662615"/>
              <a:gd name="connsiteY63" fmla="*/ 1529064 h 1648182"/>
              <a:gd name="connsiteX64" fmla="*/ 4521734 w 9662615"/>
              <a:gd name="connsiteY64" fmla="*/ 1529359 h 1648182"/>
              <a:gd name="connsiteX65" fmla="*/ 4382398 w 9662615"/>
              <a:gd name="connsiteY65" fmla="*/ 1534108 h 1648182"/>
              <a:gd name="connsiteX66" fmla="*/ 4221826 w 9662615"/>
              <a:gd name="connsiteY66" fmla="*/ 1500972 h 1648182"/>
              <a:gd name="connsiteX67" fmla="*/ 4096601 w 9662615"/>
              <a:gd name="connsiteY67" fmla="*/ 1521563 h 1648182"/>
              <a:gd name="connsiteX68" fmla="*/ 4058099 w 9662615"/>
              <a:gd name="connsiteY68" fmla="*/ 1648182 h 1648182"/>
              <a:gd name="connsiteX69" fmla="*/ 3833906 w 9662615"/>
              <a:gd name="connsiteY69" fmla="*/ 1516637 h 1648182"/>
              <a:gd name="connsiteX70" fmla="*/ 3696258 w 9662615"/>
              <a:gd name="connsiteY70" fmla="*/ 1537563 h 1648182"/>
              <a:gd name="connsiteX71" fmla="*/ 3594070 w 9662615"/>
              <a:gd name="connsiteY71" fmla="*/ 1509422 h 1648182"/>
              <a:gd name="connsiteX72" fmla="*/ 3565233 w 9662615"/>
              <a:gd name="connsiteY72" fmla="*/ 1515122 h 1648182"/>
              <a:gd name="connsiteX73" fmla="*/ 3560267 w 9662615"/>
              <a:gd name="connsiteY73" fmla="*/ 1516288 h 1648182"/>
              <a:gd name="connsiteX74" fmla="*/ 3540258 w 9662615"/>
              <a:gd name="connsiteY74" fmla="*/ 1516976 h 1648182"/>
              <a:gd name="connsiteX75" fmla="*/ 3534780 w 9662615"/>
              <a:gd name="connsiteY75" fmla="*/ 1522141 h 1648182"/>
              <a:gd name="connsiteX76" fmla="*/ 3504783 w 9662615"/>
              <a:gd name="connsiteY76" fmla="*/ 1526739 h 1648182"/>
              <a:gd name="connsiteX77" fmla="*/ 3430805 w 9662615"/>
              <a:gd name="connsiteY77" fmla="*/ 1542521 h 1648182"/>
              <a:gd name="connsiteX78" fmla="*/ 3292707 w 9662615"/>
              <a:gd name="connsiteY78" fmla="*/ 1520490 h 1648182"/>
              <a:gd name="connsiteX79" fmla="*/ 3187872 w 9662615"/>
              <a:gd name="connsiteY79" fmla="*/ 1519991 h 1648182"/>
              <a:gd name="connsiteX80" fmla="*/ 3148026 w 9662615"/>
              <a:gd name="connsiteY80" fmla="*/ 1524777 h 1648182"/>
              <a:gd name="connsiteX81" fmla="*/ 3092394 w 9662615"/>
              <a:gd name="connsiteY81" fmla="*/ 1528115 h 1648182"/>
              <a:gd name="connsiteX82" fmla="*/ 2994200 w 9662615"/>
              <a:gd name="connsiteY82" fmla="*/ 1537857 h 1648182"/>
              <a:gd name="connsiteX83" fmla="*/ 2862301 w 9662615"/>
              <a:gd name="connsiteY83" fmla="*/ 1544250 h 1648182"/>
              <a:gd name="connsiteX84" fmla="*/ 2766335 w 9662615"/>
              <a:gd name="connsiteY84" fmla="*/ 1527662 h 1648182"/>
              <a:gd name="connsiteX85" fmla="*/ 2757836 w 9662615"/>
              <a:gd name="connsiteY85" fmla="*/ 1531371 h 1648182"/>
              <a:gd name="connsiteX86" fmla="*/ 2691555 w 9662615"/>
              <a:gd name="connsiteY86" fmla="*/ 1530283 h 1648182"/>
              <a:gd name="connsiteX87" fmla="*/ 2491676 w 9662615"/>
              <a:gd name="connsiteY87" fmla="*/ 1500859 h 1648182"/>
              <a:gd name="connsiteX88" fmla="*/ 2378036 w 9662615"/>
              <a:gd name="connsiteY88" fmla="*/ 1520645 h 1648182"/>
              <a:gd name="connsiteX89" fmla="*/ 2284269 w 9662615"/>
              <a:gd name="connsiteY89" fmla="*/ 1503068 h 1648182"/>
              <a:gd name="connsiteX90" fmla="*/ 2207104 w 9662615"/>
              <a:gd name="connsiteY90" fmla="*/ 1508888 h 1648182"/>
              <a:gd name="connsiteX91" fmla="*/ 2149226 w 9662615"/>
              <a:gd name="connsiteY91" fmla="*/ 1523409 h 1648182"/>
              <a:gd name="connsiteX92" fmla="*/ 2084783 w 9662615"/>
              <a:gd name="connsiteY92" fmla="*/ 1524245 h 1648182"/>
              <a:gd name="connsiteX93" fmla="*/ 2070075 w 9662615"/>
              <a:gd name="connsiteY93" fmla="*/ 1511285 h 1648182"/>
              <a:gd name="connsiteX94" fmla="*/ 2001057 w 9662615"/>
              <a:gd name="connsiteY94" fmla="*/ 1516449 h 1648182"/>
              <a:gd name="connsiteX95" fmla="*/ 1896330 w 9662615"/>
              <a:gd name="connsiteY95" fmla="*/ 1525725 h 1648182"/>
              <a:gd name="connsiteX96" fmla="*/ 1835994 w 9662615"/>
              <a:gd name="connsiteY96" fmla="*/ 1527678 h 1648182"/>
              <a:gd name="connsiteX97" fmla="*/ 1671119 w 9662615"/>
              <a:gd name="connsiteY97" fmla="*/ 1536701 h 1648182"/>
              <a:gd name="connsiteX98" fmla="*/ 1601337 w 9662615"/>
              <a:gd name="connsiteY98" fmla="*/ 1548552 h 1648182"/>
              <a:gd name="connsiteX99" fmla="*/ 1407755 w 9662615"/>
              <a:gd name="connsiteY99" fmla="*/ 1571444 h 1648182"/>
              <a:gd name="connsiteX100" fmla="*/ 1271994 w 9662615"/>
              <a:gd name="connsiteY100" fmla="*/ 1579471 h 1648182"/>
              <a:gd name="connsiteX101" fmla="*/ 1249226 w 9662615"/>
              <a:gd name="connsiteY101" fmla="*/ 1583140 h 1648182"/>
              <a:gd name="connsiteX102" fmla="*/ 1217719 w 9662615"/>
              <a:gd name="connsiteY102" fmla="*/ 1580863 h 1648182"/>
              <a:gd name="connsiteX103" fmla="*/ 1091432 w 9662615"/>
              <a:gd name="connsiteY103" fmla="*/ 1571003 h 1648182"/>
              <a:gd name="connsiteX104" fmla="*/ 992039 w 9662615"/>
              <a:gd name="connsiteY104" fmla="*/ 1556662 h 1648182"/>
              <a:gd name="connsiteX105" fmla="*/ 868264 w 9662615"/>
              <a:gd name="connsiteY105" fmla="*/ 1566392 h 1648182"/>
              <a:gd name="connsiteX106" fmla="*/ 792765 w 9662615"/>
              <a:gd name="connsiteY106" fmla="*/ 1563102 h 1648182"/>
              <a:gd name="connsiteX107" fmla="*/ 669055 w 9662615"/>
              <a:gd name="connsiteY107" fmla="*/ 1543638 h 1648182"/>
              <a:gd name="connsiteX108" fmla="*/ 506152 w 9662615"/>
              <a:gd name="connsiteY108" fmla="*/ 1549124 h 1648182"/>
              <a:gd name="connsiteX109" fmla="*/ 472797 w 9662615"/>
              <a:gd name="connsiteY109" fmla="*/ 1568904 h 1648182"/>
              <a:gd name="connsiteX110" fmla="*/ 427864 w 9662615"/>
              <a:gd name="connsiteY110" fmla="*/ 1580848 h 1648182"/>
              <a:gd name="connsiteX111" fmla="*/ 408381 w 9662615"/>
              <a:gd name="connsiteY111" fmla="*/ 1552940 h 1648182"/>
              <a:gd name="connsiteX112" fmla="*/ 267163 w 9662615"/>
              <a:gd name="connsiteY112" fmla="*/ 1531913 h 1648182"/>
              <a:gd name="connsiteX113" fmla="*/ 196644 w 9662615"/>
              <a:gd name="connsiteY113" fmla="*/ 1524565 h 1648182"/>
              <a:gd name="connsiteX114" fmla="*/ 86819 w 9662615"/>
              <a:gd name="connsiteY114" fmla="*/ 1519517 h 1648182"/>
              <a:gd name="connsiteX115" fmla="*/ 53369 w 9662615"/>
              <a:gd name="connsiteY115" fmla="*/ 1516853 h 1648182"/>
              <a:gd name="connsiteX116" fmla="*/ 2359 w 9662615"/>
              <a:gd name="connsiteY116" fmla="*/ 1515247 h 1648182"/>
              <a:gd name="connsiteX117" fmla="*/ 0 w 9662615"/>
              <a:gd name="connsiteY117" fmla="*/ 1514932 h 1648182"/>
              <a:gd name="connsiteX118" fmla="*/ 0 w 9662615"/>
              <a:gd name="connsiteY118" fmla="*/ 0 h 1648182"/>
              <a:gd name="connsiteX0" fmla="*/ 0 w 9662615"/>
              <a:gd name="connsiteY0" fmla="*/ 0 h 1723719"/>
              <a:gd name="connsiteX1" fmla="*/ 9662615 w 9662615"/>
              <a:gd name="connsiteY1" fmla="*/ 0 h 1723719"/>
              <a:gd name="connsiteX2" fmla="*/ 9662615 w 9662615"/>
              <a:gd name="connsiteY2" fmla="*/ 1280346 h 1723719"/>
              <a:gd name="connsiteX3" fmla="*/ 9658420 w 9662615"/>
              <a:gd name="connsiteY3" fmla="*/ 1280106 h 1723719"/>
              <a:gd name="connsiteX4" fmla="*/ 9469546 w 9662615"/>
              <a:gd name="connsiteY4" fmla="*/ 1289837 h 1723719"/>
              <a:gd name="connsiteX5" fmla="*/ 9385895 w 9662615"/>
              <a:gd name="connsiteY5" fmla="*/ 1269203 h 1723719"/>
              <a:gd name="connsiteX6" fmla="*/ 9144767 w 9662615"/>
              <a:gd name="connsiteY6" fmla="*/ 1264120 h 1723719"/>
              <a:gd name="connsiteX7" fmla="*/ 8837252 w 9662615"/>
              <a:gd name="connsiteY7" fmla="*/ 1350515 h 1723719"/>
              <a:gd name="connsiteX8" fmla="*/ 8705466 w 9662615"/>
              <a:gd name="connsiteY8" fmla="*/ 1342419 h 1723719"/>
              <a:gd name="connsiteX9" fmla="*/ 8652221 w 9662615"/>
              <a:gd name="connsiteY9" fmla="*/ 1326906 h 1723719"/>
              <a:gd name="connsiteX10" fmla="*/ 8632312 w 9662615"/>
              <a:gd name="connsiteY10" fmla="*/ 1326025 h 1723719"/>
              <a:gd name="connsiteX11" fmla="*/ 8591582 w 9662615"/>
              <a:gd name="connsiteY11" fmla="*/ 1341666 h 1723719"/>
              <a:gd name="connsiteX12" fmla="*/ 8537336 w 9662615"/>
              <a:gd name="connsiteY12" fmla="*/ 1341684 h 1723719"/>
              <a:gd name="connsiteX13" fmla="*/ 8472508 w 9662615"/>
              <a:gd name="connsiteY13" fmla="*/ 1363109 h 1723719"/>
              <a:gd name="connsiteX14" fmla="*/ 8258477 w 9662615"/>
              <a:gd name="connsiteY14" fmla="*/ 1370666 h 1723719"/>
              <a:gd name="connsiteX15" fmla="*/ 8197961 w 9662615"/>
              <a:gd name="connsiteY15" fmla="*/ 1392804 h 1723719"/>
              <a:gd name="connsiteX16" fmla="*/ 8171196 w 9662615"/>
              <a:gd name="connsiteY16" fmla="*/ 1397216 h 1723719"/>
              <a:gd name="connsiteX17" fmla="*/ 8127667 w 9662615"/>
              <a:gd name="connsiteY17" fmla="*/ 1418254 h 1723719"/>
              <a:gd name="connsiteX18" fmla="*/ 7974579 w 9662615"/>
              <a:gd name="connsiteY18" fmla="*/ 1383439 h 1723719"/>
              <a:gd name="connsiteX19" fmla="*/ 7768351 w 9662615"/>
              <a:gd name="connsiteY19" fmla="*/ 1395051 h 1723719"/>
              <a:gd name="connsiteX20" fmla="*/ 7635985 w 9662615"/>
              <a:gd name="connsiteY20" fmla="*/ 1386363 h 1723719"/>
              <a:gd name="connsiteX21" fmla="*/ 7466069 w 9662615"/>
              <a:gd name="connsiteY21" fmla="*/ 1377654 h 1723719"/>
              <a:gd name="connsiteX22" fmla="*/ 7355642 w 9662615"/>
              <a:gd name="connsiteY22" fmla="*/ 1407761 h 1723719"/>
              <a:gd name="connsiteX23" fmla="*/ 7151610 w 9662615"/>
              <a:gd name="connsiteY23" fmla="*/ 1397856 h 1723719"/>
              <a:gd name="connsiteX24" fmla="*/ 7082147 w 9662615"/>
              <a:gd name="connsiteY24" fmla="*/ 1406113 h 1723719"/>
              <a:gd name="connsiteX25" fmla="*/ 7014958 w 9662615"/>
              <a:gd name="connsiteY25" fmla="*/ 1396883 h 1723719"/>
              <a:gd name="connsiteX26" fmla="*/ 6907567 w 9662615"/>
              <a:gd name="connsiteY26" fmla="*/ 1419149 h 1723719"/>
              <a:gd name="connsiteX27" fmla="*/ 6748428 w 9662615"/>
              <a:gd name="connsiteY27" fmla="*/ 1420308 h 1723719"/>
              <a:gd name="connsiteX28" fmla="*/ 6654257 w 9662615"/>
              <a:gd name="connsiteY28" fmla="*/ 1424143 h 1723719"/>
              <a:gd name="connsiteX29" fmla="*/ 6620123 w 9662615"/>
              <a:gd name="connsiteY29" fmla="*/ 1430535 h 1723719"/>
              <a:gd name="connsiteX30" fmla="*/ 6571355 w 9662615"/>
              <a:gd name="connsiteY30" fmla="*/ 1436144 h 1723719"/>
              <a:gd name="connsiteX31" fmla="*/ 6486557 w 9662615"/>
              <a:gd name="connsiteY31" fmla="*/ 1449861 h 1723719"/>
              <a:gd name="connsiteX32" fmla="*/ 6370419 w 9662615"/>
              <a:gd name="connsiteY32" fmla="*/ 1461649 h 1723719"/>
              <a:gd name="connsiteX33" fmla="*/ 6278839 w 9662615"/>
              <a:gd name="connsiteY33" fmla="*/ 1449160 h 1723719"/>
              <a:gd name="connsiteX34" fmla="*/ 6272455 w 9662615"/>
              <a:gd name="connsiteY34" fmla="*/ 1453191 h 1723719"/>
              <a:gd name="connsiteX35" fmla="*/ 6212659 w 9662615"/>
              <a:gd name="connsiteY35" fmla="*/ 1454850 h 1723719"/>
              <a:gd name="connsiteX36" fmla="*/ 6069317 w 9662615"/>
              <a:gd name="connsiteY36" fmla="*/ 1445838 h 1723719"/>
              <a:gd name="connsiteX37" fmla="*/ 5878477 w 9662615"/>
              <a:gd name="connsiteY37" fmla="*/ 1439180 h 1723719"/>
              <a:gd name="connsiteX38" fmla="*/ 5838387 w 9662615"/>
              <a:gd name="connsiteY38" fmla="*/ 1444679 h 1723719"/>
              <a:gd name="connsiteX39" fmla="*/ 5771136 w 9662615"/>
              <a:gd name="connsiteY39" fmla="*/ 1453639 h 1723719"/>
              <a:gd name="connsiteX40" fmla="*/ 5724081 w 9662615"/>
              <a:gd name="connsiteY40" fmla="*/ 1470431 h 1723719"/>
              <a:gd name="connsiteX41" fmla="*/ 5666577 w 9662615"/>
              <a:gd name="connsiteY41" fmla="*/ 1473921 h 1723719"/>
              <a:gd name="connsiteX42" fmla="*/ 5649068 w 9662615"/>
              <a:gd name="connsiteY42" fmla="*/ 1461676 h 1723719"/>
              <a:gd name="connsiteX43" fmla="*/ 5588902 w 9662615"/>
              <a:gd name="connsiteY43" fmla="*/ 1469647 h 1723719"/>
              <a:gd name="connsiteX44" fmla="*/ 5498090 w 9662615"/>
              <a:gd name="connsiteY44" fmla="*/ 1483173 h 1723719"/>
              <a:gd name="connsiteX45" fmla="*/ 5444641 w 9662615"/>
              <a:gd name="connsiteY45" fmla="*/ 1487602 h 1723719"/>
              <a:gd name="connsiteX46" fmla="*/ 5299812 w 9662615"/>
              <a:gd name="connsiteY46" fmla="*/ 1503362 h 1723719"/>
              <a:gd name="connsiteX47" fmla="*/ 5213947 w 9662615"/>
              <a:gd name="connsiteY47" fmla="*/ 1516637 h 1723719"/>
              <a:gd name="connsiteX48" fmla="*/ 5090342 w 9662615"/>
              <a:gd name="connsiteY48" fmla="*/ 1546680 h 1723719"/>
              <a:gd name="connsiteX49" fmla="*/ 5129812 w 9662615"/>
              <a:gd name="connsiteY49" fmla="*/ 1521277 h 1723719"/>
              <a:gd name="connsiteX50" fmla="*/ 5059484 w 9662615"/>
              <a:gd name="connsiteY50" fmla="*/ 1546802 h 1723719"/>
              <a:gd name="connsiteX51" fmla="*/ 5038524 w 9662615"/>
              <a:gd name="connsiteY51" fmla="*/ 1545675 h 1723719"/>
              <a:gd name="connsiteX52" fmla="*/ 5026564 w 9662615"/>
              <a:gd name="connsiteY52" fmla="*/ 1545376 h 1723719"/>
              <a:gd name="connsiteX53" fmla="*/ 4969433 w 9662615"/>
              <a:gd name="connsiteY53" fmla="*/ 1550865 h 1723719"/>
              <a:gd name="connsiteX54" fmla="*/ 4929254 w 9662615"/>
              <a:gd name="connsiteY54" fmla="*/ 1563452 h 1723719"/>
              <a:gd name="connsiteX55" fmla="*/ 4871726 w 9662615"/>
              <a:gd name="connsiteY55" fmla="*/ 1570584 h 1723719"/>
              <a:gd name="connsiteX56" fmla="*/ 4843267 w 9662615"/>
              <a:gd name="connsiteY56" fmla="*/ 1561459 h 1723719"/>
              <a:gd name="connsiteX57" fmla="*/ 4821058 w 9662615"/>
              <a:gd name="connsiteY57" fmla="*/ 1553078 h 1723719"/>
              <a:gd name="connsiteX58" fmla="*/ 4791466 w 9662615"/>
              <a:gd name="connsiteY58" fmla="*/ 1561324 h 1723719"/>
              <a:gd name="connsiteX59" fmla="*/ 4784247 w 9662615"/>
              <a:gd name="connsiteY59" fmla="*/ 1562342 h 1723719"/>
              <a:gd name="connsiteX60" fmla="*/ 4739309 w 9662615"/>
              <a:gd name="connsiteY60" fmla="*/ 1553948 h 1723719"/>
              <a:gd name="connsiteX61" fmla="*/ 4697562 w 9662615"/>
              <a:gd name="connsiteY61" fmla="*/ 1551206 h 1723719"/>
              <a:gd name="connsiteX62" fmla="*/ 4650737 w 9662615"/>
              <a:gd name="connsiteY62" fmla="*/ 1537381 h 1723719"/>
              <a:gd name="connsiteX63" fmla="*/ 4583150 w 9662615"/>
              <a:gd name="connsiteY63" fmla="*/ 1529064 h 1723719"/>
              <a:gd name="connsiteX64" fmla="*/ 4521734 w 9662615"/>
              <a:gd name="connsiteY64" fmla="*/ 1529359 h 1723719"/>
              <a:gd name="connsiteX65" fmla="*/ 4382398 w 9662615"/>
              <a:gd name="connsiteY65" fmla="*/ 1534108 h 1723719"/>
              <a:gd name="connsiteX66" fmla="*/ 4221826 w 9662615"/>
              <a:gd name="connsiteY66" fmla="*/ 1500972 h 1723719"/>
              <a:gd name="connsiteX67" fmla="*/ 4096601 w 9662615"/>
              <a:gd name="connsiteY67" fmla="*/ 1521563 h 1723719"/>
              <a:gd name="connsiteX68" fmla="*/ 3970635 w 9662615"/>
              <a:gd name="connsiteY68" fmla="*/ 1723719 h 1723719"/>
              <a:gd name="connsiteX69" fmla="*/ 3833906 w 9662615"/>
              <a:gd name="connsiteY69" fmla="*/ 1516637 h 1723719"/>
              <a:gd name="connsiteX70" fmla="*/ 3696258 w 9662615"/>
              <a:gd name="connsiteY70" fmla="*/ 1537563 h 1723719"/>
              <a:gd name="connsiteX71" fmla="*/ 3594070 w 9662615"/>
              <a:gd name="connsiteY71" fmla="*/ 1509422 h 1723719"/>
              <a:gd name="connsiteX72" fmla="*/ 3565233 w 9662615"/>
              <a:gd name="connsiteY72" fmla="*/ 1515122 h 1723719"/>
              <a:gd name="connsiteX73" fmla="*/ 3560267 w 9662615"/>
              <a:gd name="connsiteY73" fmla="*/ 1516288 h 1723719"/>
              <a:gd name="connsiteX74" fmla="*/ 3540258 w 9662615"/>
              <a:gd name="connsiteY74" fmla="*/ 1516976 h 1723719"/>
              <a:gd name="connsiteX75" fmla="*/ 3534780 w 9662615"/>
              <a:gd name="connsiteY75" fmla="*/ 1522141 h 1723719"/>
              <a:gd name="connsiteX76" fmla="*/ 3504783 w 9662615"/>
              <a:gd name="connsiteY76" fmla="*/ 1526739 h 1723719"/>
              <a:gd name="connsiteX77" fmla="*/ 3430805 w 9662615"/>
              <a:gd name="connsiteY77" fmla="*/ 1542521 h 1723719"/>
              <a:gd name="connsiteX78" fmla="*/ 3292707 w 9662615"/>
              <a:gd name="connsiteY78" fmla="*/ 1520490 h 1723719"/>
              <a:gd name="connsiteX79" fmla="*/ 3187872 w 9662615"/>
              <a:gd name="connsiteY79" fmla="*/ 1519991 h 1723719"/>
              <a:gd name="connsiteX80" fmla="*/ 3148026 w 9662615"/>
              <a:gd name="connsiteY80" fmla="*/ 1524777 h 1723719"/>
              <a:gd name="connsiteX81" fmla="*/ 3092394 w 9662615"/>
              <a:gd name="connsiteY81" fmla="*/ 1528115 h 1723719"/>
              <a:gd name="connsiteX82" fmla="*/ 2994200 w 9662615"/>
              <a:gd name="connsiteY82" fmla="*/ 1537857 h 1723719"/>
              <a:gd name="connsiteX83" fmla="*/ 2862301 w 9662615"/>
              <a:gd name="connsiteY83" fmla="*/ 1544250 h 1723719"/>
              <a:gd name="connsiteX84" fmla="*/ 2766335 w 9662615"/>
              <a:gd name="connsiteY84" fmla="*/ 1527662 h 1723719"/>
              <a:gd name="connsiteX85" fmla="*/ 2757836 w 9662615"/>
              <a:gd name="connsiteY85" fmla="*/ 1531371 h 1723719"/>
              <a:gd name="connsiteX86" fmla="*/ 2691555 w 9662615"/>
              <a:gd name="connsiteY86" fmla="*/ 1530283 h 1723719"/>
              <a:gd name="connsiteX87" fmla="*/ 2491676 w 9662615"/>
              <a:gd name="connsiteY87" fmla="*/ 1500859 h 1723719"/>
              <a:gd name="connsiteX88" fmla="*/ 2378036 w 9662615"/>
              <a:gd name="connsiteY88" fmla="*/ 1520645 h 1723719"/>
              <a:gd name="connsiteX89" fmla="*/ 2284269 w 9662615"/>
              <a:gd name="connsiteY89" fmla="*/ 1503068 h 1723719"/>
              <a:gd name="connsiteX90" fmla="*/ 2207104 w 9662615"/>
              <a:gd name="connsiteY90" fmla="*/ 1508888 h 1723719"/>
              <a:gd name="connsiteX91" fmla="*/ 2149226 w 9662615"/>
              <a:gd name="connsiteY91" fmla="*/ 1523409 h 1723719"/>
              <a:gd name="connsiteX92" fmla="*/ 2084783 w 9662615"/>
              <a:gd name="connsiteY92" fmla="*/ 1524245 h 1723719"/>
              <a:gd name="connsiteX93" fmla="*/ 2070075 w 9662615"/>
              <a:gd name="connsiteY93" fmla="*/ 1511285 h 1723719"/>
              <a:gd name="connsiteX94" fmla="*/ 2001057 w 9662615"/>
              <a:gd name="connsiteY94" fmla="*/ 1516449 h 1723719"/>
              <a:gd name="connsiteX95" fmla="*/ 1896330 w 9662615"/>
              <a:gd name="connsiteY95" fmla="*/ 1525725 h 1723719"/>
              <a:gd name="connsiteX96" fmla="*/ 1835994 w 9662615"/>
              <a:gd name="connsiteY96" fmla="*/ 1527678 h 1723719"/>
              <a:gd name="connsiteX97" fmla="*/ 1671119 w 9662615"/>
              <a:gd name="connsiteY97" fmla="*/ 1536701 h 1723719"/>
              <a:gd name="connsiteX98" fmla="*/ 1601337 w 9662615"/>
              <a:gd name="connsiteY98" fmla="*/ 1548552 h 1723719"/>
              <a:gd name="connsiteX99" fmla="*/ 1407755 w 9662615"/>
              <a:gd name="connsiteY99" fmla="*/ 1571444 h 1723719"/>
              <a:gd name="connsiteX100" fmla="*/ 1271994 w 9662615"/>
              <a:gd name="connsiteY100" fmla="*/ 1579471 h 1723719"/>
              <a:gd name="connsiteX101" fmla="*/ 1249226 w 9662615"/>
              <a:gd name="connsiteY101" fmla="*/ 1583140 h 1723719"/>
              <a:gd name="connsiteX102" fmla="*/ 1217719 w 9662615"/>
              <a:gd name="connsiteY102" fmla="*/ 1580863 h 1723719"/>
              <a:gd name="connsiteX103" fmla="*/ 1091432 w 9662615"/>
              <a:gd name="connsiteY103" fmla="*/ 1571003 h 1723719"/>
              <a:gd name="connsiteX104" fmla="*/ 992039 w 9662615"/>
              <a:gd name="connsiteY104" fmla="*/ 1556662 h 1723719"/>
              <a:gd name="connsiteX105" fmla="*/ 868264 w 9662615"/>
              <a:gd name="connsiteY105" fmla="*/ 1566392 h 1723719"/>
              <a:gd name="connsiteX106" fmla="*/ 792765 w 9662615"/>
              <a:gd name="connsiteY106" fmla="*/ 1563102 h 1723719"/>
              <a:gd name="connsiteX107" fmla="*/ 669055 w 9662615"/>
              <a:gd name="connsiteY107" fmla="*/ 1543638 h 1723719"/>
              <a:gd name="connsiteX108" fmla="*/ 506152 w 9662615"/>
              <a:gd name="connsiteY108" fmla="*/ 1549124 h 1723719"/>
              <a:gd name="connsiteX109" fmla="*/ 472797 w 9662615"/>
              <a:gd name="connsiteY109" fmla="*/ 1568904 h 1723719"/>
              <a:gd name="connsiteX110" fmla="*/ 427864 w 9662615"/>
              <a:gd name="connsiteY110" fmla="*/ 1580848 h 1723719"/>
              <a:gd name="connsiteX111" fmla="*/ 408381 w 9662615"/>
              <a:gd name="connsiteY111" fmla="*/ 1552940 h 1723719"/>
              <a:gd name="connsiteX112" fmla="*/ 267163 w 9662615"/>
              <a:gd name="connsiteY112" fmla="*/ 1531913 h 1723719"/>
              <a:gd name="connsiteX113" fmla="*/ 196644 w 9662615"/>
              <a:gd name="connsiteY113" fmla="*/ 1524565 h 1723719"/>
              <a:gd name="connsiteX114" fmla="*/ 86819 w 9662615"/>
              <a:gd name="connsiteY114" fmla="*/ 1519517 h 1723719"/>
              <a:gd name="connsiteX115" fmla="*/ 53369 w 9662615"/>
              <a:gd name="connsiteY115" fmla="*/ 1516853 h 1723719"/>
              <a:gd name="connsiteX116" fmla="*/ 2359 w 9662615"/>
              <a:gd name="connsiteY116" fmla="*/ 1515247 h 1723719"/>
              <a:gd name="connsiteX117" fmla="*/ 0 w 9662615"/>
              <a:gd name="connsiteY117" fmla="*/ 1514932 h 1723719"/>
              <a:gd name="connsiteX118" fmla="*/ 0 w 9662615"/>
              <a:gd name="connsiteY118" fmla="*/ 0 h 1723719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37764 w 9662615"/>
              <a:gd name="connsiteY49" fmla="*/ 1481521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177807 w 9662615"/>
              <a:gd name="connsiteY48" fmla="*/ 1526802 h 1583140"/>
              <a:gd name="connsiteX49" fmla="*/ 5137764 w 9662615"/>
              <a:gd name="connsiteY49" fmla="*/ 1481521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784979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784979 w 9662615"/>
              <a:gd name="connsiteY8" fmla="*/ 1342419 h 1583140"/>
              <a:gd name="connsiteX9" fmla="*/ 8695953 w 9662615"/>
              <a:gd name="connsiteY9" fmla="*/ 1346784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784979 w 9662615"/>
              <a:gd name="connsiteY8" fmla="*/ 1342419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784979 w 9662615"/>
              <a:gd name="connsiteY8" fmla="*/ 1342419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784979 w 9662615"/>
              <a:gd name="connsiteY8" fmla="*/ 1342419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784979 w 9662615"/>
              <a:gd name="connsiteY8" fmla="*/ 1342419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18664 w 9662615"/>
              <a:gd name="connsiteY3" fmla="*/ 1331789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551077 w 9662615"/>
              <a:gd name="connsiteY3" fmla="*/ 1292033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551077 w 9662615"/>
              <a:gd name="connsiteY3" fmla="*/ 1292033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871726 w 9662615"/>
              <a:gd name="connsiteY54" fmla="*/ 1570584 h 1583140"/>
              <a:gd name="connsiteX55" fmla="*/ 4843267 w 9662615"/>
              <a:gd name="connsiteY55" fmla="*/ 1561459 h 1583140"/>
              <a:gd name="connsiteX56" fmla="*/ 4821058 w 9662615"/>
              <a:gd name="connsiteY56" fmla="*/ 1553078 h 1583140"/>
              <a:gd name="connsiteX57" fmla="*/ 4791466 w 9662615"/>
              <a:gd name="connsiteY57" fmla="*/ 1561324 h 1583140"/>
              <a:gd name="connsiteX58" fmla="*/ 4784247 w 9662615"/>
              <a:gd name="connsiteY58" fmla="*/ 1562342 h 1583140"/>
              <a:gd name="connsiteX59" fmla="*/ 4739309 w 9662615"/>
              <a:gd name="connsiteY59" fmla="*/ 1553948 h 1583140"/>
              <a:gd name="connsiteX60" fmla="*/ 4697562 w 9662615"/>
              <a:gd name="connsiteY60" fmla="*/ 1551206 h 1583140"/>
              <a:gd name="connsiteX61" fmla="*/ 4650737 w 9662615"/>
              <a:gd name="connsiteY61" fmla="*/ 1537381 h 1583140"/>
              <a:gd name="connsiteX62" fmla="*/ 4583150 w 9662615"/>
              <a:gd name="connsiteY62" fmla="*/ 1529064 h 1583140"/>
              <a:gd name="connsiteX63" fmla="*/ 4521734 w 9662615"/>
              <a:gd name="connsiteY63" fmla="*/ 1529359 h 1583140"/>
              <a:gd name="connsiteX64" fmla="*/ 4382398 w 9662615"/>
              <a:gd name="connsiteY64" fmla="*/ 1534108 h 1583140"/>
              <a:gd name="connsiteX65" fmla="*/ 4221826 w 9662615"/>
              <a:gd name="connsiteY65" fmla="*/ 1500972 h 1583140"/>
              <a:gd name="connsiteX66" fmla="*/ 4096601 w 9662615"/>
              <a:gd name="connsiteY66" fmla="*/ 1521563 h 1583140"/>
              <a:gd name="connsiteX67" fmla="*/ 4002441 w 9662615"/>
              <a:gd name="connsiteY67" fmla="*/ 1528912 h 1583140"/>
              <a:gd name="connsiteX68" fmla="*/ 3833906 w 9662615"/>
              <a:gd name="connsiteY68" fmla="*/ 1516637 h 1583140"/>
              <a:gd name="connsiteX69" fmla="*/ 3763845 w 9662615"/>
              <a:gd name="connsiteY69" fmla="*/ 1501782 h 1583140"/>
              <a:gd name="connsiteX70" fmla="*/ 3641778 w 9662615"/>
              <a:gd name="connsiteY70" fmla="*/ 1505446 h 1583140"/>
              <a:gd name="connsiteX71" fmla="*/ 3565233 w 9662615"/>
              <a:gd name="connsiteY71" fmla="*/ 1515122 h 1583140"/>
              <a:gd name="connsiteX72" fmla="*/ 3560267 w 9662615"/>
              <a:gd name="connsiteY72" fmla="*/ 1516288 h 1583140"/>
              <a:gd name="connsiteX73" fmla="*/ 3540258 w 9662615"/>
              <a:gd name="connsiteY73" fmla="*/ 1516976 h 1583140"/>
              <a:gd name="connsiteX74" fmla="*/ 3534780 w 9662615"/>
              <a:gd name="connsiteY74" fmla="*/ 1522141 h 1583140"/>
              <a:gd name="connsiteX75" fmla="*/ 3504783 w 9662615"/>
              <a:gd name="connsiteY75" fmla="*/ 1526739 h 1583140"/>
              <a:gd name="connsiteX76" fmla="*/ 3430805 w 9662615"/>
              <a:gd name="connsiteY76" fmla="*/ 1542521 h 1583140"/>
              <a:gd name="connsiteX77" fmla="*/ 3292707 w 9662615"/>
              <a:gd name="connsiteY77" fmla="*/ 1520490 h 1583140"/>
              <a:gd name="connsiteX78" fmla="*/ 3187872 w 9662615"/>
              <a:gd name="connsiteY78" fmla="*/ 1519991 h 1583140"/>
              <a:gd name="connsiteX79" fmla="*/ 3148026 w 9662615"/>
              <a:gd name="connsiteY79" fmla="*/ 1524777 h 1583140"/>
              <a:gd name="connsiteX80" fmla="*/ 3092394 w 9662615"/>
              <a:gd name="connsiteY80" fmla="*/ 1528115 h 1583140"/>
              <a:gd name="connsiteX81" fmla="*/ 2994200 w 9662615"/>
              <a:gd name="connsiteY81" fmla="*/ 1537857 h 1583140"/>
              <a:gd name="connsiteX82" fmla="*/ 2862301 w 9662615"/>
              <a:gd name="connsiteY82" fmla="*/ 1544250 h 1583140"/>
              <a:gd name="connsiteX83" fmla="*/ 2766335 w 9662615"/>
              <a:gd name="connsiteY83" fmla="*/ 1527662 h 1583140"/>
              <a:gd name="connsiteX84" fmla="*/ 2757836 w 9662615"/>
              <a:gd name="connsiteY84" fmla="*/ 1531371 h 1583140"/>
              <a:gd name="connsiteX85" fmla="*/ 2691555 w 9662615"/>
              <a:gd name="connsiteY85" fmla="*/ 1530283 h 1583140"/>
              <a:gd name="connsiteX86" fmla="*/ 2491676 w 9662615"/>
              <a:gd name="connsiteY86" fmla="*/ 1500859 h 1583140"/>
              <a:gd name="connsiteX87" fmla="*/ 2378036 w 9662615"/>
              <a:gd name="connsiteY87" fmla="*/ 1520645 h 1583140"/>
              <a:gd name="connsiteX88" fmla="*/ 2284269 w 9662615"/>
              <a:gd name="connsiteY88" fmla="*/ 1503068 h 1583140"/>
              <a:gd name="connsiteX89" fmla="*/ 2207104 w 9662615"/>
              <a:gd name="connsiteY89" fmla="*/ 1508888 h 1583140"/>
              <a:gd name="connsiteX90" fmla="*/ 2149226 w 9662615"/>
              <a:gd name="connsiteY90" fmla="*/ 1523409 h 1583140"/>
              <a:gd name="connsiteX91" fmla="*/ 2084783 w 9662615"/>
              <a:gd name="connsiteY91" fmla="*/ 1524245 h 1583140"/>
              <a:gd name="connsiteX92" fmla="*/ 2070075 w 9662615"/>
              <a:gd name="connsiteY92" fmla="*/ 1511285 h 1583140"/>
              <a:gd name="connsiteX93" fmla="*/ 2001057 w 9662615"/>
              <a:gd name="connsiteY93" fmla="*/ 1516449 h 1583140"/>
              <a:gd name="connsiteX94" fmla="*/ 1896330 w 9662615"/>
              <a:gd name="connsiteY94" fmla="*/ 1525725 h 1583140"/>
              <a:gd name="connsiteX95" fmla="*/ 1835994 w 9662615"/>
              <a:gd name="connsiteY95" fmla="*/ 1527678 h 1583140"/>
              <a:gd name="connsiteX96" fmla="*/ 1671119 w 9662615"/>
              <a:gd name="connsiteY96" fmla="*/ 1536701 h 1583140"/>
              <a:gd name="connsiteX97" fmla="*/ 1601337 w 9662615"/>
              <a:gd name="connsiteY97" fmla="*/ 1548552 h 1583140"/>
              <a:gd name="connsiteX98" fmla="*/ 1407755 w 9662615"/>
              <a:gd name="connsiteY98" fmla="*/ 1571444 h 1583140"/>
              <a:gd name="connsiteX99" fmla="*/ 1271994 w 9662615"/>
              <a:gd name="connsiteY99" fmla="*/ 1579471 h 1583140"/>
              <a:gd name="connsiteX100" fmla="*/ 1249226 w 9662615"/>
              <a:gd name="connsiteY100" fmla="*/ 1583140 h 1583140"/>
              <a:gd name="connsiteX101" fmla="*/ 1217719 w 9662615"/>
              <a:gd name="connsiteY101" fmla="*/ 1580863 h 1583140"/>
              <a:gd name="connsiteX102" fmla="*/ 1091432 w 9662615"/>
              <a:gd name="connsiteY102" fmla="*/ 1571003 h 1583140"/>
              <a:gd name="connsiteX103" fmla="*/ 992039 w 9662615"/>
              <a:gd name="connsiteY103" fmla="*/ 1556662 h 1583140"/>
              <a:gd name="connsiteX104" fmla="*/ 868264 w 9662615"/>
              <a:gd name="connsiteY104" fmla="*/ 1566392 h 1583140"/>
              <a:gd name="connsiteX105" fmla="*/ 792765 w 9662615"/>
              <a:gd name="connsiteY105" fmla="*/ 1563102 h 1583140"/>
              <a:gd name="connsiteX106" fmla="*/ 669055 w 9662615"/>
              <a:gd name="connsiteY106" fmla="*/ 1543638 h 1583140"/>
              <a:gd name="connsiteX107" fmla="*/ 506152 w 9662615"/>
              <a:gd name="connsiteY107" fmla="*/ 1549124 h 1583140"/>
              <a:gd name="connsiteX108" fmla="*/ 472797 w 9662615"/>
              <a:gd name="connsiteY108" fmla="*/ 1568904 h 1583140"/>
              <a:gd name="connsiteX109" fmla="*/ 427864 w 9662615"/>
              <a:gd name="connsiteY109" fmla="*/ 1580848 h 1583140"/>
              <a:gd name="connsiteX110" fmla="*/ 408381 w 9662615"/>
              <a:gd name="connsiteY110" fmla="*/ 1552940 h 1583140"/>
              <a:gd name="connsiteX111" fmla="*/ 267163 w 9662615"/>
              <a:gd name="connsiteY111" fmla="*/ 1531913 h 1583140"/>
              <a:gd name="connsiteX112" fmla="*/ 196644 w 9662615"/>
              <a:gd name="connsiteY112" fmla="*/ 1524565 h 1583140"/>
              <a:gd name="connsiteX113" fmla="*/ 86819 w 9662615"/>
              <a:gd name="connsiteY113" fmla="*/ 1519517 h 1583140"/>
              <a:gd name="connsiteX114" fmla="*/ 53369 w 9662615"/>
              <a:gd name="connsiteY114" fmla="*/ 1516853 h 1583140"/>
              <a:gd name="connsiteX115" fmla="*/ 2359 w 9662615"/>
              <a:gd name="connsiteY115" fmla="*/ 1515247 h 1583140"/>
              <a:gd name="connsiteX116" fmla="*/ 0 w 9662615"/>
              <a:gd name="connsiteY116" fmla="*/ 1514932 h 1583140"/>
              <a:gd name="connsiteX117" fmla="*/ 0 w 9662615"/>
              <a:gd name="connsiteY117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551077 w 9662615"/>
              <a:gd name="connsiteY3" fmla="*/ 1292033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871726 w 9662615"/>
              <a:gd name="connsiteY54" fmla="*/ 1570584 h 1583140"/>
              <a:gd name="connsiteX55" fmla="*/ 4843267 w 9662615"/>
              <a:gd name="connsiteY55" fmla="*/ 1561459 h 1583140"/>
              <a:gd name="connsiteX56" fmla="*/ 4821058 w 9662615"/>
              <a:gd name="connsiteY56" fmla="*/ 1553078 h 1583140"/>
              <a:gd name="connsiteX57" fmla="*/ 4791466 w 9662615"/>
              <a:gd name="connsiteY57" fmla="*/ 1561324 h 1583140"/>
              <a:gd name="connsiteX58" fmla="*/ 4784247 w 9662615"/>
              <a:gd name="connsiteY58" fmla="*/ 1562342 h 1583140"/>
              <a:gd name="connsiteX59" fmla="*/ 4739309 w 9662615"/>
              <a:gd name="connsiteY59" fmla="*/ 1553948 h 1583140"/>
              <a:gd name="connsiteX60" fmla="*/ 4697562 w 9662615"/>
              <a:gd name="connsiteY60" fmla="*/ 1551206 h 1583140"/>
              <a:gd name="connsiteX61" fmla="*/ 4650737 w 9662615"/>
              <a:gd name="connsiteY61" fmla="*/ 1537381 h 1583140"/>
              <a:gd name="connsiteX62" fmla="*/ 4583150 w 9662615"/>
              <a:gd name="connsiteY62" fmla="*/ 1529064 h 1583140"/>
              <a:gd name="connsiteX63" fmla="*/ 4521734 w 9662615"/>
              <a:gd name="connsiteY63" fmla="*/ 1529359 h 1583140"/>
              <a:gd name="connsiteX64" fmla="*/ 4382398 w 9662615"/>
              <a:gd name="connsiteY64" fmla="*/ 1534108 h 1583140"/>
              <a:gd name="connsiteX65" fmla="*/ 4221826 w 9662615"/>
              <a:gd name="connsiteY65" fmla="*/ 1500972 h 1583140"/>
              <a:gd name="connsiteX66" fmla="*/ 4096601 w 9662615"/>
              <a:gd name="connsiteY66" fmla="*/ 1521563 h 1583140"/>
              <a:gd name="connsiteX67" fmla="*/ 4002441 w 9662615"/>
              <a:gd name="connsiteY67" fmla="*/ 1528912 h 1583140"/>
              <a:gd name="connsiteX68" fmla="*/ 3833906 w 9662615"/>
              <a:gd name="connsiteY68" fmla="*/ 1516637 h 1583140"/>
              <a:gd name="connsiteX69" fmla="*/ 3763845 w 9662615"/>
              <a:gd name="connsiteY69" fmla="*/ 1501782 h 1583140"/>
              <a:gd name="connsiteX70" fmla="*/ 3641778 w 9662615"/>
              <a:gd name="connsiteY70" fmla="*/ 1505446 h 1583140"/>
              <a:gd name="connsiteX71" fmla="*/ 3565233 w 9662615"/>
              <a:gd name="connsiteY71" fmla="*/ 1515122 h 1583140"/>
              <a:gd name="connsiteX72" fmla="*/ 3560267 w 9662615"/>
              <a:gd name="connsiteY72" fmla="*/ 1516288 h 1583140"/>
              <a:gd name="connsiteX73" fmla="*/ 3540258 w 9662615"/>
              <a:gd name="connsiteY73" fmla="*/ 1516976 h 1583140"/>
              <a:gd name="connsiteX74" fmla="*/ 3534780 w 9662615"/>
              <a:gd name="connsiteY74" fmla="*/ 1522141 h 1583140"/>
              <a:gd name="connsiteX75" fmla="*/ 3504783 w 9662615"/>
              <a:gd name="connsiteY75" fmla="*/ 1526739 h 1583140"/>
              <a:gd name="connsiteX76" fmla="*/ 3430805 w 9662615"/>
              <a:gd name="connsiteY76" fmla="*/ 1542521 h 1583140"/>
              <a:gd name="connsiteX77" fmla="*/ 3292707 w 9662615"/>
              <a:gd name="connsiteY77" fmla="*/ 1520490 h 1583140"/>
              <a:gd name="connsiteX78" fmla="*/ 3187872 w 9662615"/>
              <a:gd name="connsiteY78" fmla="*/ 1519991 h 1583140"/>
              <a:gd name="connsiteX79" fmla="*/ 3148026 w 9662615"/>
              <a:gd name="connsiteY79" fmla="*/ 1524777 h 1583140"/>
              <a:gd name="connsiteX80" fmla="*/ 3092394 w 9662615"/>
              <a:gd name="connsiteY80" fmla="*/ 1528115 h 1583140"/>
              <a:gd name="connsiteX81" fmla="*/ 2994200 w 9662615"/>
              <a:gd name="connsiteY81" fmla="*/ 1537857 h 1583140"/>
              <a:gd name="connsiteX82" fmla="*/ 2862301 w 9662615"/>
              <a:gd name="connsiteY82" fmla="*/ 1544250 h 1583140"/>
              <a:gd name="connsiteX83" fmla="*/ 2766335 w 9662615"/>
              <a:gd name="connsiteY83" fmla="*/ 1527662 h 1583140"/>
              <a:gd name="connsiteX84" fmla="*/ 2757836 w 9662615"/>
              <a:gd name="connsiteY84" fmla="*/ 1531371 h 1583140"/>
              <a:gd name="connsiteX85" fmla="*/ 2691555 w 9662615"/>
              <a:gd name="connsiteY85" fmla="*/ 1530283 h 1583140"/>
              <a:gd name="connsiteX86" fmla="*/ 2491676 w 9662615"/>
              <a:gd name="connsiteY86" fmla="*/ 1500859 h 1583140"/>
              <a:gd name="connsiteX87" fmla="*/ 2378036 w 9662615"/>
              <a:gd name="connsiteY87" fmla="*/ 1520645 h 1583140"/>
              <a:gd name="connsiteX88" fmla="*/ 2284269 w 9662615"/>
              <a:gd name="connsiteY88" fmla="*/ 1503068 h 1583140"/>
              <a:gd name="connsiteX89" fmla="*/ 2207104 w 9662615"/>
              <a:gd name="connsiteY89" fmla="*/ 1508888 h 1583140"/>
              <a:gd name="connsiteX90" fmla="*/ 2149226 w 9662615"/>
              <a:gd name="connsiteY90" fmla="*/ 1523409 h 1583140"/>
              <a:gd name="connsiteX91" fmla="*/ 2084783 w 9662615"/>
              <a:gd name="connsiteY91" fmla="*/ 1524245 h 1583140"/>
              <a:gd name="connsiteX92" fmla="*/ 2070075 w 9662615"/>
              <a:gd name="connsiteY92" fmla="*/ 1511285 h 1583140"/>
              <a:gd name="connsiteX93" fmla="*/ 2001057 w 9662615"/>
              <a:gd name="connsiteY93" fmla="*/ 1516449 h 1583140"/>
              <a:gd name="connsiteX94" fmla="*/ 1896330 w 9662615"/>
              <a:gd name="connsiteY94" fmla="*/ 1525725 h 1583140"/>
              <a:gd name="connsiteX95" fmla="*/ 1835994 w 9662615"/>
              <a:gd name="connsiteY95" fmla="*/ 1527678 h 1583140"/>
              <a:gd name="connsiteX96" fmla="*/ 1671119 w 9662615"/>
              <a:gd name="connsiteY96" fmla="*/ 1536701 h 1583140"/>
              <a:gd name="connsiteX97" fmla="*/ 1601337 w 9662615"/>
              <a:gd name="connsiteY97" fmla="*/ 1548552 h 1583140"/>
              <a:gd name="connsiteX98" fmla="*/ 1407755 w 9662615"/>
              <a:gd name="connsiteY98" fmla="*/ 1571444 h 1583140"/>
              <a:gd name="connsiteX99" fmla="*/ 1271994 w 9662615"/>
              <a:gd name="connsiteY99" fmla="*/ 1579471 h 1583140"/>
              <a:gd name="connsiteX100" fmla="*/ 1249226 w 9662615"/>
              <a:gd name="connsiteY100" fmla="*/ 1583140 h 1583140"/>
              <a:gd name="connsiteX101" fmla="*/ 1217719 w 9662615"/>
              <a:gd name="connsiteY101" fmla="*/ 1580863 h 1583140"/>
              <a:gd name="connsiteX102" fmla="*/ 1091432 w 9662615"/>
              <a:gd name="connsiteY102" fmla="*/ 1571003 h 1583140"/>
              <a:gd name="connsiteX103" fmla="*/ 992039 w 9662615"/>
              <a:gd name="connsiteY103" fmla="*/ 1556662 h 1583140"/>
              <a:gd name="connsiteX104" fmla="*/ 868264 w 9662615"/>
              <a:gd name="connsiteY104" fmla="*/ 1566392 h 1583140"/>
              <a:gd name="connsiteX105" fmla="*/ 792765 w 9662615"/>
              <a:gd name="connsiteY105" fmla="*/ 1563102 h 1583140"/>
              <a:gd name="connsiteX106" fmla="*/ 669055 w 9662615"/>
              <a:gd name="connsiteY106" fmla="*/ 1543638 h 1583140"/>
              <a:gd name="connsiteX107" fmla="*/ 506152 w 9662615"/>
              <a:gd name="connsiteY107" fmla="*/ 1549124 h 1583140"/>
              <a:gd name="connsiteX108" fmla="*/ 472797 w 9662615"/>
              <a:gd name="connsiteY108" fmla="*/ 1568904 h 1583140"/>
              <a:gd name="connsiteX109" fmla="*/ 427864 w 9662615"/>
              <a:gd name="connsiteY109" fmla="*/ 1580848 h 1583140"/>
              <a:gd name="connsiteX110" fmla="*/ 336819 w 9662615"/>
              <a:gd name="connsiteY110" fmla="*/ 1560892 h 1583140"/>
              <a:gd name="connsiteX111" fmla="*/ 267163 w 9662615"/>
              <a:gd name="connsiteY111" fmla="*/ 1531913 h 1583140"/>
              <a:gd name="connsiteX112" fmla="*/ 196644 w 9662615"/>
              <a:gd name="connsiteY112" fmla="*/ 1524565 h 1583140"/>
              <a:gd name="connsiteX113" fmla="*/ 86819 w 9662615"/>
              <a:gd name="connsiteY113" fmla="*/ 1519517 h 1583140"/>
              <a:gd name="connsiteX114" fmla="*/ 53369 w 9662615"/>
              <a:gd name="connsiteY114" fmla="*/ 1516853 h 1583140"/>
              <a:gd name="connsiteX115" fmla="*/ 2359 w 9662615"/>
              <a:gd name="connsiteY115" fmla="*/ 1515247 h 1583140"/>
              <a:gd name="connsiteX116" fmla="*/ 0 w 9662615"/>
              <a:gd name="connsiteY116" fmla="*/ 1514932 h 1583140"/>
              <a:gd name="connsiteX117" fmla="*/ 0 w 9662615"/>
              <a:gd name="connsiteY117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551077 w 9662615"/>
              <a:gd name="connsiteY3" fmla="*/ 1292033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871726 w 9662615"/>
              <a:gd name="connsiteY54" fmla="*/ 1570584 h 1583140"/>
              <a:gd name="connsiteX55" fmla="*/ 4843267 w 9662615"/>
              <a:gd name="connsiteY55" fmla="*/ 1561459 h 1583140"/>
              <a:gd name="connsiteX56" fmla="*/ 4821058 w 9662615"/>
              <a:gd name="connsiteY56" fmla="*/ 1553078 h 1583140"/>
              <a:gd name="connsiteX57" fmla="*/ 4791466 w 9662615"/>
              <a:gd name="connsiteY57" fmla="*/ 1561324 h 1583140"/>
              <a:gd name="connsiteX58" fmla="*/ 4784247 w 9662615"/>
              <a:gd name="connsiteY58" fmla="*/ 1562342 h 1583140"/>
              <a:gd name="connsiteX59" fmla="*/ 4739309 w 9662615"/>
              <a:gd name="connsiteY59" fmla="*/ 1553948 h 1583140"/>
              <a:gd name="connsiteX60" fmla="*/ 4697562 w 9662615"/>
              <a:gd name="connsiteY60" fmla="*/ 1551206 h 1583140"/>
              <a:gd name="connsiteX61" fmla="*/ 4650737 w 9662615"/>
              <a:gd name="connsiteY61" fmla="*/ 1537381 h 1583140"/>
              <a:gd name="connsiteX62" fmla="*/ 4583150 w 9662615"/>
              <a:gd name="connsiteY62" fmla="*/ 1529064 h 1583140"/>
              <a:gd name="connsiteX63" fmla="*/ 4521734 w 9662615"/>
              <a:gd name="connsiteY63" fmla="*/ 1529359 h 1583140"/>
              <a:gd name="connsiteX64" fmla="*/ 4382398 w 9662615"/>
              <a:gd name="connsiteY64" fmla="*/ 1534108 h 1583140"/>
              <a:gd name="connsiteX65" fmla="*/ 4221826 w 9662615"/>
              <a:gd name="connsiteY65" fmla="*/ 1500972 h 1583140"/>
              <a:gd name="connsiteX66" fmla="*/ 4096601 w 9662615"/>
              <a:gd name="connsiteY66" fmla="*/ 1521563 h 1583140"/>
              <a:gd name="connsiteX67" fmla="*/ 4002441 w 9662615"/>
              <a:gd name="connsiteY67" fmla="*/ 1528912 h 1583140"/>
              <a:gd name="connsiteX68" fmla="*/ 3833906 w 9662615"/>
              <a:gd name="connsiteY68" fmla="*/ 1516637 h 1583140"/>
              <a:gd name="connsiteX69" fmla="*/ 3763845 w 9662615"/>
              <a:gd name="connsiteY69" fmla="*/ 1501782 h 1583140"/>
              <a:gd name="connsiteX70" fmla="*/ 3641778 w 9662615"/>
              <a:gd name="connsiteY70" fmla="*/ 1505446 h 1583140"/>
              <a:gd name="connsiteX71" fmla="*/ 3565233 w 9662615"/>
              <a:gd name="connsiteY71" fmla="*/ 1515122 h 1583140"/>
              <a:gd name="connsiteX72" fmla="*/ 3560267 w 9662615"/>
              <a:gd name="connsiteY72" fmla="*/ 1516288 h 1583140"/>
              <a:gd name="connsiteX73" fmla="*/ 3540258 w 9662615"/>
              <a:gd name="connsiteY73" fmla="*/ 1516976 h 1583140"/>
              <a:gd name="connsiteX74" fmla="*/ 3534780 w 9662615"/>
              <a:gd name="connsiteY74" fmla="*/ 1522141 h 1583140"/>
              <a:gd name="connsiteX75" fmla="*/ 3504783 w 9662615"/>
              <a:gd name="connsiteY75" fmla="*/ 1526739 h 1583140"/>
              <a:gd name="connsiteX76" fmla="*/ 3430805 w 9662615"/>
              <a:gd name="connsiteY76" fmla="*/ 1542521 h 1583140"/>
              <a:gd name="connsiteX77" fmla="*/ 3292707 w 9662615"/>
              <a:gd name="connsiteY77" fmla="*/ 1520490 h 1583140"/>
              <a:gd name="connsiteX78" fmla="*/ 3187872 w 9662615"/>
              <a:gd name="connsiteY78" fmla="*/ 1519991 h 1583140"/>
              <a:gd name="connsiteX79" fmla="*/ 3148026 w 9662615"/>
              <a:gd name="connsiteY79" fmla="*/ 1524777 h 1583140"/>
              <a:gd name="connsiteX80" fmla="*/ 3092394 w 9662615"/>
              <a:gd name="connsiteY80" fmla="*/ 1528115 h 1583140"/>
              <a:gd name="connsiteX81" fmla="*/ 2994200 w 9662615"/>
              <a:gd name="connsiteY81" fmla="*/ 1537857 h 1583140"/>
              <a:gd name="connsiteX82" fmla="*/ 2862301 w 9662615"/>
              <a:gd name="connsiteY82" fmla="*/ 1544250 h 1583140"/>
              <a:gd name="connsiteX83" fmla="*/ 2766335 w 9662615"/>
              <a:gd name="connsiteY83" fmla="*/ 1527662 h 1583140"/>
              <a:gd name="connsiteX84" fmla="*/ 2757836 w 9662615"/>
              <a:gd name="connsiteY84" fmla="*/ 1531371 h 1583140"/>
              <a:gd name="connsiteX85" fmla="*/ 2691555 w 9662615"/>
              <a:gd name="connsiteY85" fmla="*/ 1530283 h 1583140"/>
              <a:gd name="connsiteX86" fmla="*/ 2491676 w 9662615"/>
              <a:gd name="connsiteY86" fmla="*/ 1500859 h 1583140"/>
              <a:gd name="connsiteX87" fmla="*/ 2378036 w 9662615"/>
              <a:gd name="connsiteY87" fmla="*/ 1520645 h 1583140"/>
              <a:gd name="connsiteX88" fmla="*/ 2284269 w 9662615"/>
              <a:gd name="connsiteY88" fmla="*/ 1503068 h 1583140"/>
              <a:gd name="connsiteX89" fmla="*/ 2207104 w 9662615"/>
              <a:gd name="connsiteY89" fmla="*/ 1508888 h 1583140"/>
              <a:gd name="connsiteX90" fmla="*/ 2149226 w 9662615"/>
              <a:gd name="connsiteY90" fmla="*/ 1523409 h 1583140"/>
              <a:gd name="connsiteX91" fmla="*/ 2084783 w 9662615"/>
              <a:gd name="connsiteY91" fmla="*/ 1524245 h 1583140"/>
              <a:gd name="connsiteX92" fmla="*/ 2070075 w 9662615"/>
              <a:gd name="connsiteY92" fmla="*/ 1511285 h 1583140"/>
              <a:gd name="connsiteX93" fmla="*/ 2001057 w 9662615"/>
              <a:gd name="connsiteY93" fmla="*/ 1516449 h 1583140"/>
              <a:gd name="connsiteX94" fmla="*/ 1896330 w 9662615"/>
              <a:gd name="connsiteY94" fmla="*/ 1525725 h 1583140"/>
              <a:gd name="connsiteX95" fmla="*/ 1835994 w 9662615"/>
              <a:gd name="connsiteY95" fmla="*/ 1527678 h 1583140"/>
              <a:gd name="connsiteX96" fmla="*/ 1671119 w 9662615"/>
              <a:gd name="connsiteY96" fmla="*/ 1536701 h 1583140"/>
              <a:gd name="connsiteX97" fmla="*/ 1601337 w 9662615"/>
              <a:gd name="connsiteY97" fmla="*/ 1548552 h 1583140"/>
              <a:gd name="connsiteX98" fmla="*/ 1407755 w 9662615"/>
              <a:gd name="connsiteY98" fmla="*/ 1571444 h 1583140"/>
              <a:gd name="connsiteX99" fmla="*/ 1271994 w 9662615"/>
              <a:gd name="connsiteY99" fmla="*/ 1579471 h 1583140"/>
              <a:gd name="connsiteX100" fmla="*/ 1249226 w 9662615"/>
              <a:gd name="connsiteY100" fmla="*/ 1583140 h 1583140"/>
              <a:gd name="connsiteX101" fmla="*/ 1217719 w 9662615"/>
              <a:gd name="connsiteY101" fmla="*/ 1580863 h 1583140"/>
              <a:gd name="connsiteX102" fmla="*/ 1091432 w 9662615"/>
              <a:gd name="connsiteY102" fmla="*/ 1571003 h 1583140"/>
              <a:gd name="connsiteX103" fmla="*/ 992039 w 9662615"/>
              <a:gd name="connsiteY103" fmla="*/ 1556662 h 1583140"/>
              <a:gd name="connsiteX104" fmla="*/ 868264 w 9662615"/>
              <a:gd name="connsiteY104" fmla="*/ 1566392 h 1583140"/>
              <a:gd name="connsiteX105" fmla="*/ 792765 w 9662615"/>
              <a:gd name="connsiteY105" fmla="*/ 1563102 h 1583140"/>
              <a:gd name="connsiteX106" fmla="*/ 669055 w 9662615"/>
              <a:gd name="connsiteY106" fmla="*/ 1543638 h 1583140"/>
              <a:gd name="connsiteX107" fmla="*/ 506152 w 9662615"/>
              <a:gd name="connsiteY107" fmla="*/ 1549124 h 1583140"/>
              <a:gd name="connsiteX108" fmla="*/ 472797 w 9662615"/>
              <a:gd name="connsiteY108" fmla="*/ 1568904 h 1583140"/>
              <a:gd name="connsiteX109" fmla="*/ 396059 w 9662615"/>
              <a:gd name="connsiteY109" fmla="*/ 1560970 h 1583140"/>
              <a:gd name="connsiteX110" fmla="*/ 336819 w 9662615"/>
              <a:gd name="connsiteY110" fmla="*/ 1560892 h 1583140"/>
              <a:gd name="connsiteX111" fmla="*/ 267163 w 9662615"/>
              <a:gd name="connsiteY111" fmla="*/ 1531913 h 1583140"/>
              <a:gd name="connsiteX112" fmla="*/ 196644 w 9662615"/>
              <a:gd name="connsiteY112" fmla="*/ 1524565 h 1583140"/>
              <a:gd name="connsiteX113" fmla="*/ 86819 w 9662615"/>
              <a:gd name="connsiteY113" fmla="*/ 1519517 h 1583140"/>
              <a:gd name="connsiteX114" fmla="*/ 53369 w 9662615"/>
              <a:gd name="connsiteY114" fmla="*/ 1516853 h 1583140"/>
              <a:gd name="connsiteX115" fmla="*/ 2359 w 9662615"/>
              <a:gd name="connsiteY115" fmla="*/ 1515247 h 1583140"/>
              <a:gd name="connsiteX116" fmla="*/ 0 w 9662615"/>
              <a:gd name="connsiteY116" fmla="*/ 1514932 h 1583140"/>
              <a:gd name="connsiteX117" fmla="*/ 0 w 9662615"/>
              <a:gd name="connsiteY117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551077 w 9662615"/>
              <a:gd name="connsiteY3" fmla="*/ 1292033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871726 w 9662615"/>
              <a:gd name="connsiteY54" fmla="*/ 1570584 h 1583140"/>
              <a:gd name="connsiteX55" fmla="*/ 4843267 w 9662615"/>
              <a:gd name="connsiteY55" fmla="*/ 1561459 h 1583140"/>
              <a:gd name="connsiteX56" fmla="*/ 4821058 w 9662615"/>
              <a:gd name="connsiteY56" fmla="*/ 1553078 h 1583140"/>
              <a:gd name="connsiteX57" fmla="*/ 4791466 w 9662615"/>
              <a:gd name="connsiteY57" fmla="*/ 1561324 h 1583140"/>
              <a:gd name="connsiteX58" fmla="*/ 4784247 w 9662615"/>
              <a:gd name="connsiteY58" fmla="*/ 1562342 h 1583140"/>
              <a:gd name="connsiteX59" fmla="*/ 4739309 w 9662615"/>
              <a:gd name="connsiteY59" fmla="*/ 1553948 h 1583140"/>
              <a:gd name="connsiteX60" fmla="*/ 4697562 w 9662615"/>
              <a:gd name="connsiteY60" fmla="*/ 1551206 h 1583140"/>
              <a:gd name="connsiteX61" fmla="*/ 4650737 w 9662615"/>
              <a:gd name="connsiteY61" fmla="*/ 1537381 h 1583140"/>
              <a:gd name="connsiteX62" fmla="*/ 4583150 w 9662615"/>
              <a:gd name="connsiteY62" fmla="*/ 1529064 h 1583140"/>
              <a:gd name="connsiteX63" fmla="*/ 4521734 w 9662615"/>
              <a:gd name="connsiteY63" fmla="*/ 1529359 h 1583140"/>
              <a:gd name="connsiteX64" fmla="*/ 4382398 w 9662615"/>
              <a:gd name="connsiteY64" fmla="*/ 1534108 h 1583140"/>
              <a:gd name="connsiteX65" fmla="*/ 4221826 w 9662615"/>
              <a:gd name="connsiteY65" fmla="*/ 1500972 h 1583140"/>
              <a:gd name="connsiteX66" fmla="*/ 4096601 w 9662615"/>
              <a:gd name="connsiteY66" fmla="*/ 1521563 h 1583140"/>
              <a:gd name="connsiteX67" fmla="*/ 4002441 w 9662615"/>
              <a:gd name="connsiteY67" fmla="*/ 1528912 h 1583140"/>
              <a:gd name="connsiteX68" fmla="*/ 3833906 w 9662615"/>
              <a:gd name="connsiteY68" fmla="*/ 1516637 h 1583140"/>
              <a:gd name="connsiteX69" fmla="*/ 3763845 w 9662615"/>
              <a:gd name="connsiteY69" fmla="*/ 1501782 h 1583140"/>
              <a:gd name="connsiteX70" fmla="*/ 3641778 w 9662615"/>
              <a:gd name="connsiteY70" fmla="*/ 1505446 h 1583140"/>
              <a:gd name="connsiteX71" fmla="*/ 3565233 w 9662615"/>
              <a:gd name="connsiteY71" fmla="*/ 1515122 h 1583140"/>
              <a:gd name="connsiteX72" fmla="*/ 3560267 w 9662615"/>
              <a:gd name="connsiteY72" fmla="*/ 1516288 h 1583140"/>
              <a:gd name="connsiteX73" fmla="*/ 3540258 w 9662615"/>
              <a:gd name="connsiteY73" fmla="*/ 1516976 h 1583140"/>
              <a:gd name="connsiteX74" fmla="*/ 3534780 w 9662615"/>
              <a:gd name="connsiteY74" fmla="*/ 1522141 h 1583140"/>
              <a:gd name="connsiteX75" fmla="*/ 3504783 w 9662615"/>
              <a:gd name="connsiteY75" fmla="*/ 1526739 h 1583140"/>
              <a:gd name="connsiteX76" fmla="*/ 3430805 w 9662615"/>
              <a:gd name="connsiteY76" fmla="*/ 1542521 h 1583140"/>
              <a:gd name="connsiteX77" fmla="*/ 3292707 w 9662615"/>
              <a:gd name="connsiteY77" fmla="*/ 1520490 h 1583140"/>
              <a:gd name="connsiteX78" fmla="*/ 3187872 w 9662615"/>
              <a:gd name="connsiteY78" fmla="*/ 1519991 h 1583140"/>
              <a:gd name="connsiteX79" fmla="*/ 3148026 w 9662615"/>
              <a:gd name="connsiteY79" fmla="*/ 1524777 h 1583140"/>
              <a:gd name="connsiteX80" fmla="*/ 3092394 w 9662615"/>
              <a:gd name="connsiteY80" fmla="*/ 1528115 h 1583140"/>
              <a:gd name="connsiteX81" fmla="*/ 2994200 w 9662615"/>
              <a:gd name="connsiteY81" fmla="*/ 1537857 h 1583140"/>
              <a:gd name="connsiteX82" fmla="*/ 2862301 w 9662615"/>
              <a:gd name="connsiteY82" fmla="*/ 1544250 h 1583140"/>
              <a:gd name="connsiteX83" fmla="*/ 2766335 w 9662615"/>
              <a:gd name="connsiteY83" fmla="*/ 1527662 h 1583140"/>
              <a:gd name="connsiteX84" fmla="*/ 2757836 w 9662615"/>
              <a:gd name="connsiteY84" fmla="*/ 1531371 h 1583140"/>
              <a:gd name="connsiteX85" fmla="*/ 2691555 w 9662615"/>
              <a:gd name="connsiteY85" fmla="*/ 1530283 h 1583140"/>
              <a:gd name="connsiteX86" fmla="*/ 2491676 w 9662615"/>
              <a:gd name="connsiteY86" fmla="*/ 1500859 h 1583140"/>
              <a:gd name="connsiteX87" fmla="*/ 2378036 w 9662615"/>
              <a:gd name="connsiteY87" fmla="*/ 1520645 h 1583140"/>
              <a:gd name="connsiteX88" fmla="*/ 2284269 w 9662615"/>
              <a:gd name="connsiteY88" fmla="*/ 1503068 h 1583140"/>
              <a:gd name="connsiteX89" fmla="*/ 2207104 w 9662615"/>
              <a:gd name="connsiteY89" fmla="*/ 1508888 h 1583140"/>
              <a:gd name="connsiteX90" fmla="*/ 2149226 w 9662615"/>
              <a:gd name="connsiteY90" fmla="*/ 1523409 h 1583140"/>
              <a:gd name="connsiteX91" fmla="*/ 2084783 w 9662615"/>
              <a:gd name="connsiteY91" fmla="*/ 1524245 h 1583140"/>
              <a:gd name="connsiteX92" fmla="*/ 2070075 w 9662615"/>
              <a:gd name="connsiteY92" fmla="*/ 1511285 h 1583140"/>
              <a:gd name="connsiteX93" fmla="*/ 2001057 w 9662615"/>
              <a:gd name="connsiteY93" fmla="*/ 1516449 h 1583140"/>
              <a:gd name="connsiteX94" fmla="*/ 1896330 w 9662615"/>
              <a:gd name="connsiteY94" fmla="*/ 1525725 h 1583140"/>
              <a:gd name="connsiteX95" fmla="*/ 1835994 w 9662615"/>
              <a:gd name="connsiteY95" fmla="*/ 1527678 h 1583140"/>
              <a:gd name="connsiteX96" fmla="*/ 1671119 w 9662615"/>
              <a:gd name="connsiteY96" fmla="*/ 1536701 h 1583140"/>
              <a:gd name="connsiteX97" fmla="*/ 1601337 w 9662615"/>
              <a:gd name="connsiteY97" fmla="*/ 1548552 h 1583140"/>
              <a:gd name="connsiteX98" fmla="*/ 1407755 w 9662615"/>
              <a:gd name="connsiteY98" fmla="*/ 1571444 h 1583140"/>
              <a:gd name="connsiteX99" fmla="*/ 1271994 w 9662615"/>
              <a:gd name="connsiteY99" fmla="*/ 1579471 h 1583140"/>
              <a:gd name="connsiteX100" fmla="*/ 1249226 w 9662615"/>
              <a:gd name="connsiteY100" fmla="*/ 1583140 h 1583140"/>
              <a:gd name="connsiteX101" fmla="*/ 1217719 w 9662615"/>
              <a:gd name="connsiteY101" fmla="*/ 1580863 h 1583140"/>
              <a:gd name="connsiteX102" fmla="*/ 1091432 w 9662615"/>
              <a:gd name="connsiteY102" fmla="*/ 1571003 h 1583140"/>
              <a:gd name="connsiteX103" fmla="*/ 992039 w 9662615"/>
              <a:gd name="connsiteY103" fmla="*/ 1556662 h 1583140"/>
              <a:gd name="connsiteX104" fmla="*/ 868264 w 9662615"/>
              <a:gd name="connsiteY104" fmla="*/ 1566392 h 1583140"/>
              <a:gd name="connsiteX105" fmla="*/ 792765 w 9662615"/>
              <a:gd name="connsiteY105" fmla="*/ 1563102 h 1583140"/>
              <a:gd name="connsiteX106" fmla="*/ 669055 w 9662615"/>
              <a:gd name="connsiteY106" fmla="*/ 1543638 h 1583140"/>
              <a:gd name="connsiteX107" fmla="*/ 541933 w 9662615"/>
              <a:gd name="connsiteY107" fmla="*/ 1561051 h 1583140"/>
              <a:gd name="connsiteX108" fmla="*/ 472797 w 9662615"/>
              <a:gd name="connsiteY108" fmla="*/ 1568904 h 1583140"/>
              <a:gd name="connsiteX109" fmla="*/ 396059 w 9662615"/>
              <a:gd name="connsiteY109" fmla="*/ 1560970 h 1583140"/>
              <a:gd name="connsiteX110" fmla="*/ 336819 w 9662615"/>
              <a:gd name="connsiteY110" fmla="*/ 1560892 h 1583140"/>
              <a:gd name="connsiteX111" fmla="*/ 267163 w 9662615"/>
              <a:gd name="connsiteY111" fmla="*/ 1531913 h 1583140"/>
              <a:gd name="connsiteX112" fmla="*/ 196644 w 9662615"/>
              <a:gd name="connsiteY112" fmla="*/ 1524565 h 1583140"/>
              <a:gd name="connsiteX113" fmla="*/ 86819 w 9662615"/>
              <a:gd name="connsiteY113" fmla="*/ 1519517 h 1583140"/>
              <a:gd name="connsiteX114" fmla="*/ 53369 w 9662615"/>
              <a:gd name="connsiteY114" fmla="*/ 1516853 h 1583140"/>
              <a:gd name="connsiteX115" fmla="*/ 2359 w 9662615"/>
              <a:gd name="connsiteY115" fmla="*/ 1515247 h 1583140"/>
              <a:gd name="connsiteX116" fmla="*/ 0 w 9662615"/>
              <a:gd name="connsiteY116" fmla="*/ 1514932 h 1583140"/>
              <a:gd name="connsiteX117" fmla="*/ 0 w 9662615"/>
              <a:gd name="connsiteY117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551077 w 9662615"/>
              <a:gd name="connsiteY3" fmla="*/ 1292033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871726 w 9662615"/>
              <a:gd name="connsiteY54" fmla="*/ 1570584 h 1583140"/>
              <a:gd name="connsiteX55" fmla="*/ 4843267 w 9662615"/>
              <a:gd name="connsiteY55" fmla="*/ 1561459 h 1583140"/>
              <a:gd name="connsiteX56" fmla="*/ 4821058 w 9662615"/>
              <a:gd name="connsiteY56" fmla="*/ 1553078 h 1583140"/>
              <a:gd name="connsiteX57" fmla="*/ 4791466 w 9662615"/>
              <a:gd name="connsiteY57" fmla="*/ 1561324 h 1583140"/>
              <a:gd name="connsiteX58" fmla="*/ 4784247 w 9662615"/>
              <a:gd name="connsiteY58" fmla="*/ 1562342 h 1583140"/>
              <a:gd name="connsiteX59" fmla="*/ 4739309 w 9662615"/>
              <a:gd name="connsiteY59" fmla="*/ 1553948 h 1583140"/>
              <a:gd name="connsiteX60" fmla="*/ 4697562 w 9662615"/>
              <a:gd name="connsiteY60" fmla="*/ 1551206 h 1583140"/>
              <a:gd name="connsiteX61" fmla="*/ 4650737 w 9662615"/>
              <a:gd name="connsiteY61" fmla="*/ 1537381 h 1583140"/>
              <a:gd name="connsiteX62" fmla="*/ 4583150 w 9662615"/>
              <a:gd name="connsiteY62" fmla="*/ 1529064 h 1583140"/>
              <a:gd name="connsiteX63" fmla="*/ 4521734 w 9662615"/>
              <a:gd name="connsiteY63" fmla="*/ 1529359 h 1583140"/>
              <a:gd name="connsiteX64" fmla="*/ 4382398 w 9662615"/>
              <a:gd name="connsiteY64" fmla="*/ 1534108 h 1583140"/>
              <a:gd name="connsiteX65" fmla="*/ 4221826 w 9662615"/>
              <a:gd name="connsiteY65" fmla="*/ 1500972 h 1583140"/>
              <a:gd name="connsiteX66" fmla="*/ 4096601 w 9662615"/>
              <a:gd name="connsiteY66" fmla="*/ 1521563 h 1583140"/>
              <a:gd name="connsiteX67" fmla="*/ 4002441 w 9662615"/>
              <a:gd name="connsiteY67" fmla="*/ 1528912 h 1583140"/>
              <a:gd name="connsiteX68" fmla="*/ 3833906 w 9662615"/>
              <a:gd name="connsiteY68" fmla="*/ 1516637 h 1583140"/>
              <a:gd name="connsiteX69" fmla="*/ 3763845 w 9662615"/>
              <a:gd name="connsiteY69" fmla="*/ 1501782 h 1583140"/>
              <a:gd name="connsiteX70" fmla="*/ 3641778 w 9662615"/>
              <a:gd name="connsiteY70" fmla="*/ 1505446 h 1583140"/>
              <a:gd name="connsiteX71" fmla="*/ 3565233 w 9662615"/>
              <a:gd name="connsiteY71" fmla="*/ 1515122 h 1583140"/>
              <a:gd name="connsiteX72" fmla="*/ 3560267 w 9662615"/>
              <a:gd name="connsiteY72" fmla="*/ 1516288 h 1583140"/>
              <a:gd name="connsiteX73" fmla="*/ 3540258 w 9662615"/>
              <a:gd name="connsiteY73" fmla="*/ 1516976 h 1583140"/>
              <a:gd name="connsiteX74" fmla="*/ 3534780 w 9662615"/>
              <a:gd name="connsiteY74" fmla="*/ 1522141 h 1583140"/>
              <a:gd name="connsiteX75" fmla="*/ 3504783 w 9662615"/>
              <a:gd name="connsiteY75" fmla="*/ 1526739 h 1583140"/>
              <a:gd name="connsiteX76" fmla="*/ 3430805 w 9662615"/>
              <a:gd name="connsiteY76" fmla="*/ 1542521 h 1583140"/>
              <a:gd name="connsiteX77" fmla="*/ 3292707 w 9662615"/>
              <a:gd name="connsiteY77" fmla="*/ 1520490 h 1583140"/>
              <a:gd name="connsiteX78" fmla="*/ 3187872 w 9662615"/>
              <a:gd name="connsiteY78" fmla="*/ 1519991 h 1583140"/>
              <a:gd name="connsiteX79" fmla="*/ 3148026 w 9662615"/>
              <a:gd name="connsiteY79" fmla="*/ 1524777 h 1583140"/>
              <a:gd name="connsiteX80" fmla="*/ 3092394 w 9662615"/>
              <a:gd name="connsiteY80" fmla="*/ 1528115 h 1583140"/>
              <a:gd name="connsiteX81" fmla="*/ 2994200 w 9662615"/>
              <a:gd name="connsiteY81" fmla="*/ 1537857 h 1583140"/>
              <a:gd name="connsiteX82" fmla="*/ 2862301 w 9662615"/>
              <a:gd name="connsiteY82" fmla="*/ 1544250 h 1583140"/>
              <a:gd name="connsiteX83" fmla="*/ 2766335 w 9662615"/>
              <a:gd name="connsiteY83" fmla="*/ 1527662 h 1583140"/>
              <a:gd name="connsiteX84" fmla="*/ 2757836 w 9662615"/>
              <a:gd name="connsiteY84" fmla="*/ 1531371 h 1583140"/>
              <a:gd name="connsiteX85" fmla="*/ 2691555 w 9662615"/>
              <a:gd name="connsiteY85" fmla="*/ 1530283 h 1583140"/>
              <a:gd name="connsiteX86" fmla="*/ 2491676 w 9662615"/>
              <a:gd name="connsiteY86" fmla="*/ 1500859 h 1583140"/>
              <a:gd name="connsiteX87" fmla="*/ 2378036 w 9662615"/>
              <a:gd name="connsiteY87" fmla="*/ 1520645 h 1583140"/>
              <a:gd name="connsiteX88" fmla="*/ 2284269 w 9662615"/>
              <a:gd name="connsiteY88" fmla="*/ 1503068 h 1583140"/>
              <a:gd name="connsiteX89" fmla="*/ 2207104 w 9662615"/>
              <a:gd name="connsiteY89" fmla="*/ 1508888 h 1583140"/>
              <a:gd name="connsiteX90" fmla="*/ 2149226 w 9662615"/>
              <a:gd name="connsiteY90" fmla="*/ 1523409 h 1583140"/>
              <a:gd name="connsiteX91" fmla="*/ 2084783 w 9662615"/>
              <a:gd name="connsiteY91" fmla="*/ 1524245 h 1583140"/>
              <a:gd name="connsiteX92" fmla="*/ 2070075 w 9662615"/>
              <a:gd name="connsiteY92" fmla="*/ 1511285 h 1583140"/>
              <a:gd name="connsiteX93" fmla="*/ 2001057 w 9662615"/>
              <a:gd name="connsiteY93" fmla="*/ 1516449 h 1583140"/>
              <a:gd name="connsiteX94" fmla="*/ 1896330 w 9662615"/>
              <a:gd name="connsiteY94" fmla="*/ 1525725 h 1583140"/>
              <a:gd name="connsiteX95" fmla="*/ 1835994 w 9662615"/>
              <a:gd name="connsiteY95" fmla="*/ 1527678 h 1583140"/>
              <a:gd name="connsiteX96" fmla="*/ 1671119 w 9662615"/>
              <a:gd name="connsiteY96" fmla="*/ 1536701 h 1583140"/>
              <a:gd name="connsiteX97" fmla="*/ 1601337 w 9662615"/>
              <a:gd name="connsiteY97" fmla="*/ 1548552 h 1583140"/>
              <a:gd name="connsiteX98" fmla="*/ 1407755 w 9662615"/>
              <a:gd name="connsiteY98" fmla="*/ 1571444 h 1583140"/>
              <a:gd name="connsiteX99" fmla="*/ 1271994 w 9662615"/>
              <a:gd name="connsiteY99" fmla="*/ 1579471 h 1583140"/>
              <a:gd name="connsiteX100" fmla="*/ 1249226 w 9662615"/>
              <a:gd name="connsiteY100" fmla="*/ 1583140 h 1583140"/>
              <a:gd name="connsiteX101" fmla="*/ 1217719 w 9662615"/>
              <a:gd name="connsiteY101" fmla="*/ 1580863 h 1583140"/>
              <a:gd name="connsiteX102" fmla="*/ 1091432 w 9662615"/>
              <a:gd name="connsiteY102" fmla="*/ 1571003 h 1583140"/>
              <a:gd name="connsiteX103" fmla="*/ 992039 w 9662615"/>
              <a:gd name="connsiteY103" fmla="*/ 1556662 h 1583140"/>
              <a:gd name="connsiteX104" fmla="*/ 868264 w 9662615"/>
              <a:gd name="connsiteY104" fmla="*/ 1566392 h 1583140"/>
              <a:gd name="connsiteX105" fmla="*/ 792765 w 9662615"/>
              <a:gd name="connsiteY105" fmla="*/ 1563102 h 1583140"/>
              <a:gd name="connsiteX106" fmla="*/ 653153 w 9662615"/>
              <a:gd name="connsiteY106" fmla="*/ 1563516 h 1583140"/>
              <a:gd name="connsiteX107" fmla="*/ 541933 w 9662615"/>
              <a:gd name="connsiteY107" fmla="*/ 1561051 h 1583140"/>
              <a:gd name="connsiteX108" fmla="*/ 472797 w 9662615"/>
              <a:gd name="connsiteY108" fmla="*/ 1568904 h 1583140"/>
              <a:gd name="connsiteX109" fmla="*/ 396059 w 9662615"/>
              <a:gd name="connsiteY109" fmla="*/ 1560970 h 1583140"/>
              <a:gd name="connsiteX110" fmla="*/ 336819 w 9662615"/>
              <a:gd name="connsiteY110" fmla="*/ 1560892 h 1583140"/>
              <a:gd name="connsiteX111" fmla="*/ 267163 w 9662615"/>
              <a:gd name="connsiteY111" fmla="*/ 1531913 h 1583140"/>
              <a:gd name="connsiteX112" fmla="*/ 196644 w 9662615"/>
              <a:gd name="connsiteY112" fmla="*/ 1524565 h 1583140"/>
              <a:gd name="connsiteX113" fmla="*/ 86819 w 9662615"/>
              <a:gd name="connsiteY113" fmla="*/ 1519517 h 1583140"/>
              <a:gd name="connsiteX114" fmla="*/ 53369 w 9662615"/>
              <a:gd name="connsiteY114" fmla="*/ 1516853 h 1583140"/>
              <a:gd name="connsiteX115" fmla="*/ 2359 w 9662615"/>
              <a:gd name="connsiteY115" fmla="*/ 1515247 h 1583140"/>
              <a:gd name="connsiteX116" fmla="*/ 0 w 9662615"/>
              <a:gd name="connsiteY116" fmla="*/ 1514932 h 1583140"/>
              <a:gd name="connsiteX117" fmla="*/ 0 w 9662615"/>
              <a:gd name="connsiteY117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551077 w 9662615"/>
              <a:gd name="connsiteY3" fmla="*/ 1292033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871726 w 9662615"/>
              <a:gd name="connsiteY54" fmla="*/ 1570584 h 1583140"/>
              <a:gd name="connsiteX55" fmla="*/ 4843267 w 9662615"/>
              <a:gd name="connsiteY55" fmla="*/ 1561459 h 1583140"/>
              <a:gd name="connsiteX56" fmla="*/ 4821058 w 9662615"/>
              <a:gd name="connsiteY56" fmla="*/ 1553078 h 1583140"/>
              <a:gd name="connsiteX57" fmla="*/ 4791466 w 9662615"/>
              <a:gd name="connsiteY57" fmla="*/ 1561324 h 1583140"/>
              <a:gd name="connsiteX58" fmla="*/ 4784247 w 9662615"/>
              <a:gd name="connsiteY58" fmla="*/ 1562342 h 1583140"/>
              <a:gd name="connsiteX59" fmla="*/ 4739309 w 9662615"/>
              <a:gd name="connsiteY59" fmla="*/ 1553948 h 1583140"/>
              <a:gd name="connsiteX60" fmla="*/ 4697562 w 9662615"/>
              <a:gd name="connsiteY60" fmla="*/ 1551206 h 1583140"/>
              <a:gd name="connsiteX61" fmla="*/ 4650737 w 9662615"/>
              <a:gd name="connsiteY61" fmla="*/ 1537381 h 1583140"/>
              <a:gd name="connsiteX62" fmla="*/ 4583150 w 9662615"/>
              <a:gd name="connsiteY62" fmla="*/ 1529064 h 1583140"/>
              <a:gd name="connsiteX63" fmla="*/ 4521734 w 9662615"/>
              <a:gd name="connsiteY63" fmla="*/ 1529359 h 1583140"/>
              <a:gd name="connsiteX64" fmla="*/ 4382398 w 9662615"/>
              <a:gd name="connsiteY64" fmla="*/ 1534108 h 1583140"/>
              <a:gd name="connsiteX65" fmla="*/ 4221826 w 9662615"/>
              <a:gd name="connsiteY65" fmla="*/ 1500972 h 1583140"/>
              <a:gd name="connsiteX66" fmla="*/ 4096601 w 9662615"/>
              <a:gd name="connsiteY66" fmla="*/ 1521563 h 1583140"/>
              <a:gd name="connsiteX67" fmla="*/ 4002441 w 9662615"/>
              <a:gd name="connsiteY67" fmla="*/ 1528912 h 1583140"/>
              <a:gd name="connsiteX68" fmla="*/ 3833906 w 9662615"/>
              <a:gd name="connsiteY68" fmla="*/ 1516637 h 1583140"/>
              <a:gd name="connsiteX69" fmla="*/ 3763845 w 9662615"/>
              <a:gd name="connsiteY69" fmla="*/ 1501782 h 1583140"/>
              <a:gd name="connsiteX70" fmla="*/ 3641778 w 9662615"/>
              <a:gd name="connsiteY70" fmla="*/ 1505446 h 1583140"/>
              <a:gd name="connsiteX71" fmla="*/ 3565233 w 9662615"/>
              <a:gd name="connsiteY71" fmla="*/ 1515122 h 1583140"/>
              <a:gd name="connsiteX72" fmla="*/ 3560267 w 9662615"/>
              <a:gd name="connsiteY72" fmla="*/ 1516288 h 1583140"/>
              <a:gd name="connsiteX73" fmla="*/ 3540258 w 9662615"/>
              <a:gd name="connsiteY73" fmla="*/ 1516976 h 1583140"/>
              <a:gd name="connsiteX74" fmla="*/ 3534780 w 9662615"/>
              <a:gd name="connsiteY74" fmla="*/ 1522141 h 1583140"/>
              <a:gd name="connsiteX75" fmla="*/ 3504783 w 9662615"/>
              <a:gd name="connsiteY75" fmla="*/ 1526739 h 1583140"/>
              <a:gd name="connsiteX76" fmla="*/ 3430805 w 9662615"/>
              <a:gd name="connsiteY76" fmla="*/ 1542521 h 1583140"/>
              <a:gd name="connsiteX77" fmla="*/ 3292707 w 9662615"/>
              <a:gd name="connsiteY77" fmla="*/ 1520490 h 1583140"/>
              <a:gd name="connsiteX78" fmla="*/ 3187872 w 9662615"/>
              <a:gd name="connsiteY78" fmla="*/ 1519991 h 1583140"/>
              <a:gd name="connsiteX79" fmla="*/ 3148026 w 9662615"/>
              <a:gd name="connsiteY79" fmla="*/ 1524777 h 1583140"/>
              <a:gd name="connsiteX80" fmla="*/ 3092394 w 9662615"/>
              <a:gd name="connsiteY80" fmla="*/ 1528115 h 1583140"/>
              <a:gd name="connsiteX81" fmla="*/ 2994200 w 9662615"/>
              <a:gd name="connsiteY81" fmla="*/ 1537857 h 1583140"/>
              <a:gd name="connsiteX82" fmla="*/ 2862301 w 9662615"/>
              <a:gd name="connsiteY82" fmla="*/ 1544250 h 1583140"/>
              <a:gd name="connsiteX83" fmla="*/ 2766335 w 9662615"/>
              <a:gd name="connsiteY83" fmla="*/ 1527662 h 1583140"/>
              <a:gd name="connsiteX84" fmla="*/ 2757836 w 9662615"/>
              <a:gd name="connsiteY84" fmla="*/ 1531371 h 1583140"/>
              <a:gd name="connsiteX85" fmla="*/ 2691555 w 9662615"/>
              <a:gd name="connsiteY85" fmla="*/ 1530283 h 1583140"/>
              <a:gd name="connsiteX86" fmla="*/ 2491676 w 9662615"/>
              <a:gd name="connsiteY86" fmla="*/ 1500859 h 1583140"/>
              <a:gd name="connsiteX87" fmla="*/ 2378036 w 9662615"/>
              <a:gd name="connsiteY87" fmla="*/ 1520645 h 1583140"/>
              <a:gd name="connsiteX88" fmla="*/ 2284269 w 9662615"/>
              <a:gd name="connsiteY88" fmla="*/ 1503068 h 1583140"/>
              <a:gd name="connsiteX89" fmla="*/ 2207104 w 9662615"/>
              <a:gd name="connsiteY89" fmla="*/ 1508888 h 1583140"/>
              <a:gd name="connsiteX90" fmla="*/ 2149226 w 9662615"/>
              <a:gd name="connsiteY90" fmla="*/ 1523409 h 1583140"/>
              <a:gd name="connsiteX91" fmla="*/ 2084783 w 9662615"/>
              <a:gd name="connsiteY91" fmla="*/ 1524245 h 1583140"/>
              <a:gd name="connsiteX92" fmla="*/ 2070075 w 9662615"/>
              <a:gd name="connsiteY92" fmla="*/ 1511285 h 1583140"/>
              <a:gd name="connsiteX93" fmla="*/ 2001057 w 9662615"/>
              <a:gd name="connsiteY93" fmla="*/ 1516449 h 1583140"/>
              <a:gd name="connsiteX94" fmla="*/ 1896330 w 9662615"/>
              <a:gd name="connsiteY94" fmla="*/ 1525725 h 1583140"/>
              <a:gd name="connsiteX95" fmla="*/ 1835994 w 9662615"/>
              <a:gd name="connsiteY95" fmla="*/ 1527678 h 1583140"/>
              <a:gd name="connsiteX96" fmla="*/ 1671119 w 9662615"/>
              <a:gd name="connsiteY96" fmla="*/ 1536701 h 1583140"/>
              <a:gd name="connsiteX97" fmla="*/ 1601337 w 9662615"/>
              <a:gd name="connsiteY97" fmla="*/ 1548552 h 1583140"/>
              <a:gd name="connsiteX98" fmla="*/ 1407755 w 9662615"/>
              <a:gd name="connsiteY98" fmla="*/ 1571444 h 1583140"/>
              <a:gd name="connsiteX99" fmla="*/ 1271994 w 9662615"/>
              <a:gd name="connsiteY99" fmla="*/ 1579471 h 1583140"/>
              <a:gd name="connsiteX100" fmla="*/ 1249226 w 9662615"/>
              <a:gd name="connsiteY100" fmla="*/ 1583140 h 1583140"/>
              <a:gd name="connsiteX101" fmla="*/ 1217719 w 9662615"/>
              <a:gd name="connsiteY101" fmla="*/ 1580863 h 1583140"/>
              <a:gd name="connsiteX102" fmla="*/ 1091432 w 9662615"/>
              <a:gd name="connsiteY102" fmla="*/ 1571003 h 1583140"/>
              <a:gd name="connsiteX103" fmla="*/ 940355 w 9662615"/>
              <a:gd name="connsiteY103" fmla="*/ 1560638 h 1583140"/>
              <a:gd name="connsiteX104" fmla="*/ 868264 w 9662615"/>
              <a:gd name="connsiteY104" fmla="*/ 1566392 h 1583140"/>
              <a:gd name="connsiteX105" fmla="*/ 792765 w 9662615"/>
              <a:gd name="connsiteY105" fmla="*/ 1563102 h 1583140"/>
              <a:gd name="connsiteX106" fmla="*/ 653153 w 9662615"/>
              <a:gd name="connsiteY106" fmla="*/ 1563516 h 1583140"/>
              <a:gd name="connsiteX107" fmla="*/ 541933 w 9662615"/>
              <a:gd name="connsiteY107" fmla="*/ 1561051 h 1583140"/>
              <a:gd name="connsiteX108" fmla="*/ 472797 w 9662615"/>
              <a:gd name="connsiteY108" fmla="*/ 1568904 h 1583140"/>
              <a:gd name="connsiteX109" fmla="*/ 396059 w 9662615"/>
              <a:gd name="connsiteY109" fmla="*/ 1560970 h 1583140"/>
              <a:gd name="connsiteX110" fmla="*/ 336819 w 9662615"/>
              <a:gd name="connsiteY110" fmla="*/ 1560892 h 1583140"/>
              <a:gd name="connsiteX111" fmla="*/ 267163 w 9662615"/>
              <a:gd name="connsiteY111" fmla="*/ 1531913 h 1583140"/>
              <a:gd name="connsiteX112" fmla="*/ 196644 w 9662615"/>
              <a:gd name="connsiteY112" fmla="*/ 1524565 h 1583140"/>
              <a:gd name="connsiteX113" fmla="*/ 86819 w 9662615"/>
              <a:gd name="connsiteY113" fmla="*/ 1519517 h 1583140"/>
              <a:gd name="connsiteX114" fmla="*/ 53369 w 9662615"/>
              <a:gd name="connsiteY114" fmla="*/ 1516853 h 1583140"/>
              <a:gd name="connsiteX115" fmla="*/ 2359 w 9662615"/>
              <a:gd name="connsiteY115" fmla="*/ 1515247 h 1583140"/>
              <a:gd name="connsiteX116" fmla="*/ 0 w 9662615"/>
              <a:gd name="connsiteY116" fmla="*/ 1514932 h 1583140"/>
              <a:gd name="connsiteX117" fmla="*/ 0 w 9662615"/>
              <a:gd name="connsiteY117" fmla="*/ 0 h 1583140"/>
              <a:gd name="connsiteX0" fmla="*/ 0 w 9662615"/>
              <a:gd name="connsiteY0" fmla="*/ 0 h 1592811"/>
              <a:gd name="connsiteX1" fmla="*/ 9662615 w 9662615"/>
              <a:gd name="connsiteY1" fmla="*/ 0 h 1592811"/>
              <a:gd name="connsiteX2" fmla="*/ 9662615 w 9662615"/>
              <a:gd name="connsiteY2" fmla="*/ 1280346 h 1592811"/>
              <a:gd name="connsiteX3" fmla="*/ 9551077 w 9662615"/>
              <a:gd name="connsiteY3" fmla="*/ 1292033 h 1592811"/>
              <a:gd name="connsiteX4" fmla="*/ 9469546 w 9662615"/>
              <a:gd name="connsiteY4" fmla="*/ 1289837 h 1592811"/>
              <a:gd name="connsiteX5" fmla="*/ 9326260 w 9662615"/>
              <a:gd name="connsiteY5" fmla="*/ 1277155 h 1592811"/>
              <a:gd name="connsiteX6" fmla="*/ 9144767 w 9662615"/>
              <a:gd name="connsiteY6" fmla="*/ 1264120 h 1592811"/>
              <a:gd name="connsiteX7" fmla="*/ 8976400 w 9662615"/>
              <a:gd name="connsiteY7" fmla="*/ 1326661 h 1592811"/>
              <a:gd name="connsiteX8" fmla="*/ 8828711 w 9662615"/>
              <a:gd name="connsiteY8" fmla="*/ 1346394 h 1592811"/>
              <a:gd name="connsiteX9" fmla="*/ 8695953 w 9662615"/>
              <a:gd name="connsiteY9" fmla="*/ 1346784 h 1592811"/>
              <a:gd name="connsiteX10" fmla="*/ 8652191 w 9662615"/>
              <a:gd name="connsiteY10" fmla="*/ 1345903 h 1592811"/>
              <a:gd name="connsiteX11" fmla="*/ 8591582 w 9662615"/>
              <a:gd name="connsiteY11" fmla="*/ 1341666 h 1592811"/>
              <a:gd name="connsiteX12" fmla="*/ 8537336 w 9662615"/>
              <a:gd name="connsiteY12" fmla="*/ 1341684 h 1592811"/>
              <a:gd name="connsiteX13" fmla="*/ 8416849 w 9662615"/>
              <a:gd name="connsiteY13" fmla="*/ 1367085 h 1592811"/>
              <a:gd name="connsiteX14" fmla="*/ 8278355 w 9662615"/>
              <a:gd name="connsiteY14" fmla="*/ 1386569 h 1592811"/>
              <a:gd name="connsiteX15" fmla="*/ 8197961 w 9662615"/>
              <a:gd name="connsiteY15" fmla="*/ 1392804 h 1592811"/>
              <a:gd name="connsiteX16" fmla="*/ 8171196 w 9662615"/>
              <a:gd name="connsiteY16" fmla="*/ 1397216 h 1592811"/>
              <a:gd name="connsiteX17" fmla="*/ 8087910 w 9662615"/>
              <a:gd name="connsiteY17" fmla="*/ 1386449 h 1592811"/>
              <a:gd name="connsiteX18" fmla="*/ 7974579 w 9662615"/>
              <a:gd name="connsiteY18" fmla="*/ 1383439 h 1592811"/>
              <a:gd name="connsiteX19" fmla="*/ 7768351 w 9662615"/>
              <a:gd name="connsiteY19" fmla="*/ 1395051 h 1592811"/>
              <a:gd name="connsiteX20" fmla="*/ 7635985 w 9662615"/>
              <a:gd name="connsiteY20" fmla="*/ 1386363 h 1592811"/>
              <a:gd name="connsiteX21" fmla="*/ 7466069 w 9662615"/>
              <a:gd name="connsiteY21" fmla="*/ 1377654 h 1592811"/>
              <a:gd name="connsiteX22" fmla="*/ 7355642 w 9662615"/>
              <a:gd name="connsiteY22" fmla="*/ 1407761 h 1592811"/>
              <a:gd name="connsiteX23" fmla="*/ 7215220 w 9662615"/>
              <a:gd name="connsiteY23" fmla="*/ 1397856 h 1592811"/>
              <a:gd name="connsiteX24" fmla="*/ 7082147 w 9662615"/>
              <a:gd name="connsiteY24" fmla="*/ 1406113 h 1592811"/>
              <a:gd name="connsiteX25" fmla="*/ 6987129 w 9662615"/>
              <a:gd name="connsiteY25" fmla="*/ 1404834 h 1592811"/>
              <a:gd name="connsiteX26" fmla="*/ 6907567 w 9662615"/>
              <a:gd name="connsiteY26" fmla="*/ 1419149 h 1592811"/>
              <a:gd name="connsiteX27" fmla="*/ 6748428 w 9662615"/>
              <a:gd name="connsiteY27" fmla="*/ 1420308 h 1592811"/>
              <a:gd name="connsiteX28" fmla="*/ 6654257 w 9662615"/>
              <a:gd name="connsiteY28" fmla="*/ 1424143 h 1592811"/>
              <a:gd name="connsiteX29" fmla="*/ 6620123 w 9662615"/>
              <a:gd name="connsiteY29" fmla="*/ 1430535 h 1592811"/>
              <a:gd name="connsiteX30" fmla="*/ 6571355 w 9662615"/>
              <a:gd name="connsiteY30" fmla="*/ 1436144 h 1592811"/>
              <a:gd name="connsiteX31" fmla="*/ 6486557 w 9662615"/>
              <a:gd name="connsiteY31" fmla="*/ 1449861 h 1592811"/>
              <a:gd name="connsiteX32" fmla="*/ 6370419 w 9662615"/>
              <a:gd name="connsiteY32" fmla="*/ 1461649 h 1592811"/>
              <a:gd name="connsiteX33" fmla="*/ 6278839 w 9662615"/>
              <a:gd name="connsiteY33" fmla="*/ 1449160 h 1592811"/>
              <a:gd name="connsiteX34" fmla="*/ 6272455 w 9662615"/>
              <a:gd name="connsiteY34" fmla="*/ 1453191 h 1592811"/>
              <a:gd name="connsiteX35" fmla="*/ 6212659 w 9662615"/>
              <a:gd name="connsiteY35" fmla="*/ 1454850 h 1592811"/>
              <a:gd name="connsiteX36" fmla="*/ 6069317 w 9662615"/>
              <a:gd name="connsiteY36" fmla="*/ 1445838 h 1592811"/>
              <a:gd name="connsiteX37" fmla="*/ 5878477 w 9662615"/>
              <a:gd name="connsiteY37" fmla="*/ 1439180 h 1592811"/>
              <a:gd name="connsiteX38" fmla="*/ 5838387 w 9662615"/>
              <a:gd name="connsiteY38" fmla="*/ 1444679 h 1592811"/>
              <a:gd name="connsiteX39" fmla="*/ 5771136 w 9662615"/>
              <a:gd name="connsiteY39" fmla="*/ 1453639 h 1592811"/>
              <a:gd name="connsiteX40" fmla="*/ 5724081 w 9662615"/>
              <a:gd name="connsiteY40" fmla="*/ 1470431 h 1592811"/>
              <a:gd name="connsiteX41" fmla="*/ 5666577 w 9662615"/>
              <a:gd name="connsiteY41" fmla="*/ 1473921 h 1592811"/>
              <a:gd name="connsiteX42" fmla="*/ 5649068 w 9662615"/>
              <a:gd name="connsiteY42" fmla="*/ 1461676 h 1592811"/>
              <a:gd name="connsiteX43" fmla="*/ 5588902 w 9662615"/>
              <a:gd name="connsiteY43" fmla="*/ 1469647 h 1592811"/>
              <a:gd name="connsiteX44" fmla="*/ 5498090 w 9662615"/>
              <a:gd name="connsiteY44" fmla="*/ 1483173 h 1592811"/>
              <a:gd name="connsiteX45" fmla="*/ 5444641 w 9662615"/>
              <a:gd name="connsiteY45" fmla="*/ 1487602 h 1592811"/>
              <a:gd name="connsiteX46" fmla="*/ 5299812 w 9662615"/>
              <a:gd name="connsiteY46" fmla="*/ 1503362 h 1592811"/>
              <a:gd name="connsiteX47" fmla="*/ 5245752 w 9662615"/>
              <a:gd name="connsiteY47" fmla="*/ 1520612 h 1592811"/>
              <a:gd name="connsiteX48" fmla="*/ 5177807 w 9662615"/>
              <a:gd name="connsiteY48" fmla="*/ 1526802 h 1592811"/>
              <a:gd name="connsiteX49" fmla="*/ 5113910 w 9662615"/>
              <a:gd name="connsiteY49" fmla="*/ 1533205 h 1592811"/>
              <a:gd name="connsiteX50" fmla="*/ 5059484 w 9662615"/>
              <a:gd name="connsiteY50" fmla="*/ 1546802 h 1592811"/>
              <a:gd name="connsiteX51" fmla="*/ 5038524 w 9662615"/>
              <a:gd name="connsiteY51" fmla="*/ 1545675 h 1592811"/>
              <a:gd name="connsiteX52" fmla="*/ 5026564 w 9662615"/>
              <a:gd name="connsiteY52" fmla="*/ 1545376 h 1592811"/>
              <a:gd name="connsiteX53" fmla="*/ 4969433 w 9662615"/>
              <a:gd name="connsiteY53" fmla="*/ 1550865 h 1592811"/>
              <a:gd name="connsiteX54" fmla="*/ 4871726 w 9662615"/>
              <a:gd name="connsiteY54" fmla="*/ 1570584 h 1592811"/>
              <a:gd name="connsiteX55" fmla="*/ 4843267 w 9662615"/>
              <a:gd name="connsiteY55" fmla="*/ 1561459 h 1592811"/>
              <a:gd name="connsiteX56" fmla="*/ 4821058 w 9662615"/>
              <a:gd name="connsiteY56" fmla="*/ 1553078 h 1592811"/>
              <a:gd name="connsiteX57" fmla="*/ 4791466 w 9662615"/>
              <a:gd name="connsiteY57" fmla="*/ 1561324 h 1592811"/>
              <a:gd name="connsiteX58" fmla="*/ 4784247 w 9662615"/>
              <a:gd name="connsiteY58" fmla="*/ 1562342 h 1592811"/>
              <a:gd name="connsiteX59" fmla="*/ 4739309 w 9662615"/>
              <a:gd name="connsiteY59" fmla="*/ 1553948 h 1592811"/>
              <a:gd name="connsiteX60" fmla="*/ 4697562 w 9662615"/>
              <a:gd name="connsiteY60" fmla="*/ 1551206 h 1592811"/>
              <a:gd name="connsiteX61" fmla="*/ 4650737 w 9662615"/>
              <a:gd name="connsiteY61" fmla="*/ 1537381 h 1592811"/>
              <a:gd name="connsiteX62" fmla="*/ 4583150 w 9662615"/>
              <a:gd name="connsiteY62" fmla="*/ 1529064 h 1592811"/>
              <a:gd name="connsiteX63" fmla="*/ 4521734 w 9662615"/>
              <a:gd name="connsiteY63" fmla="*/ 1529359 h 1592811"/>
              <a:gd name="connsiteX64" fmla="*/ 4382398 w 9662615"/>
              <a:gd name="connsiteY64" fmla="*/ 1534108 h 1592811"/>
              <a:gd name="connsiteX65" fmla="*/ 4221826 w 9662615"/>
              <a:gd name="connsiteY65" fmla="*/ 1500972 h 1592811"/>
              <a:gd name="connsiteX66" fmla="*/ 4096601 w 9662615"/>
              <a:gd name="connsiteY66" fmla="*/ 1521563 h 1592811"/>
              <a:gd name="connsiteX67" fmla="*/ 4002441 w 9662615"/>
              <a:gd name="connsiteY67" fmla="*/ 1528912 h 1592811"/>
              <a:gd name="connsiteX68" fmla="*/ 3833906 w 9662615"/>
              <a:gd name="connsiteY68" fmla="*/ 1516637 h 1592811"/>
              <a:gd name="connsiteX69" fmla="*/ 3763845 w 9662615"/>
              <a:gd name="connsiteY69" fmla="*/ 1501782 h 1592811"/>
              <a:gd name="connsiteX70" fmla="*/ 3641778 w 9662615"/>
              <a:gd name="connsiteY70" fmla="*/ 1505446 h 1592811"/>
              <a:gd name="connsiteX71" fmla="*/ 3565233 w 9662615"/>
              <a:gd name="connsiteY71" fmla="*/ 1515122 h 1592811"/>
              <a:gd name="connsiteX72" fmla="*/ 3560267 w 9662615"/>
              <a:gd name="connsiteY72" fmla="*/ 1516288 h 1592811"/>
              <a:gd name="connsiteX73" fmla="*/ 3540258 w 9662615"/>
              <a:gd name="connsiteY73" fmla="*/ 1516976 h 1592811"/>
              <a:gd name="connsiteX74" fmla="*/ 3534780 w 9662615"/>
              <a:gd name="connsiteY74" fmla="*/ 1522141 h 1592811"/>
              <a:gd name="connsiteX75" fmla="*/ 3504783 w 9662615"/>
              <a:gd name="connsiteY75" fmla="*/ 1526739 h 1592811"/>
              <a:gd name="connsiteX76" fmla="*/ 3430805 w 9662615"/>
              <a:gd name="connsiteY76" fmla="*/ 1542521 h 1592811"/>
              <a:gd name="connsiteX77" fmla="*/ 3292707 w 9662615"/>
              <a:gd name="connsiteY77" fmla="*/ 1520490 h 1592811"/>
              <a:gd name="connsiteX78" fmla="*/ 3187872 w 9662615"/>
              <a:gd name="connsiteY78" fmla="*/ 1519991 h 1592811"/>
              <a:gd name="connsiteX79" fmla="*/ 3148026 w 9662615"/>
              <a:gd name="connsiteY79" fmla="*/ 1524777 h 1592811"/>
              <a:gd name="connsiteX80" fmla="*/ 3092394 w 9662615"/>
              <a:gd name="connsiteY80" fmla="*/ 1528115 h 1592811"/>
              <a:gd name="connsiteX81" fmla="*/ 2994200 w 9662615"/>
              <a:gd name="connsiteY81" fmla="*/ 1537857 h 1592811"/>
              <a:gd name="connsiteX82" fmla="*/ 2862301 w 9662615"/>
              <a:gd name="connsiteY82" fmla="*/ 1544250 h 1592811"/>
              <a:gd name="connsiteX83" fmla="*/ 2766335 w 9662615"/>
              <a:gd name="connsiteY83" fmla="*/ 1527662 h 1592811"/>
              <a:gd name="connsiteX84" fmla="*/ 2757836 w 9662615"/>
              <a:gd name="connsiteY84" fmla="*/ 1531371 h 1592811"/>
              <a:gd name="connsiteX85" fmla="*/ 2691555 w 9662615"/>
              <a:gd name="connsiteY85" fmla="*/ 1530283 h 1592811"/>
              <a:gd name="connsiteX86" fmla="*/ 2491676 w 9662615"/>
              <a:gd name="connsiteY86" fmla="*/ 1500859 h 1592811"/>
              <a:gd name="connsiteX87" fmla="*/ 2378036 w 9662615"/>
              <a:gd name="connsiteY87" fmla="*/ 1520645 h 1592811"/>
              <a:gd name="connsiteX88" fmla="*/ 2284269 w 9662615"/>
              <a:gd name="connsiteY88" fmla="*/ 1503068 h 1592811"/>
              <a:gd name="connsiteX89" fmla="*/ 2207104 w 9662615"/>
              <a:gd name="connsiteY89" fmla="*/ 1508888 h 1592811"/>
              <a:gd name="connsiteX90" fmla="*/ 2149226 w 9662615"/>
              <a:gd name="connsiteY90" fmla="*/ 1523409 h 1592811"/>
              <a:gd name="connsiteX91" fmla="*/ 2084783 w 9662615"/>
              <a:gd name="connsiteY91" fmla="*/ 1524245 h 1592811"/>
              <a:gd name="connsiteX92" fmla="*/ 2070075 w 9662615"/>
              <a:gd name="connsiteY92" fmla="*/ 1511285 h 1592811"/>
              <a:gd name="connsiteX93" fmla="*/ 2001057 w 9662615"/>
              <a:gd name="connsiteY93" fmla="*/ 1516449 h 1592811"/>
              <a:gd name="connsiteX94" fmla="*/ 1896330 w 9662615"/>
              <a:gd name="connsiteY94" fmla="*/ 1525725 h 1592811"/>
              <a:gd name="connsiteX95" fmla="*/ 1835994 w 9662615"/>
              <a:gd name="connsiteY95" fmla="*/ 1527678 h 1592811"/>
              <a:gd name="connsiteX96" fmla="*/ 1671119 w 9662615"/>
              <a:gd name="connsiteY96" fmla="*/ 1536701 h 1592811"/>
              <a:gd name="connsiteX97" fmla="*/ 1601337 w 9662615"/>
              <a:gd name="connsiteY97" fmla="*/ 1548552 h 1592811"/>
              <a:gd name="connsiteX98" fmla="*/ 1407755 w 9662615"/>
              <a:gd name="connsiteY98" fmla="*/ 1571444 h 1592811"/>
              <a:gd name="connsiteX99" fmla="*/ 1271994 w 9662615"/>
              <a:gd name="connsiteY99" fmla="*/ 1579471 h 1592811"/>
              <a:gd name="connsiteX100" fmla="*/ 1249226 w 9662615"/>
              <a:gd name="connsiteY100" fmla="*/ 1583140 h 1592811"/>
              <a:gd name="connsiteX101" fmla="*/ 1181938 w 9662615"/>
              <a:gd name="connsiteY101" fmla="*/ 1592789 h 1592811"/>
              <a:gd name="connsiteX102" fmla="*/ 1091432 w 9662615"/>
              <a:gd name="connsiteY102" fmla="*/ 1571003 h 1592811"/>
              <a:gd name="connsiteX103" fmla="*/ 940355 w 9662615"/>
              <a:gd name="connsiteY103" fmla="*/ 1560638 h 1592811"/>
              <a:gd name="connsiteX104" fmla="*/ 868264 w 9662615"/>
              <a:gd name="connsiteY104" fmla="*/ 1566392 h 1592811"/>
              <a:gd name="connsiteX105" fmla="*/ 792765 w 9662615"/>
              <a:gd name="connsiteY105" fmla="*/ 1563102 h 1592811"/>
              <a:gd name="connsiteX106" fmla="*/ 653153 w 9662615"/>
              <a:gd name="connsiteY106" fmla="*/ 1563516 h 1592811"/>
              <a:gd name="connsiteX107" fmla="*/ 541933 w 9662615"/>
              <a:gd name="connsiteY107" fmla="*/ 1561051 h 1592811"/>
              <a:gd name="connsiteX108" fmla="*/ 472797 w 9662615"/>
              <a:gd name="connsiteY108" fmla="*/ 1568904 h 1592811"/>
              <a:gd name="connsiteX109" fmla="*/ 396059 w 9662615"/>
              <a:gd name="connsiteY109" fmla="*/ 1560970 h 1592811"/>
              <a:gd name="connsiteX110" fmla="*/ 336819 w 9662615"/>
              <a:gd name="connsiteY110" fmla="*/ 1560892 h 1592811"/>
              <a:gd name="connsiteX111" fmla="*/ 267163 w 9662615"/>
              <a:gd name="connsiteY111" fmla="*/ 1531913 h 1592811"/>
              <a:gd name="connsiteX112" fmla="*/ 196644 w 9662615"/>
              <a:gd name="connsiteY112" fmla="*/ 1524565 h 1592811"/>
              <a:gd name="connsiteX113" fmla="*/ 86819 w 9662615"/>
              <a:gd name="connsiteY113" fmla="*/ 1519517 h 1592811"/>
              <a:gd name="connsiteX114" fmla="*/ 53369 w 9662615"/>
              <a:gd name="connsiteY114" fmla="*/ 1516853 h 1592811"/>
              <a:gd name="connsiteX115" fmla="*/ 2359 w 9662615"/>
              <a:gd name="connsiteY115" fmla="*/ 1515247 h 1592811"/>
              <a:gd name="connsiteX116" fmla="*/ 0 w 9662615"/>
              <a:gd name="connsiteY116" fmla="*/ 1514932 h 1592811"/>
              <a:gd name="connsiteX117" fmla="*/ 0 w 9662615"/>
              <a:gd name="connsiteY117" fmla="*/ 0 h 1592811"/>
              <a:gd name="connsiteX0" fmla="*/ 0 w 9662615"/>
              <a:gd name="connsiteY0" fmla="*/ 0 h 1592811"/>
              <a:gd name="connsiteX1" fmla="*/ 9662615 w 9662615"/>
              <a:gd name="connsiteY1" fmla="*/ 0 h 1592811"/>
              <a:gd name="connsiteX2" fmla="*/ 9662615 w 9662615"/>
              <a:gd name="connsiteY2" fmla="*/ 1280346 h 1592811"/>
              <a:gd name="connsiteX3" fmla="*/ 9551077 w 9662615"/>
              <a:gd name="connsiteY3" fmla="*/ 1292033 h 1592811"/>
              <a:gd name="connsiteX4" fmla="*/ 9469546 w 9662615"/>
              <a:gd name="connsiteY4" fmla="*/ 1289837 h 1592811"/>
              <a:gd name="connsiteX5" fmla="*/ 9326260 w 9662615"/>
              <a:gd name="connsiteY5" fmla="*/ 1277155 h 1592811"/>
              <a:gd name="connsiteX6" fmla="*/ 9144767 w 9662615"/>
              <a:gd name="connsiteY6" fmla="*/ 1264120 h 1592811"/>
              <a:gd name="connsiteX7" fmla="*/ 8976400 w 9662615"/>
              <a:gd name="connsiteY7" fmla="*/ 1326661 h 1592811"/>
              <a:gd name="connsiteX8" fmla="*/ 8828711 w 9662615"/>
              <a:gd name="connsiteY8" fmla="*/ 1346394 h 1592811"/>
              <a:gd name="connsiteX9" fmla="*/ 8695953 w 9662615"/>
              <a:gd name="connsiteY9" fmla="*/ 1346784 h 1592811"/>
              <a:gd name="connsiteX10" fmla="*/ 8652191 w 9662615"/>
              <a:gd name="connsiteY10" fmla="*/ 1345903 h 1592811"/>
              <a:gd name="connsiteX11" fmla="*/ 8591582 w 9662615"/>
              <a:gd name="connsiteY11" fmla="*/ 1341666 h 1592811"/>
              <a:gd name="connsiteX12" fmla="*/ 8537336 w 9662615"/>
              <a:gd name="connsiteY12" fmla="*/ 1341684 h 1592811"/>
              <a:gd name="connsiteX13" fmla="*/ 8416849 w 9662615"/>
              <a:gd name="connsiteY13" fmla="*/ 1367085 h 1592811"/>
              <a:gd name="connsiteX14" fmla="*/ 8278355 w 9662615"/>
              <a:gd name="connsiteY14" fmla="*/ 1386569 h 1592811"/>
              <a:gd name="connsiteX15" fmla="*/ 8197961 w 9662615"/>
              <a:gd name="connsiteY15" fmla="*/ 1392804 h 1592811"/>
              <a:gd name="connsiteX16" fmla="*/ 8171196 w 9662615"/>
              <a:gd name="connsiteY16" fmla="*/ 1397216 h 1592811"/>
              <a:gd name="connsiteX17" fmla="*/ 8087910 w 9662615"/>
              <a:gd name="connsiteY17" fmla="*/ 1386449 h 1592811"/>
              <a:gd name="connsiteX18" fmla="*/ 7974579 w 9662615"/>
              <a:gd name="connsiteY18" fmla="*/ 1383439 h 1592811"/>
              <a:gd name="connsiteX19" fmla="*/ 7768351 w 9662615"/>
              <a:gd name="connsiteY19" fmla="*/ 1395051 h 1592811"/>
              <a:gd name="connsiteX20" fmla="*/ 7635985 w 9662615"/>
              <a:gd name="connsiteY20" fmla="*/ 1386363 h 1592811"/>
              <a:gd name="connsiteX21" fmla="*/ 7466069 w 9662615"/>
              <a:gd name="connsiteY21" fmla="*/ 1377654 h 1592811"/>
              <a:gd name="connsiteX22" fmla="*/ 7355642 w 9662615"/>
              <a:gd name="connsiteY22" fmla="*/ 1407761 h 1592811"/>
              <a:gd name="connsiteX23" fmla="*/ 7215220 w 9662615"/>
              <a:gd name="connsiteY23" fmla="*/ 1397856 h 1592811"/>
              <a:gd name="connsiteX24" fmla="*/ 7082147 w 9662615"/>
              <a:gd name="connsiteY24" fmla="*/ 1406113 h 1592811"/>
              <a:gd name="connsiteX25" fmla="*/ 6987129 w 9662615"/>
              <a:gd name="connsiteY25" fmla="*/ 1404834 h 1592811"/>
              <a:gd name="connsiteX26" fmla="*/ 6907567 w 9662615"/>
              <a:gd name="connsiteY26" fmla="*/ 1419149 h 1592811"/>
              <a:gd name="connsiteX27" fmla="*/ 6748428 w 9662615"/>
              <a:gd name="connsiteY27" fmla="*/ 1420308 h 1592811"/>
              <a:gd name="connsiteX28" fmla="*/ 6654257 w 9662615"/>
              <a:gd name="connsiteY28" fmla="*/ 1424143 h 1592811"/>
              <a:gd name="connsiteX29" fmla="*/ 6620123 w 9662615"/>
              <a:gd name="connsiteY29" fmla="*/ 1430535 h 1592811"/>
              <a:gd name="connsiteX30" fmla="*/ 6571355 w 9662615"/>
              <a:gd name="connsiteY30" fmla="*/ 1436144 h 1592811"/>
              <a:gd name="connsiteX31" fmla="*/ 6486557 w 9662615"/>
              <a:gd name="connsiteY31" fmla="*/ 1449861 h 1592811"/>
              <a:gd name="connsiteX32" fmla="*/ 6370419 w 9662615"/>
              <a:gd name="connsiteY32" fmla="*/ 1461649 h 1592811"/>
              <a:gd name="connsiteX33" fmla="*/ 6278839 w 9662615"/>
              <a:gd name="connsiteY33" fmla="*/ 1449160 h 1592811"/>
              <a:gd name="connsiteX34" fmla="*/ 6272455 w 9662615"/>
              <a:gd name="connsiteY34" fmla="*/ 1453191 h 1592811"/>
              <a:gd name="connsiteX35" fmla="*/ 6212659 w 9662615"/>
              <a:gd name="connsiteY35" fmla="*/ 1454850 h 1592811"/>
              <a:gd name="connsiteX36" fmla="*/ 6069317 w 9662615"/>
              <a:gd name="connsiteY36" fmla="*/ 1445838 h 1592811"/>
              <a:gd name="connsiteX37" fmla="*/ 5878477 w 9662615"/>
              <a:gd name="connsiteY37" fmla="*/ 1439180 h 1592811"/>
              <a:gd name="connsiteX38" fmla="*/ 5838387 w 9662615"/>
              <a:gd name="connsiteY38" fmla="*/ 1444679 h 1592811"/>
              <a:gd name="connsiteX39" fmla="*/ 5771136 w 9662615"/>
              <a:gd name="connsiteY39" fmla="*/ 1453639 h 1592811"/>
              <a:gd name="connsiteX40" fmla="*/ 5724081 w 9662615"/>
              <a:gd name="connsiteY40" fmla="*/ 1470431 h 1592811"/>
              <a:gd name="connsiteX41" fmla="*/ 5666577 w 9662615"/>
              <a:gd name="connsiteY41" fmla="*/ 1473921 h 1592811"/>
              <a:gd name="connsiteX42" fmla="*/ 5649068 w 9662615"/>
              <a:gd name="connsiteY42" fmla="*/ 1461676 h 1592811"/>
              <a:gd name="connsiteX43" fmla="*/ 5588902 w 9662615"/>
              <a:gd name="connsiteY43" fmla="*/ 1469647 h 1592811"/>
              <a:gd name="connsiteX44" fmla="*/ 5498090 w 9662615"/>
              <a:gd name="connsiteY44" fmla="*/ 1483173 h 1592811"/>
              <a:gd name="connsiteX45" fmla="*/ 5444641 w 9662615"/>
              <a:gd name="connsiteY45" fmla="*/ 1487602 h 1592811"/>
              <a:gd name="connsiteX46" fmla="*/ 5299812 w 9662615"/>
              <a:gd name="connsiteY46" fmla="*/ 1503362 h 1592811"/>
              <a:gd name="connsiteX47" fmla="*/ 5245752 w 9662615"/>
              <a:gd name="connsiteY47" fmla="*/ 1520612 h 1592811"/>
              <a:gd name="connsiteX48" fmla="*/ 5177807 w 9662615"/>
              <a:gd name="connsiteY48" fmla="*/ 1526802 h 1592811"/>
              <a:gd name="connsiteX49" fmla="*/ 5113910 w 9662615"/>
              <a:gd name="connsiteY49" fmla="*/ 1533205 h 1592811"/>
              <a:gd name="connsiteX50" fmla="*/ 5059484 w 9662615"/>
              <a:gd name="connsiteY50" fmla="*/ 1546802 h 1592811"/>
              <a:gd name="connsiteX51" fmla="*/ 5038524 w 9662615"/>
              <a:gd name="connsiteY51" fmla="*/ 1545675 h 1592811"/>
              <a:gd name="connsiteX52" fmla="*/ 5026564 w 9662615"/>
              <a:gd name="connsiteY52" fmla="*/ 1545376 h 1592811"/>
              <a:gd name="connsiteX53" fmla="*/ 4969433 w 9662615"/>
              <a:gd name="connsiteY53" fmla="*/ 1550865 h 1592811"/>
              <a:gd name="connsiteX54" fmla="*/ 4871726 w 9662615"/>
              <a:gd name="connsiteY54" fmla="*/ 1570584 h 1592811"/>
              <a:gd name="connsiteX55" fmla="*/ 4843267 w 9662615"/>
              <a:gd name="connsiteY55" fmla="*/ 1561459 h 1592811"/>
              <a:gd name="connsiteX56" fmla="*/ 4821058 w 9662615"/>
              <a:gd name="connsiteY56" fmla="*/ 1553078 h 1592811"/>
              <a:gd name="connsiteX57" fmla="*/ 4791466 w 9662615"/>
              <a:gd name="connsiteY57" fmla="*/ 1561324 h 1592811"/>
              <a:gd name="connsiteX58" fmla="*/ 4784247 w 9662615"/>
              <a:gd name="connsiteY58" fmla="*/ 1562342 h 1592811"/>
              <a:gd name="connsiteX59" fmla="*/ 4739309 w 9662615"/>
              <a:gd name="connsiteY59" fmla="*/ 1553948 h 1592811"/>
              <a:gd name="connsiteX60" fmla="*/ 4697562 w 9662615"/>
              <a:gd name="connsiteY60" fmla="*/ 1551206 h 1592811"/>
              <a:gd name="connsiteX61" fmla="*/ 4650737 w 9662615"/>
              <a:gd name="connsiteY61" fmla="*/ 1537381 h 1592811"/>
              <a:gd name="connsiteX62" fmla="*/ 4583150 w 9662615"/>
              <a:gd name="connsiteY62" fmla="*/ 1529064 h 1592811"/>
              <a:gd name="connsiteX63" fmla="*/ 4521734 w 9662615"/>
              <a:gd name="connsiteY63" fmla="*/ 1529359 h 1592811"/>
              <a:gd name="connsiteX64" fmla="*/ 4382398 w 9662615"/>
              <a:gd name="connsiteY64" fmla="*/ 1534108 h 1592811"/>
              <a:gd name="connsiteX65" fmla="*/ 4221826 w 9662615"/>
              <a:gd name="connsiteY65" fmla="*/ 1500972 h 1592811"/>
              <a:gd name="connsiteX66" fmla="*/ 4096601 w 9662615"/>
              <a:gd name="connsiteY66" fmla="*/ 1521563 h 1592811"/>
              <a:gd name="connsiteX67" fmla="*/ 4002441 w 9662615"/>
              <a:gd name="connsiteY67" fmla="*/ 1528912 h 1592811"/>
              <a:gd name="connsiteX68" fmla="*/ 3833906 w 9662615"/>
              <a:gd name="connsiteY68" fmla="*/ 1516637 h 1592811"/>
              <a:gd name="connsiteX69" fmla="*/ 3763845 w 9662615"/>
              <a:gd name="connsiteY69" fmla="*/ 1501782 h 1592811"/>
              <a:gd name="connsiteX70" fmla="*/ 3641778 w 9662615"/>
              <a:gd name="connsiteY70" fmla="*/ 1505446 h 1592811"/>
              <a:gd name="connsiteX71" fmla="*/ 3565233 w 9662615"/>
              <a:gd name="connsiteY71" fmla="*/ 1515122 h 1592811"/>
              <a:gd name="connsiteX72" fmla="*/ 3560267 w 9662615"/>
              <a:gd name="connsiteY72" fmla="*/ 1516288 h 1592811"/>
              <a:gd name="connsiteX73" fmla="*/ 3540258 w 9662615"/>
              <a:gd name="connsiteY73" fmla="*/ 1516976 h 1592811"/>
              <a:gd name="connsiteX74" fmla="*/ 3534780 w 9662615"/>
              <a:gd name="connsiteY74" fmla="*/ 1522141 h 1592811"/>
              <a:gd name="connsiteX75" fmla="*/ 3504783 w 9662615"/>
              <a:gd name="connsiteY75" fmla="*/ 1526739 h 1592811"/>
              <a:gd name="connsiteX76" fmla="*/ 3430805 w 9662615"/>
              <a:gd name="connsiteY76" fmla="*/ 1542521 h 1592811"/>
              <a:gd name="connsiteX77" fmla="*/ 3292707 w 9662615"/>
              <a:gd name="connsiteY77" fmla="*/ 1520490 h 1592811"/>
              <a:gd name="connsiteX78" fmla="*/ 3187872 w 9662615"/>
              <a:gd name="connsiteY78" fmla="*/ 1519991 h 1592811"/>
              <a:gd name="connsiteX79" fmla="*/ 3148026 w 9662615"/>
              <a:gd name="connsiteY79" fmla="*/ 1524777 h 1592811"/>
              <a:gd name="connsiteX80" fmla="*/ 3092394 w 9662615"/>
              <a:gd name="connsiteY80" fmla="*/ 1528115 h 1592811"/>
              <a:gd name="connsiteX81" fmla="*/ 2994200 w 9662615"/>
              <a:gd name="connsiteY81" fmla="*/ 1537857 h 1592811"/>
              <a:gd name="connsiteX82" fmla="*/ 2862301 w 9662615"/>
              <a:gd name="connsiteY82" fmla="*/ 1544250 h 1592811"/>
              <a:gd name="connsiteX83" fmla="*/ 2766335 w 9662615"/>
              <a:gd name="connsiteY83" fmla="*/ 1527662 h 1592811"/>
              <a:gd name="connsiteX84" fmla="*/ 2757836 w 9662615"/>
              <a:gd name="connsiteY84" fmla="*/ 1531371 h 1592811"/>
              <a:gd name="connsiteX85" fmla="*/ 2691555 w 9662615"/>
              <a:gd name="connsiteY85" fmla="*/ 1530283 h 1592811"/>
              <a:gd name="connsiteX86" fmla="*/ 2491676 w 9662615"/>
              <a:gd name="connsiteY86" fmla="*/ 1500859 h 1592811"/>
              <a:gd name="connsiteX87" fmla="*/ 2378036 w 9662615"/>
              <a:gd name="connsiteY87" fmla="*/ 1520645 h 1592811"/>
              <a:gd name="connsiteX88" fmla="*/ 2284269 w 9662615"/>
              <a:gd name="connsiteY88" fmla="*/ 1503068 h 1592811"/>
              <a:gd name="connsiteX89" fmla="*/ 2207104 w 9662615"/>
              <a:gd name="connsiteY89" fmla="*/ 1508888 h 1592811"/>
              <a:gd name="connsiteX90" fmla="*/ 2149226 w 9662615"/>
              <a:gd name="connsiteY90" fmla="*/ 1523409 h 1592811"/>
              <a:gd name="connsiteX91" fmla="*/ 2084783 w 9662615"/>
              <a:gd name="connsiteY91" fmla="*/ 1524245 h 1592811"/>
              <a:gd name="connsiteX92" fmla="*/ 2070075 w 9662615"/>
              <a:gd name="connsiteY92" fmla="*/ 1511285 h 1592811"/>
              <a:gd name="connsiteX93" fmla="*/ 2001057 w 9662615"/>
              <a:gd name="connsiteY93" fmla="*/ 1516449 h 1592811"/>
              <a:gd name="connsiteX94" fmla="*/ 1896330 w 9662615"/>
              <a:gd name="connsiteY94" fmla="*/ 1525725 h 1592811"/>
              <a:gd name="connsiteX95" fmla="*/ 1835994 w 9662615"/>
              <a:gd name="connsiteY95" fmla="*/ 1527678 h 1592811"/>
              <a:gd name="connsiteX96" fmla="*/ 1671119 w 9662615"/>
              <a:gd name="connsiteY96" fmla="*/ 1536701 h 1592811"/>
              <a:gd name="connsiteX97" fmla="*/ 1601337 w 9662615"/>
              <a:gd name="connsiteY97" fmla="*/ 1548552 h 1592811"/>
              <a:gd name="connsiteX98" fmla="*/ 1407755 w 9662615"/>
              <a:gd name="connsiteY98" fmla="*/ 1571444 h 1592811"/>
              <a:gd name="connsiteX99" fmla="*/ 1291872 w 9662615"/>
              <a:gd name="connsiteY99" fmla="*/ 1579471 h 1592811"/>
              <a:gd name="connsiteX100" fmla="*/ 1249226 w 9662615"/>
              <a:gd name="connsiteY100" fmla="*/ 1583140 h 1592811"/>
              <a:gd name="connsiteX101" fmla="*/ 1181938 w 9662615"/>
              <a:gd name="connsiteY101" fmla="*/ 1592789 h 1592811"/>
              <a:gd name="connsiteX102" fmla="*/ 1091432 w 9662615"/>
              <a:gd name="connsiteY102" fmla="*/ 1571003 h 1592811"/>
              <a:gd name="connsiteX103" fmla="*/ 940355 w 9662615"/>
              <a:gd name="connsiteY103" fmla="*/ 1560638 h 1592811"/>
              <a:gd name="connsiteX104" fmla="*/ 868264 w 9662615"/>
              <a:gd name="connsiteY104" fmla="*/ 1566392 h 1592811"/>
              <a:gd name="connsiteX105" fmla="*/ 792765 w 9662615"/>
              <a:gd name="connsiteY105" fmla="*/ 1563102 h 1592811"/>
              <a:gd name="connsiteX106" fmla="*/ 653153 w 9662615"/>
              <a:gd name="connsiteY106" fmla="*/ 1563516 h 1592811"/>
              <a:gd name="connsiteX107" fmla="*/ 541933 w 9662615"/>
              <a:gd name="connsiteY107" fmla="*/ 1561051 h 1592811"/>
              <a:gd name="connsiteX108" fmla="*/ 472797 w 9662615"/>
              <a:gd name="connsiteY108" fmla="*/ 1568904 h 1592811"/>
              <a:gd name="connsiteX109" fmla="*/ 396059 w 9662615"/>
              <a:gd name="connsiteY109" fmla="*/ 1560970 h 1592811"/>
              <a:gd name="connsiteX110" fmla="*/ 336819 w 9662615"/>
              <a:gd name="connsiteY110" fmla="*/ 1560892 h 1592811"/>
              <a:gd name="connsiteX111" fmla="*/ 267163 w 9662615"/>
              <a:gd name="connsiteY111" fmla="*/ 1531913 h 1592811"/>
              <a:gd name="connsiteX112" fmla="*/ 196644 w 9662615"/>
              <a:gd name="connsiteY112" fmla="*/ 1524565 h 1592811"/>
              <a:gd name="connsiteX113" fmla="*/ 86819 w 9662615"/>
              <a:gd name="connsiteY113" fmla="*/ 1519517 h 1592811"/>
              <a:gd name="connsiteX114" fmla="*/ 53369 w 9662615"/>
              <a:gd name="connsiteY114" fmla="*/ 1516853 h 1592811"/>
              <a:gd name="connsiteX115" fmla="*/ 2359 w 9662615"/>
              <a:gd name="connsiteY115" fmla="*/ 1515247 h 1592811"/>
              <a:gd name="connsiteX116" fmla="*/ 0 w 9662615"/>
              <a:gd name="connsiteY116" fmla="*/ 1514932 h 1592811"/>
              <a:gd name="connsiteX117" fmla="*/ 0 w 9662615"/>
              <a:gd name="connsiteY117" fmla="*/ 0 h 1592811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41778 w 9662615"/>
              <a:gd name="connsiteY70" fmla="*/ 1505446 h 1603018"/>
              <a:gd name="connsiteX71" fmla="*/ 3565233 w 9662615"/>
              <a:gd name="connsiteY71" fmla="*/ 1515122 h 1603018"/>
              <a:gd name="connsiteX72" fmla="*/ 3560267 w 9662615"/>
              <a:gd name="connsiteY72" fmla="*/ 1516288 h 1603018"/>
              <a:gd name="connsiteX73" fmla="*/ 3540258 w 9662615"/>
              <a:gd name="connsiteY73" fmla="*/ 1516976 h 1603018"/>
              <a:gd name="connsiteX74" fmla="*/ 3534780 w 9662615"/>
              <a:gd name="connsiteY74" fmla="*/ 1522141 h 1603018"/>
              <a:gd name="connsiteX75" fmla="*/ 3504783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491676 w 9662615"/>
              <a:gd name="connsiteY86" fmla="*/ 1500859 h 1603018"/>
              <a:gd name="connsiteX87" fmla="*/ 2378036 w 9662615"/>
              <a:gd name="connsiteY87" fmla="*/ 1520645 h 1603018"/>
              <a:gd name="connsiteX88" fmla="*/ 2284269 w 9662615"/>
              <a:gd name="connsiteY88" fmla="*/ 1503068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601337 w 9662615"/>
              <a:gd name="connsiteY97" fmla="*/ 1548552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41778 w 9662615"/>
              <a:gd name="connsiteY70" fmla="*/ 1505446 h 1603018"/>
              <a:gd name="connsiteX71" fmla="*/ 3565233 w 9662615"/>
              <a:gd name="connsiteY71" fmla="*/ 1515122 h 1603018"/>
              <a:gd name="connsiteX72" fmla="*/ 3560267 w 9662615"/>
              <a:gd name="connsiteY72" fmla="*/ 1516288 h 1603018"/>
              <a:gd name="connsiteX73" fmla="*/ 3540258 w 9662615"/>
              <a:gd name="connsiteY73" fmla="*/ 1516976 h 1603018"/>
              <a:gd name="connsiteX74" fmla="*/ 3534780 w 9662615"/>
              <a:gd name="connsiteY74" fmla="*/ 1522141 h 1603018"/>
              <a:gd name="connsiteX75" fmla="*/ 3504783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491676 w 9662615"/>
              <a:gd name="connsiteY86" fmla="*/ 1500859 h 1603018"/>
              <a:gd name="connsiteX87" fmla="*/ 2378036 w 9662615"/>
              <a:gd name="connsiteY87" fmla="*/ 1520645 h 1603018"/>
              <a:gd name="connsiteX88" fmla="*/ 2284269 w 9662615"/>
              <a:gd name="connsiteY88" fmla="*/ 1503068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41778 w 9662615"/>
              <a:gd name="connsiteY70" fmla="*/ 1505446 h 1603018"/>
              <a:gd name="connsiteX71" fmla="*/ 3565233 w 9662615"/>
              <a:gd name="connsiteY71" fmla="*/ 1515122 h 1603018"/>
              <a:gd name="connsiteX72" fmla="*/ 3560267 w 9662615"/>
              <a:gd name="connsiteY72" fmla="*/ 1516288 h 1603018"/>
              <a:gd name="connsiteX73" fmla="*/ 3540258 w 9662615"/>
              <a:gd name="connsiteY73" fmla="*/ 1516976 h 1603018"/>
              <a:gd name="connsiteX74" fmla="*/ 3534780 w 9662615"/>
              <a:gd name="connsiteY74" fmla="*/ 1522141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491676 w 9662615"/>
              <a:gd name="connsiteY86" fmla="*/ 1500859 h 1603018"/>
              <a:gd name="connsiteX87" fmla="*/ 2378036 w 9662615"/>
              <a:gd name="connsiteY87" fmla="*/ 1520645 h 1603018"/>
              <a:gd name="connsiteX88" fmla="*/ 2284269 w 9662615"/>
              <a:gd name="connsiteY88" fmla="*/ 1503068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41778 w 9662615"/>
              <a:gd name="connsiteY70" fmla="*/ 1505446 h 1603018"/>
              <a:gd name="connsiteX71" fmla="*/ 3565233 w 9662615"/>
              <a:gd name="connsiteY71" fmla="*/ 1515122 h 1603018"/>
              <a:gd name="connsiteX72" fmla="*/ 3560267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491676 w 9662615"/>
              <a:gd name="connsiteY86" fmla="*/ 1500859 h 1603018"/>
              <a:gd name="connsiteX87" fmla="*/ 2378036 w 9662615"/>
              <a:gd name="connsiteY87" fmla="*/ 1520645 h 1603018"/>
              <a:gd name="connsiteX88" fmla="*/ 2284269 w 9662615"/>
              <a:gd name="connsiteY88" fmla="*/ 1503068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41778 w 9662615"/>
              <a:gd name="connsiteY70" fmla="*/ 1505446 h 1603018"/>
              <a:gd name="connsiteX71" fmla="*/ 3612941 w 9662615"/>
              <a:gd name="connsiteY71" fmla="*/ 1411755 h 1603018"/>
              <a:gd name="connsiteX72" fmla="*/ 3560267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491676 w 9662615"/>
              <a:gd name="connsiteY86" fmla="*/ 1500859 h 1603018"/>
              <a:gd name="connsiteX87" fmla="*/ 2378036 w 9662615"/>
              <a:gd name="connsiteY87" fmla="*/ 1520645 h 1603018"/>
              <a:gd name="connsiteX88" fmla="*/ 2284269 w 9662615"/>
              <a:gd name="connsiteY88" fmla="*/ 1503068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41778 w 9662615"/>
              <a:gd name="connsiteY70" fmla="*/ 1505446 h 1603018"/>
              <a:gd name="connsiteX71" fmla="*/ 3612941 w 9662615"/>
              <a:gd name="connsiteY71" fmla="*/ 141175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491676 w 9662615"/>
              <a:gd name="connsiteY86" fmla="*/ 1500859 h 1603018"/>
              <a:gd name="connsiteX87" fmla="*/ 2378036 w 9662615"/>
              <a:gd name="connsiteY87" fmla="*/ 1520645 h 1603018"/>
              <a:gd name="connsiteX88" fmla="*/ 2284269 w 9662615"/>
              <a:gd name="connsiteY88" fmla="*/ 1503068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73583 w 9662615"/>
              <a:gd name="connsiteY70" fmla="*/ 1501471 h 1603018"/>
              <a:gd name="connsiteX71" fmla="*/ 3612941 w 9662615"/>
              <a:gd name="connsiteY71" fmla="*/ 141175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491676 w 9662615"/>
              <a:gd name="connsiteY86" fmla="*/ 1500859 h 1603018"/>
              <a:gd name="connsiteX87" fmla="*/ 2378036 w 9662615"/>
              <a:gd name="connsiteY87" fmla="*/ 1520645 h 1603018"/>
              <a:gd name="connsiteX88" fmla="*/ 2284269 w 9662615"/>
              <a:gd name="connsiteY88" fmla="*/ 1503068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73583 w 9662615"/>
              <a:gd name="connsiteY70" fmla="*/ 1501471 h 1603018"/>
              <a:gd name="connsiteX71" fmla="*/ 3640771 w 9662615"/>
              <a:gd name="connsiteY71" fmla="*/ 153102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491676 w 9662615"/>
              <a:gd name="connsiteY86" fmla="*/ 1500859 h 1603018"/>
              <a:gd name="connsiteX87" fmla="*/ 2378036 w 9662615"/>
              <a:gd name="connsiteY87" fmla="*/ 1520645 h 1603018"/>
              <a:gd name="connsiteX88" fmla="*/ 2284269 w 9662615"/>
              <a:gd name="connsiteY88" fmla="*/ 1503068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73583 w 9662615"/>
              <a:gd name="connsiteY70" fmla="*/ 1501471 h 1603018"/>
              <a:gd name="connsiteX71" fmla="*/ 3640771 w 9662615"/>
              <a:gd name="connsiteY71" fmla="*/ 153102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539383 w 9662615"/>
              <a:gd name="connsiteY86" fmla="*/ 1504835 h 1603018"/>
              <a:gd name="connsiteX87" fmla="*/ 2378036 w 9662615"/>
              <a:gd name="connsiteY87" fmla="*/ 1520645 h 1603018"/>
              <a:gd name="connsiteX88" fmla="*/ 2284269 w 9662615"/>
              <a:gd name="connsiteY88" fmla="*/ 1503068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73583 w 9662615"/>
              <a:gd name="connsiteY70" fmla="*/ 1501471 h 1603018"/>
              <a:gd name="connsiteX71" fmla="*/ 3640771 w 9662615"/>
              <a:gd name="connsiteY71" fmla="*/ 153102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539383 w 9662615"/>
              <a:gd name="connsiteY86" fmla="*/ 1504835 h 1603018"/>
              <a:gd name="connsiteX87" fmla="*/ 2378036 w 9662615"/>
              <a:gd name="connsiteY87" fmla="*/ 1520645 h 1603018"/>
              <a:gd name="connsiteX88" fmla="*/ 2320049 w 9662615"/>
              <a:gd name="connsiteY88" fmla="*/ 1511019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73583 w 9662615"/>
              <a:gd name="connsiteY70" fmla="*/ 1501471 h 1603018"/>
              <a:gd name="connsiteX71" fmla="*/ 3640771 w 9662615"/>
              <a:gd name="connsiteY71" fmla="*/ 153102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539383 w 9662615"/>
              <a:gd name="connsiteY86" fmla="*/ 1504835 h 1603018"/>
              <a:gd name="connsiteX87" fmla="*/ 2378036 w 9662615"/>
              <a:gd name="connsiteY87" fmla="*/ 1520645 h 1603018"/>
              <a:gd name="connsiteX88" fmla="*/ 2320049 w 9662615"/>
              <a:gd name="connsiteY88" fmla="*/ 1511019 h 1603018"/>
              <a:gd name="connsiteX89" fmla="*/ 2238909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73583 w 9662615"/>
              <a:gd name="connsiteY70" fmla="*/ 1501471 h 1603018"/>
              <a:gd name="connsiteX71" fmla="*/ 3640771 w 9662615"/>
              <a:gd name="connsiteY71" fmla="*/ 153102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539383 w 9662615"/>
              <a:gd name="connsiteY86" fmla="*/ 1504835 h 1603018"/>
              <a:gd name="connsiteX87" fmla="*/ 2378036 w 9662615"/>
              <a:gd name="connsiteY87" fmla="*/ 1520645 h 1603018"/>
              <a:gd name="connsiteX88" fmla="*/ 2320049 w 9662615"/>
              <a:gd name="connsiteY88" fmla="*/ 1511019 h 1603018"/>
              <a:gd name="connsiteX89" fmla="*/ 2238909 w 9662615"/>
              <a:gd name="connsiteY89" fmla="*/ 1508888 h 1603018"/>
              <a:gd name="connsiteX90" fmla="*/ 2181031 w 9662615"/>
              <a:gd name="connsiteY90" fmla="*/ 1531361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73583 w 9662615"/>
              <a:gd name="connsiteY70" fmla="*/ 1501471 h 1603018"/>
              <a:gd name="connsiteX71" fmla="*/ 3640771 w 9662615"/>
              <a:gd name="connsiteY71" fmla="*/ 153102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539383 w 9662615"/>
              <a:gd name="connsiteY86" fmla="*/ 1504835 h 1603018"/>
              <a:gd name="connsiteX87" fmla="*/ 2378036 w 9662615"/>
              <a:gd name="connsiteY87" fmla="*/ 1520645 h 1603018"/>
              <a:gd name="connsiteX88" fmla="*/ 2320049 w 9662615"/>
              <a:gd name="connsiteY88" fmla="*/ 1511019 h 1603018"/>
              <a:gd name="connsiteX89" fmla="*/ 2238909 w 9662615"/>
              <a:gd name="connsiteY89" fmla="*/ 1508888 h 1603018"/>
              <a:gd name="connsiteX90" fmla="*/ 2181031 w 9662615"/>
              <a:gd name="connsiteY90" fmla="*/ 1531361 h 1603018"/>
              <a:gd name="connsiteX91" fmla="*/ 211261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73583 w 9662615"/>
              <a:gd name="connsiteY70" fmla="*/ 1501471 h 1603018"/>
              <a:gd name="connsiteX71" fmla="*/ 3640771 w 9662615"/>
              <a:gd name="connsiteY71" fmla="*/ 153102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539383 w 9662615"/>
              <a:gd name="connsiteY86" fmla="*/ 1504835 h 1603018"/>
              <a:gd name="connsiteX87" fmla="*/ 2378036 w 9662615"/>
              <a:gd name="connsiteY87" fmla="*/ 1520645 h 1603018"/>
              <a:gd name="connsiteX88" fmla="*/ 2320049 w 9662615"/>
              <a:gd name="connsiteY88" fmla="*/ 1511019 h 1603018"/>
              <a:gd name="connsiteX89" fmla="*/ 2238909 w 9662615"/>
              <a:gd name="connsiteY89" fmla="*/ 1508888 h 1603018"/>
              <a:gd name="connsiteX90" fmla="*/ 2181031 w 9662615"/>
              <a:gd name="connsiteY90" fmla="*/ 1531361 h 1603018"/>
              <a:gd name="connsiteX91" fmla="*/ 2112613 w 9662615"/>
              <a:gd name="connsiteY91" fmla="*/ 1524245 h 1603018"/>
              <a:gd name="connsiteX92" fmla="*/ 2046221 w 9662615"/>
              <a:gd name="connsiteY92" fmla="*/ 1523212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73583 w 9662615"/>
              <a:gd name="connsiteY70" fmla="*/ 1501471 h 1603018"/>
              <a:gd name="connsiteX71" fmla="*/ 3640771 w 9662615"/>
              <a:gd name="connsiteY71" fmla="*/ 153102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539383 w 9662615"/>
              <a:gd name="connsiteY86" fmla="*/ 1504835 h 1603018"/>
              <a:gd name="connsiteX87" fmla="*/ 2378036 w 9662615"/>
              <a:gd name="connsiteY87" fmla="*/ 1520645 h 1603018"/>
              <a:gd name="connsiteX88" fmla="*/ 2320049 w 9662615"/>
              <a:gd name="connsiteY88" fmla="*/ 1511019 h 1603018"/>
              <a:gd name="connsiteX89" fmla="*/ 2238909 w 9662615"/>
              <a:gd name="connsiteY89" fmla="*/ 1508888 h 1603018"/>
              <a:gd name="connsiteX90" fmla="*/ 2181031 w 9662615"/>
              <a:gd name="connsiteY90" fmla="*/ 1531361 h 1603018"/>
              <a:gd name="connsiteX91" fmla="*/ 2112613 w 9662615"/>
              <a:gd name="connsiteY91" fmla="*/ 1524245 h 1603018"/>
              <a:gd name="connsiteX92" fmla="*/ 2046221 w 9662615"/>
              <a:gd name="connsiteY92" fmla="*/ 1523212 h 1603018"/>
              <a:gd name="connsiteX93" fmla="*/ 2001057 w 9662615"/>
              <a:gd name="connsiteY93" fmla="*/ 1516449 h 1603018"/>
              <a:gd name="connsiteX94" fmla="*/ 1920184 w 9662615"/>
              <a:gd name="connsiteY94" fmla="*/ 1533676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9662615" h="1603018">
                <a:moveTo>
                  <a:pt x="0" y="0"/>
                </a:moveTo>
                <a:lnTo>
                  <a:pt x="9662615" y="0"/>
                </a:lnTo>
                <a:lnTo>
                  <a:pt x="9662615" y="1280346"/>
                </a:lnTo>
                <a:lnTo>
                  <a:pt x="9551077" y="1292033"/>
                </a:lnTo>
                <a:cubicBezTo>
                  <a:pt x="9489925" y="1291588"/>
                  <a:pt x="9543615" y="1296257"/>
                  <a:pt x="9469546" y="1289837"/>
                </a:cubicBezTo>
                <a:cubicBezTo>
                  <a:pt x="9413040" y="1331485"/>
                  <a:pt x="9340031" y="1268376"/>
                  <a:pt x="9326260" y="1277155"/>
                </a:cubicBezTo>
                <a:cubicBezTo>
                  <a:pt x="9234251" y="1284900"/>
                  <a:pt x="9225377" y="1258935"/>
                  <a:pt x="9144767" y="1264120"/>
                </a:cubicBezTo>
                <a:cubicBezTo>
                  <a:pt x="9159115" y="1310075"/>
                  <a:pt x="9066692" y="1304806"/>
                  <a:pt x="8976400" y="1326661"/>
                </a:cubicBezTo>
                <a:cubicBezTo>
                  <a:pt x="8931920" y="1325947"/>
                  <a:pt x="8871807" y="1351060"/>
                  <a:pt x="8828711" y="1346394"/>
                </a:cubicBezTo>
                <a:cubicBezTo>
                  <a:pt x="8809650" y="1326213"/>
                  <a:pt x="8718313" y="1358527"/>
                  <a:pt x="8695953" y="1346784"/>
                </a:cubicBezTo>
                <a:cubicBezTo>
                  <a:pt x="8694290" y="1355317"/>
                  <a:pt x="8661526" y="1349865"/>
                  <a:pt x="8652191" y="1345903"/>
                </a:cubicBezTo>
                <a:cubicBezTo>
                  <a:pt x="8641363" y="1349626"/>
                  <a:pt x="8603292" y="1341304"/>
                  <a:pt x="8591582" y="1341666"/>
                </a:cubicBezTo>
                <a:cubicBezTo>
                  <a:pt x="8568421" y="1323004"/>
                  <a:pt x="8565847" y="1352287"/>
                  <a:pt x="8537336" y="1341684"/>
                </a:cubicBezTo>
                <a:cubicBezTo>
                  <a:pt x="8524809" y="1348019"/>
                  <a:pt x="8445703" y="1377667"/>
                  <a:pt x="8416849" y="1367085"/>
                </a:cubicBezTo>
                <a:cubicBezTo>
                  <a:pt x="8350736" y="1379599"/>
                  <a:pt x="8346589" y="1391624"/>
                  <a:pt x="8278355" y="1386569"/>
                </a:cubicBezTo>
                <a:cubicBezTo>
                  <a:pt x="8268756" y="1398649"/>
                  <a:pt x="8183331" y="1371185"/>
                  <a:pt x="8197961" y="1392804"/>
                </a:cubicBezTo>
                <a:cubicBezTo>
                  <a:pt x="8175189" y="1391748"/>
                  <a:pt x="8158503" y="1383145"/>
                  <a:pt x="8171196" y="1397216"/>
                </a:cubicBezTo>
                <a:cubicBezTo>
                  <a:pt x="8141821" y="1397466"/>
                  <a:pt x="8125626" y="1386947"/>
                  <a:pt x="8087910" y="1386449"/>
                </a:cubicBezTo>
                <a:cubicBezTo>
                  <a:pt x="8029319" y="1362701"/>
                  <a:pt x="8020916" y="1407035"/>
                  <a:pt x="7974579" y="1383439"/>
                </a:cubicBezTo>
                <a:cubicBezTo>
                  <a:pt x="7912074" y="1402493"/>
                  <a:pt x="7841761" y="1389550"/>
                  <a:pt x="7768351" y="1395051"/>
                </a:cubicBezTo>
                <a:cubicBezTo>
                  <a:pt x="7741665" y="1390266"/>
                  <a:pt x="7663663" y="1410813"/>
                  <a:pt x="7635985" y="1386363"/>
                </a:cubicBezTo>
                <a:cubicBezTo>
                  <a:pt x="7646173" y="1415707"/>
                  <a:pt x="7542198" y="1378410"/>
                  <a:pt x="7466069" y="1377654"/>
                </a:cubicBezTo>
                <a:cubicBezTo>
                  <a:pt x="7427626" y="1403818"/>
                  <a:pt x="7337822" y="1398948"/>
                  <a:pt x="7355642" y="1407761"/>
                </a:cubicBezTo>
                <a:cubicBezTo>
                  <a:pt x="7270634" y="1390553"/>
                  <a:pt x="7306340" y="1403822"/>
                  <a:pt x="7215220" y="1397856"/>
                </a:cubicBezTo>
                <a:cubicBezTo>
                  <a:pt x="7175381" y="1421457"/>
                  <a:pt x="7122339" y="1428094"/>
                  <a:pt x="7082147" y="1406113"/>
                </a:cubicBezTo>
                <a:cubicBezTo>
                  <a:pt x="7040624" y="1425217"/>
                  <a:pt x="7029993" y="1391726"/>
                  <a:pt x="6987129" y="1404834"/>
                </a:cubicBezTo>
                <a:cubicBezTo>
                  <a:pt x="6953477" y="1411964"/>
                  <a:pt x="6957479" y="1421694"/>
                  <a:pt x="6907567" y="1419149"/>
                </a:cubicBezTo>
                <a:cubicBezTo>
                  <a:pt x="6863513" y="1408514"/>
                  <a:pt x="6803088" y="1434619"/>
                  <a:pt x="6748428" y="1420308"/>
                </a:cubicBezTo>
                <a:cubicBezTo>
                  <a:pt x="6728317" y="1416860"/>
                  <a:pt x="6666046" y="1417296"/>
                  <a:pt x="6654257" y="1424143"/>
                </a:cubicBezTo>
                <a:cubicBezTo>
                  <a:pt x="6641271" y="1425628"/>
                  <a:pt x="6626125" y="1423202"/>
                  <a:pt x="6620123" y="1430535"/>
                </a:cubicBezTo>
                <a:cubicBezTo>
                  <a:pt x="6610208" y="1439359"/>
                  <a:pt x="6564906" y="1425734"/>
                  <a:pt x="6571355" y="1436144"/>
                </a:cubicBezTo>
                <a:cubicBezTo>
                  <a:pt x="6539188" y="1426808"/>
                  <a:pt x="6513602" y="1445293"/>
                  <a:pt x="6486557" y="1449861"/>
                </a:cubicBezTo>
                <a:cubicBezTo>
                  <a:pt x="6461221" y="1440598"/>
                  <a:pt x="6429457" y="1459319"/>
                  <a:pt x="6370419" y="1461649"/>
                </a:cubicBezTo>
                <a:cubicBezTo>
                  <a:pt x="6342558" y="1450937"/>
                  <a:pt x="6330664" y="1463365"/>
                  <a:pt x="6278839" y="1449160"/>
                </a:cubicBezTo>
                <a:cubicBezTo>
                  <a:pt x="6277206" y="1450621"/>
                  <a:pt x="6275057" y="1451978"/>
                  <a:pt x="6272455" y="1453191"/>
                </a:cubicBezTo>
                <a:cubicBezTo>
                  <a:pt x="6257338" y="1460236"/>
                  <a:pt x="6230567" y="1460979"/>
                  <a:pt x="6212659" y="1454850"/>
                </a:cubicBezTo>
                <a:cubicBezTo>
                  <a:pt x="6130994" y="1436046"/>
                  <a:pt x="6135790" y="1448771"/>
                  <a:pt x="6069317" y="1445838"/>
                </a:cubicBezTo>
                <a:cubicBezTo>
                  <a:pt x="5994738" y="1444791"/>
                  <a:pt x="5975991" y="1456673"/>
                  <a:pt x="5878477" y="1439180"/>
                </a:cubicBezTo>
                <a:cubicBezTo>
                  <a:pt x="5870803" y="1447519"/>
                  <a:pt x="5859206" y="1448153"/>
                  <a:pt x="5838387" y="1444679"/>
                </a:cubicBezTo>
                <a:cubicBezTo>
                  <a:pt x="5802317" y="1444778"/>
                  <a:pt x="5810848" y="1465165"/>
                  <a:pt x="5771136" y="1453639"/>
                </a:cubicBezTo>
                <a:cubicBezTo>
                  <a:pt x="5780732" y="1464484"/>
                  <a:pt x="5704275" y="1459369"/>
                  <a:pt x="5724081" y="1470431"/>
                </a:cubicBezTo>
                <a:cubicBezTo>
                  <a:pt x="5703536" y="1480946"/>
                  <a:pt x="5687323" y="1464719"/>
                  <a:pt x="5666577" y="1473921"/>
                </a:cubicBezTo>
                <a:cubicBezTo>
                  <a:pt x="5640974" y="1476520"/>
                  <a:pt x="5678275" y="1461854"/>
                  <a:pt x="5649068" y="1461676"/>
                </a:cubicBezTo>
                <a:cubicBezTo>
                  <a:pt x="5614218" y="1463443"/>
                  <a:pt x="5608578" y="1443299"/>
                  <a:pt x="5588902" y="1469647"/>
                </a:cubicBezTo>
                <a:cubicBezTo>
                  <a:pt x="5550386" y="1464321"/>
                  <a:pt x="5546573" y="1476049"/>
                  <a:pt x="5498090" y="1483173"/>
                </a:cubicBezTo>
                <a:cubicBezTo>
                  <a:pt x="5475226" y="1477314"/>
                  <a:pt x="5459293" y="1480930"/>
                  <a:pt x="5444641" y="1487602"/>
                </a:cubicBezTo>
                <a:cubicBezTo>
                  <a:pt x="5395328" y="1487320"/>
                  <a:pt x="5353572" y="1498007"/>
                  <a:pt x="5299812" y="1503362"/>
                </a:cubicBezTo>
                <a:cubicBezTo>
                  <a:pt x="5238326" y="1497756"/>
                  <a:pt x="5303225" y="1514963"/>
                  <a:pt x="5245752" y="1520612"/>
                </a:cubicBezTo>
                <a:cubicBezTo>
                  <a:pt x="5190753" y="1507732"/>
                  <a:pt x="5205712" y="1518627"/>
                  <a:pt x="5177807" y="1526802"/>
                </a:cubicBezTo>
                <a:lnTo>
                  <a:pt x="5113910" y="1533205"/>
                </a:lnTo>
                <a:lnTo>
                  <a:pt x="5059484" y="1546802"/>
                </a:lnTo>
                <a:lnTo>
                  <a:pt x="5038524" y="1545675"/>
                </a:lnTo>
                <a:lnTo>
                  <a:pt x="5026564" y="1545376"/>
                </a:lnTo>
                <a:cubicBezTo>
                  <a:pt x="5006873" y="1544046"/>
                  <a:pt x="4987701" y="1552900"/>
                  <a:pt x="4969433" y="1550865"/>
                </a:cubicBezTo>
                <a:cubicBezTo>
                  <a:pt x="4943627" y="1555066"/>
                  <a:pt x="4892754" y="1568818"/>
                  <a:pt x="4871726" y="1570584"/>
                </a:cubicBezTo>
                <a:cubicBezTo>
                  <a:pt x="4863638" y="1570310"/>
                  <a:pt x="4846771" y="1559566"/>
                  <a:pt x="4843267" y="1561459"/>
                </a:cubicBezTo>
                <a:lnTo>
                  <a:pt x="4821058" y="1553078"/>
                </a:lnTo>
                <a:lnTo>
                  <a:pt x="4791466" y="1561324"/>
                </a:lnTo>
                <a:lnTo>
                  <a:pt x="4784247" y="1562342"/>
                </a:lnTo>
                <a:cubicBezTo>
                  <a:pt x="4770593" y="1574121"/>
                  <a:pt x="4776816" y="1558072"/>
                  <a:pt x="4739309" y="1553948"/>
                </a:cubicBezTo>
                <a:cubicBezTo>
                  <a:pt x="4684311" y="1578213"/>
                  <a:pt x="4712803" y="1566697"/>
                  <a:pt x="4697562" y="1551206"/>
                </a:cubicBezTo>
                <a:lnTo>
                  <a:pt x="4650737" y="1537381"/>
                </a:lnTo>
                <a:cubicBezTo>
                  <a:pt x="4628208" y="1530633"/>
                  <a:pt x="4609654" y="1567617"/>
                  <a:pt x="4583150" y="1529064"/>
                </a:cubicBezTo>
                <a:cubicBezTo>
                  <a:pt x="4575879" y="1527088"/>
                  <a:pt x="4527005" y="1532552"/>
                  <a:pt x="4521734" y="1529359"/>
                </a:cubicBezTo>
                <a:cubicBezTo>
                  <a:pt x="4457980" y="1517590"/>
                  <a:pt x="4465052" y="1532003"/>
                  <a:pt x="4382398" y="1534108"/>
                </a:cubicBezTo>
                <a:cubicBezTo>
                  <a:pt x="4347480" y="1506889"/>
                  <a:pt x="4310783" y="1494709"/>
                  <a:pt x="4221826" y="1500972"/>
                </a:cubicBezTo>
                <a:cubicBezTo>
                  <a:pt x="4174471" y="1526598"/>
                  <a:pt x="4136675" y="1542031"/>
                  <a:pt x="4096601" y="1521563"/>
                </a:cubicBezTo>
                <a:cubicBezTo>
                  <a:pt x="4015086" y="1550501"/>
                  <a:pt x="3986123" y="1519347"/>
                  <a:pt x="4002441" y="1528912"/>
                </a:cubicBezTo>
                <a:cubicBezTo>
                  <a:pt x="3967120" y="1539744"/>
                  <a:pt x="3931774" y="1526729"/>
                  <a:pt x="3833906" y="1516637"/>
                </a:cubicBezTo>
                <a:cubicBezTo>
                  <a:pt x="3781438" y="1538249"/>
                  <a:pt x="3822855" y="1526006"/>
                  <a:pt x="3763845" y="1501782"/>
                </a:cubicBezTo>
                <a:cubicBezTo>
                  <a:pt x="3734533" y="1525292"/>
                  <a:pt x="3677359" y="1524487"/>
                  <a:pt x="3673583" y="1501471"/>
                </a:cubicBezTo>
                <a:cubicBezTo>
                  <a:pt x="3663687" y="1502855"/>
                  <a:pt x="3650245" y="1528777"/>
                  <a:pt x="3640771" y="1531025"/>
                </a:cubicBezTo>
                <a:lnTo>
                  <a:pt x="3576170" y="1516288"/>
                </a:lnTo>
                <a:lnTo>
                  <a:pt x="3540258" y="1516976"/>
                </a:lnTo>
                <a:lnTo>
                  <a:pt x="3522853" y="1538044"/>
                </a:lnTo>
                <a:lnTo>
                  <a:pt x="3480929" y="1526739"/>
                </a:lnTo>
                <a:cubicBezTo>
                  <a:pt x="3469671" y="1527693"/>
                  <a:pt x="3444273" y="1543724"/>
                  <a:pt x="3430805" y="1542521"/>
                </a:cubicBezTo>
                <a:cubicBezTo>
                  <a:pt x="3386352" y="1529947"/>
                  <a:pt x="3347457" y="1537200"/>
                  <a:pt x="3292707" y="1520490"/>
                </a:cubicBezTo>
                <a:cubicBezTo>
                  <a:pt x="3271897" y="1516147"/>
                  <a:pt x="3203347" y="1513732"/>
                  <a:pt x="3187872" y="1519991"/>
                </a:cubicBezTo>
                <a:cubicBezTo>
                  <a:pt x="3173062" y="1520872"/>
                  <a:pt x="3157325" y="1517771"/>
                  <a:pt x="3148026" y="1524777"/>
                </a:cubicBezTo>
                <a:cubicBezTo>
                  <a:pt x="3133878" y="1533085"/>
                  <a:pt x="3089156" y="1517485"/>
                  <a:pt x="3092394" y="1528115"/>
                </a:cubicBezTo>
                <a:cubicBezTo>
                  <a:pt x="3060512" y="1517374"/>
                  <a:pt x="3025593" y="1534558"/>
                  <a:pt x="2994200" y="1537857"/>
                </a:cubicBezTo>
                <a:cubicBezTo>
                  <a:pt x="2969798" y="1527501"/>
                  <a:pt x="2927999" y="1544636"/>
                  <a:pt x="2862301" y="1544250"/>
                </a:cubicBezTo>
                <a:cubicBezTo>
                  <a:pt x="2835658" y="1532340"/>
                  <a:pt x="2818008" y="1544135"/>
                  <a:pt x="2766335" y="1527662"/>
                </a:cubicBezTo>
                <a:cubicBezTo>
                  <a:pt x="2764004" y="1529036"/>
                  <a:pt x="2761142" y="1530285"/>
                  <a:pt x="2757836" y="1531371"/>
                </a:cubicBezTo>
                <a:cubicBezTo>
                  <a:pt x="2738633" y="1537675"/>
                  <a:pt x="2708957" y="1537188"/>
                  <a:pt x="2691555" y="1530283"/>
                </a:cubicBezTo>
                <a:cubicBezTo>
                  <a:pt x="2608810" y="1507878"/>
                  <a:pt x="2611304" y="1510787"/>
                  <a:pt x="2539383" y="1504835"/>
                </a:cubicBezTo>
                <a:cubicBezTo>
                  <a:pt x="2457862" y="1500384"/>
                  <a:pt x="2478670" y="1542474"/>
                  <a:pt x="2378036" y="1520645"/>
                </a:cubicBezTo>
                <a:cubicBezTo>
                  <a:pt x="2366529" y="1528574"/>
                  <a:pt x="2341629" y="1515421"/>
                  <a:pt x="2320049" y="1511019"/>
                </a:cubicBezTo>
                <a:cubicBezTo>
                  <a:pt x="2280399" y="1509467"/>
                  <a:pt x="2278267" y="1522148"/>
                  <a:pt x="2238909" y="1508888"/>
                </a:cubicBezTo>
                <a:cubicBezTo>
                  <a:pt x="2245444" y="1520095"/>
                  <a:pt x="2163364" y="1519472"/>
                  <a:pt x="2181031" y="1531361"/>
                </a:cubicBezTo>
                <a:cubicBezTo>
                  <a:pt x="2154585" y="1540861"/>
                  <a:pt x="2138796" y="1516056"/>
                  <a:pt x="2112613" y="1524245"/>
                </a:cubicBezTo>
                <a:cubicBezTo>
                  <a:pt x="2083537" y="1525655"/>
                  <a:pt x="2078233" y="1524725"/>
                  <a:pt x="2046221" y="1523212"/>
                </a:cubicBezTo>
                <a:cubicBezTo>
                  <a:pt x="2007296" y="1523373"/>
                  <a:pt x="2032394" y="1491187"/>
                  <a:pt x="2001057" y="1516449"/>
                </a:cubicBezTo>
                <a:cubicBezTo>
                  <a:pt x="1960724" y="1509398"/>
                  <a:pt x="1976058" y="1528820"/>
                  <a:pt x="1920184" y="1533676"/>
                </a:cubicBezTo>
                <a:cubicBezTo>
                  <a:pt x="1897238" y="1526813"/>
                  <a:pt x="1877505" y="1527174"/>
                  <a:pt x="1835994" y="1527678"/>
                </a:cubicBezTo>
                <a:cubicBezTo>
                  <a:pt x="1794483" y="1528182"/>
                  <a:pt x="1726077" y="1533693"/>
                  <a:pt x="1671119" y="1536701"/>
                </a:cubicBezTo>
                <a:cubicBezTo>
                  <a:pt x="1605663" y="1528324"/>
                  <a:pt x="1630763" y="1553523"/>
                  <a:pt x="1565556" y="1556503"/>
                </a:cubicBezTo>
                <a:cubicBezTo>
                  <a:pt x="1501959" y="1539013"/>
                  <a:pt x="1462468" y="1572800"/>
                  <a:pt x="1407755" y="1571444"/>
                </a:cubicBezTo>
                <a:cubicBezTo>
                  <a:pt x="1319286" y="1555448"/>
                  <a:pt x="1429251" y="1585263"/>
                  <a:pt x="1291872" y="1579471"/>
                </a:cubicBezTo>
                <a:cubicBezTo>
                  <a:pt x="1284192" y="1576816"/>
                  <a:pt x="1243590" y="1599390"/>
                  <a:pt x="1245251" y="1603018"/>
                </a:cubicBezTo>
                <a:cubicBezTo>
                  <a:pt x="1236562" y="1601891"/>
                  <a:pt x="1184091" y="1586977"/>
                  <a:pt x="1181938" y="1592789"/>
                </a:cubicBezTo>
                <a:cubicBezTo>
                  <a:pt x="1138153" y="1593474"/>
                  <a:pt x="1130439" y="1578153"/>
                  <a:pt x="1091432" y="1571003"/>
                </a:cubicBezTo>
                <a:cubicBezTo>
                  <a:pt x="1007000" y="1580980"/>
                  <a:pt x="1001377" y="1557850"/>
                  <a:pt x="940355" y="1560638"/>
                </a:cubicBezTo>
                <a:cubicBezTo>
                  <a:pt x="891367" y="1572083"/>
                  <a:pt x="924846" y="1558773"/>
                  <a:pt x="868264" y="1566392"/>
                </a:cubicBezTo>
                <a:cubicBezTo>
                  <a:pt x="848640" y="1547574"/>
                  <a:pt x="814997" y="1568391"/>
                  <a:pt x="792765" y="1563102"/>
                </a:cubicBezTo>
                <a:cubicBezTo>
                  <a:pt x="758082" y="1585102"/>
                  <a:pt x="689950" y="1563038"/>
                  <a:pt x="653153" y="1563516"/>
                </a:cubicBezTo>
                <a:cubicBezTo>
                  <a:pt x="591300" y="1567692"/>
                  <a:pt x="576686" y="1582565"/>
                  <a:pt x="541933" y="1561051"/>
                </a:cubicBezTo>
                <a:cubicBezTo>
                  <a:pt x="537775" y="1570056"/>
                  <a:pt x="508236" y="1570304"/>
                  <a:pt x="472797" y="1568904"/>
                </a:cubicBezTo>
                <a:cubicBezTo>
                  <a:pt x="458898" y="1573560"/>
                  <a:pt x="425270" y="1567476"/>
                  <a:pt x="396059" y="1560970"/>
                </a:cubicBezTo>
                <a:cubicBezTo>
                  <a:pt x="431016" y="1548467"/>
                  <a:pt x="332180" y="1575204"/>
                  <a:pt x="336819" y="1560892"/>
                </a:cubicBezTo>
                <a:cubicBezTo>
                  <a:pt x="292157" y="1552383"/>
                  <a:pt x="263346" y="1557575"/>
                  <a:pt x="267163" y="1531913"/>
                </a:cubicBezTo>
                <a:cubicBezTo>
                  <a:pt x="253228" y="1516946"/>
                  <a:pt x="198100" y="1540864"/>
                  <a:pt x="196644" y="1524565"/>
                </a:cubicBezTo>
                <a:cubicBezTo>
                  <a:pt x="172602" y="1535342"/>
                  <a:pt x="127394" y="1518578"/>
                  <a:pt x="86819" y="1519517"/>
                </a:cubicBezTo>
                <a:cubicBezTo>
                  <a:pt x="78537" y="1512257"/>
                  <a:pt x="69224" y="1512723"/>
                  <a:pt x="53369" y="1516853"/>
                </a:cubicBezTo>
                <a:cubicBezTo>
                  <a:pt x="37131" y="1517503"/>
                  <a:pt x="19976" y="1516838"/>
                  <a:pt x="2359" y="1515247"/>
                </a:cubicBezTo>
                <a:lnTo>
                  <a:pt x="0" y="151493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B6B4DD-DC6D-733F-AA5E-AE825B820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2313" y="1118473"/>
            <a:ext cx="6693294" cy="1037867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s-GT" sz="3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Evitar contacto cruzado – fuentes potenciales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B24A3A03-2C4E-45B5-B388-FAD638CDF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2411" y="662268"/>
            <a:ext cx="1280813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43526-1D49-F65C-59FC-5C74D5C47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9482" y="2924174"/>
            <a:ext cx="6205035" cy="3324226"/>
          </a:xfrm>
        </p:spPr>
        <p:txBody>
          <a:bodyPr>
            <a:normAutofit fontScale="92500" lnSpcReduction="10000"/>
          </a:bodyPr>
          <a:lstStyle/>
          <a:p>
            <a:r>
              <a:rPr lang="es-GT" sz="2400" dirty="0">
                <a:latin typeface="Arial" panose="020B0604020202020204" pitchFamily="34" charset="0"/>
                <a:cs typeface="Arial" panose="020B0604020202020204" pitchFamily="34" charset="0"/>
              </a:rPr>
              <a:t>Manejo y preparación de alimentos</a:t>
            </a:r>
          </a:p>
          <a:p>
            <a:r>
              <a:rPr lang="es-GT" sz="2400" dirty="0">
                <a:latin typeface="Arial" panose="020B0604020202020204" pitchFamily="34" charset="0"/>
                <a:cs typeface="Arial" panose="020B0604020202020204" pitchFamily="34" charset="0"/>
              </a:rPr>
              <a:t>Lavado de mano insuficiente</a:t>
            </a:r>
          </a:p>
          <a:p>
            <a:r>
              <a:rPr lang="es-GT" sz="2400" dirty="0">
                <a:latin typeface="Arial" panose="020B0604020202020204" pitchFamily="34" charset="0"/>
                <a:cs typeface="Arial" panose="020B0604020202020204" pitchFamily="34" charset="0"/>
              </a:rPr>
              <a:t>Limpieza insuficiente</a:t>
            </a:r>
          </a:p>
          <a:p>
            <a:r>
              <a:rPr lang="es-GT" sz="2400" dirty="0">
                <a:latin typeface="Arial" panose="020B0604020202020204" pitchFamily="34" charset="0"/>
                <a:cs typeface="Arial" panose="020B0604020202020204" pitchFamily="34" charset="0"/>
              </a:rPr>
              <a:t>Uso compartido de equipo y utensilios</a:t>
            </a:r>
          </a:p>
          <a:p>
            <a:r>
              <a:rPr lang="es-GT" sz="2400" dirty="0">
                <a:latin typeface="Arial" panose="020B0604020202020204" pitchFamily="34" charset="0"/>
                <a:cs typeface="Arial" panose="020B0604020202020204" pitchFamily="34" charset="0"/>
              </a:rPr>
              <a:t>Tablas para contar y mostradores</a:t>
            </a:r>
          </a:p>
          <a:p>
            <a:r>
              <a:rPr lang="es-GT" sz="2400" dirty="0">
                <a:latin typeface="Arial" panose="020B0604020202020204" pitchFamily="34" charset="0"/>
                <a:cs typeface="Arial" panose="020B0604020202020204" pitchFamily="34" charset="0"/>
              </a:rPr>
              <a:t>Planchas</a:t>
            </a:r>
          </a:p>
          <a:p>
            <a:r>
              <a:rPr lang="es-GT" sz="2400" dirty="0">
                <a:latin typeface="Arial" panose="020B0604020202020204" pitchFamily="34" charset="0"/>
                <a:cs typeface="Arial" panose="020B0604020202020204" pitchFamily="34" charset="0"/>
              </a:rPr>
              <a:t>Salpicaduras o vapor de cocción</a:t>
            </a:r>
          </a:p>
          <a:p>
            <a:r>
              <a:rPr lang="es-GT" sz="2400" dirty="0">
                <a:latin typeface="Arial" panose="020B0604020202020204" pitchFamily="34" charset="0"/>
                <a:cs typeface="Arial" panose="020B0604020202020204" pitchFamily="34" charset="0"/>
              </a:rPr>
              <a:t>Bar de ensaladas, buffet y estaciones de servicio.</a:t>
            </a:r>
          </a:p>
        </p:txBody>
      </p:sp>
    </p:spTree>
    <p:extLst>
      <p:ext uri="{BB962C8B-B14F-4D97-AF65-F5344CB8AC3E}">
        <p14:creationId xmlns:p14="http://schemas.microsoft.com/office/powerpoint/2010/main" val="2064701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BDAC49E6-1398-45A2-4B14-E9AB096759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7925">
            <a:off x="3770330" y="3377539"/>
            <a:ext cx="2389184" cy="3088456"/>
          </a:xfrm>
          <a:prstGeom prst="rect">
            <a:avLst/>
          </a:prstGeom>
        </p:spPr>
      </p:pic>
      <p:grpSp>
        <p:nvGrpSpPr>
          <p:cNvPr id="10" name="Group 3">
            <a:extLst>
              <a:ext uri="{FF2B5EF4-FFF2-40B4-BE49-F238E27FC236}">
                <a16:creationId xmlns:a16="http://schemas.microsoft.com/office/drawing/2014/main" id="{0AB17E81-D3CB-4DC1-93F8-ACA0AD233D7D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3560912"/>
            <a:ext cx="3162300" cy="2668588"/>
            <a:chOff x="4857750" y="2345055"/>
            <a:chExt cx="2476500" cy="2167890"/>
          </a:xfrm>
        </p:grpSpPr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93567EA8-CA45-4619-B4D0-C7EFCF5AA116}"/>
                </a:ext>
              </a:extLst>
            </p:cNvPr>
            <p:cNvSpPr/>
            <p:nvPr/>
          </p:nvSpPr>
          <p:spPr>
            <a:xfrm>
              <a:off x="4857750" y="2345055"/>
              <a:ext cx="2476500" cy="2167890"/>
            </a:xfrm>
            <a:prstGeom prst="triangle">
              <a:avLst/>
            </a:prstGeom>
            <a:solidFill>
              <a:srgbClr val="CCFFC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8E7EE60-E99B-49E7-B4E9-BD44CA19C650}"/>
                </a:ext>
              </a:extLst>
            </p:cNvPr>
            <p:cNvCxnSpPr/>
            <p:nvPr/>
          </p:nvCxnSpPr>
          <p:spPr>
            <a:xfrm flipV="1">
              <a:off x="5162340" y="3967426"/>
              <a:ext cx="1848672" cy="773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DE4DAC4-0054-4689-83A2-2688C0FA0B72}"/>
                </a:ext>
              </a:extLst>
            </p:cNvPr>
            <p:cNvCxnSpPr>
              <a:stCxn id="11" idx="1"/>
              <a:endCxn id="11" idx="5"/>
            </p:cNvCxnSpPr>
            <p:nvPr/>
          </p:nvCxnSpPr>
          <p:spPr>
            <a:xfrm>
              <a:off x="5476875" y="3429645"/>
              <a:ext cx="123825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7">
              <a:extLst>
                <a:ext uri="{FF2B5EF4-FFF2-40B4-BE49-F238E27FC236}">
                  <a16:creationId xmlns:a16="http://schemas.microsoft.com/office/drawing/2014/main" id="{C054C963-8A21-451F-B07C-24C1C43D93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93080" y="3028890"/>
              <a:ext cx="100584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s-ES" altLang="en-US" sz="2000" b="1" dirty="0"/>
                <a:t>HACCP</a:t>
              </a:r>
            </a:p>
          </p:txBody>
        </p:sp>
        <p:sp>
          <p:nvSpPr>
            <p:cNvPr id="15" name="TextBox 8">
              <a:extLst>
                <a:ext uri="{FF2B5EF4-FFF2-40B4-BE49-F238E27FC236}">
                  <a16:creationId xmlns:a16="http://schemas.microsoft.com/office/drawing/2014/main" id="{16AEB223-57C7-4457-9145-F90648BB84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93080" y="3497884"/>
              <a:ext cx="100584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s-ES" altLang="en-US" sz="2400" dirty="0"/>
                <a:t>SCP</a:t>
              </a:r>
            </a:p>
          </p:txBody>
        </p:sp>
        <p:sp>
          <p:nvSpPr>
            <p:cNvPr id="16" name="TextBox 9">
              <a:extLst>
                <a:ext uri="{FF2B5EF4-FFF2-40B4-BE49-F238E27FC236}">
                  <a16:creationId xmlns:a16="http://schemas.microsoft.com/office/drawing/2014/main" id="{7E141B40-6B77-466E-8194-A68D73D777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65420" y="4026467"/>
              <a:ext cx="171449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s-ES" altLang="en-US" sz="2400"/>
                <a:t>BPM 117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BFB7112-AF8A-43A7-9999-FDD6DCCAD635}"/>
              </a:ext>
            </a:extLst>
          </p:cNvPr>
          <p:cNvSpPr txBox="1"/>
          <p:nvPr/>
        </p:nvSpPr>
        <p:spPr>
          <a:xfrm>
            <a:off x="457200" y="1219200"/>
            <a:ext cx="84446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latin typeface="Calibri" panose="020F0502020204030204" pitchFamily="34" charset="0"/>
              </a:rPr>
              <a:t>A partir de 2016, la nueva Parte 117 de las BPM reemplazó a la Parte 110 de las versiones anteriores.</a:t>
            </a:r>
            <a:endParaRPr lang="es-E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0E8193-C7B1-481E-923C-E41CB3885DFC}"/>
              </a:ext>
            </a:extLst>
          </p:cNvPr>
          <p:cNvSpPr txBox="1"/>
          <p:nvPr/>
        </p:nvSpPr>
        <p:spPr>
          <a:xfrm>
            <a:off x="457200" y="2093893"/>
            <a:ext cx="79377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latin typeface="Calibri" panose="020F0502020204030204" pitchFamily="34" charset="0"/>
              </a:rPr>
              <a:t>El manual de capacitación en SCP (</a:t>
            </a:r>
            <a:r>
              <a:rPr lang="es-ES" dirty="0">
                <a:latin typeface="Calibri" panose="020F0502020204030204" pitchFamily="34" charset="0"/>
              </a:rPr>
              <a:t>SGR 119</a:t>
            </a:r>
            <a:r>
              <a:rPr lang="es-ES" sz="2800" dirty="0">
                <a:latin typeface="Calibri" panose="020F0502020204030204" pitchFamily="34" charset="0"/>
              </a:rPr>
              <a:t>) incluye un recuadro </a:t>
            </a:r>
            <a:r>
              <a:rPr lang="es-ES" sz="2800" dirty="0">
                <a:highlight>
                  <a:srgbClr val="FFFF00"/>
                </a:highlight>
                <a:latin typeface="Calibri" panose="020F0502020204030204" pitchFamily="34" charset="0"/>
              </a:rPr>
              <a:t>amarillo</a:t>
            </a:r>
            <a:r>
              <a:rPr lang="es-ES" sz="2800" dirty="0">
                <a:latin typeface="Calibri" panose="020F0502020204030204" pitchFamily="34" charset="0"/>
              </a:rPr>
              <a:t> para explicar los cambios</a:t>
            </a:r>
            <a:r>
              <a:rPr lang="es-ES" dirty="0">
                <a:latin typeface="Calibri" panose="020F0502020204030204" pitchFamily="34" charset="0"/>
              </a:rPr>
              <a:t>.</a:t>
            </a:r>
            <a:endParaRPr lang="es-E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44EDA83-4CA8-495F-96CB-5E901E0AD3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8514">
            <a:off x="5571903" y="3225796"/>
            <a:ext cx="2656024" cy="333881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0DD78A9-810A-4E20-9CB2-2835567598A8}"/>
              </a:ext>
            </a:extLst>
          </p:cNvPr>
          <p:cNvSpPr txBox="1"/>
          <p:nvPr/>
        </p:nvSpPr>
        <p:spPr>
          <a:xfrm>
            <a:off x="838200" y="492358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rgbClr val="00B489"/>
                </a:solidFill>
                <a:latin typeface="Calibri" panose="020F0502020204030204" pitchFamily="34" charset="0"/>
              </a:rPr>
              <a:t>Procedimientos de control sanitario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D4BAB2-1532-47F0-B055-90D0CB42E9F9}"/>
              </a:ext>
            </a:extLst>
          </p:cNvPr>
          <p:cNvSpPr/>
          <p:nvPr/>
        </p:nvSpPr>
        <p:spPr>
          <a:xfrm rot="259021">
            <a:off x="6252216" y="3330405"/>
            <a:ext cx="1295400" cy="145113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33537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486255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A65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3075" name="Picture 10">
            <a:extLst>
              <a:ext uri="{FF2B5EF4-FFF2-40B4-BE49-F238E27FC236}">
                <a16:creationId xmlns:a16="http://schemas.microsoft.com/office/drawing/2014/main" id="{A9CCA7F0-4DA6-465B-9AC2-E088E573F21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55410" y="-3970"/>
            <a:ext cx="7748362" cy="6874811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EE0CBDE-F818-5BB4-9630-D9C0C2F28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981200"/>
            <a:ext cx="5347854" cy="2286000"/>
          </a:xfrm>
          <a:prstGeom prst="rect">
            <a:avLst/>
          </a:prstGeom>
        </p:spPr>
      </p:pic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83CAAAE3-4186-4168-9D82-B92C920A42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914400"/>
            <a:ext cx="8229600" cy="411480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s-ES" altLang="en-US" sz="16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s-ES" altLang="en-US" sz="2800" b="1" dirty="0">
                <a:latin typeface="Arial" panose="020B0604020202020204" pitchFamily="34" charset="0"/>
              </a:rPr>
              <a:t>3-1.  Condición clave de saneamiento n.º 3:</a:t>
            </a:r>
          </a:p>
          <a:p>
            <a:endParaRPr lang="es-ES" altLang="en-US" sz="1200" b="1" dirty="0">
              <a:latin typeface="Arial" panose="020B0604020202020204" pitchFamily="34" charset="0"/>
            </a:endParaRPr>
          </a:p>
          <a:p>
            <a:r>
              <a:rPr lang="en-U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</a:t>
            </a:r>
            <a:r>
              <a:rPr lang="es-E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altLang="en-US" dirty="0">
                <a:latin typeface="Arial" panose="020B0604020202020204" pitchFamily="34" charset="0"/>
                <a:sym typeface="Wingdings" panose="05000000000000000000" pitchFamily="2" charset="2"/>
              </a:rPr>
              <a:t>‘Prácticas’ del empleado para prevenir </a:t>
            </a:r>
            <a:br>
              <a:rPr dirty="0"/>
            </a:br>
            <a:r>
              <a:rPr lang="es-ES" altLang="en-US" dirty="0">
                <a:latin typeface="Arial" panose="020B0604020202020204" pitchFamily="34" charset="0"/>
                <a:sym typeface="Wingdings" panose="05000000000000000000" pitchFamily="2" charset="2"/>
              </a:rPr>
              <a:t> la contaminación cruzada.</a:t>
            </a:r>
          </a:p>
          <a:p>
            <a:endParaRPr lang="es-ES" altLang="en-US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s-ES" altLang="en-US" dirty="0">
                <a:latin typeface="Arial" panose="020B0604020202020204" pitchFamily="34" charset="0"/>
                <a:sym typeface="Wingdings" panose="05000000000000000000" pitchFamily="2" charset="2"/>
              </a:rPr>
              <a:t>Separación de alimentos crudos y listos para su consumo.</a:t>
            </a:r>
          </a:p>
          <a:p>
            <a:pPr>
              <a:buFont typeface="Wingdings" panose="05000000000000000000" pitchFamily="2" charset="2"/>
              <a:buChar char="u"/>
            </a:pPr>
            <a:endParaRPr lang="es-ES" altLang="en-US" dirty="0"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en-US" dirty="0">
                <a:latin typeface="Arial" panose="020B0604020202020204" pitchFamily="34" charset="0"/>
                <a:sym typeface="Wingdings" panose="05000000000000000000" pitchFamily="2" charset="2"/>
              </a:rPr>
              <a:t></a:t>
            </a:r>
            <a:r>
              <a:rPr lang="es-ES" altLang="en-US" dirty="0">
                <a:latin typeface="Arial" panose="020B0604020202020204" pitchFamily="34" charset="0"/>
                <a:sym typeface="Wingdings" panose="05000000000000000000" pitchFamily="2" charset="2"/>
              </a:rPr>
              <a:t>  Diseño de la planta para prevenir la contaminación cruzada.  </a:t>
            </a:r>
            <a:endParaRPr lang="es-E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3">
            <a:extLst>
              <a:ext uri="{FF2B5EF4-FFF2-40B4-BE49-F238E27FC236}">
                <a16:creationId xmlns:a16="http://schemas.microsoft.com/office/drawing/2014/main" id="{33A57F17-640B-41A8-98DC-3EBF058AE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762000"/>
            <a:ext cx="8001000" cy="556260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s-ES" altLang="en-US" sz="18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s-ES" altLang="en-US" sz="2800" b="1" dirty="0">
                <a:latin typeface="Arial" panose="020B0604020202020204" pitchFamily="34" charset="0"/>
              </a:rPr>
              <a:t>3-2.   Contaminación cruzada: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n-US" sz="2800" dirty="0">
                <a:latin typeface="Arial" panose="020B0604020202020204" pitchFamily="34" charset="0"/>
              </a:rPr>
              <a:t>    La contaminación cruzada es la transferencia de contaminantes biológicos o químicos a los productos alimentarios a partir de alimentos crudos, de manipuladores de alimentos o</a:t>
            </a:r>
            <a:br>
              <a:rPr dirty="0"/>
            </a:br>
            <a:r>
              <a:rPr lang="es-ES" altLang="en-US" sz="2800" dirty="0">
                <a:latin typeface="Arial" panose="020B0604020202020204" pitchFamily="34" charset="0"/>
              </a:rPr>
              <a:t>del entorno de manipulación de los alimentos. El tipo de contaminación cruzada más frecuente asociado a las enfermedades transmitidas por los alimentos ocurre cuando virus o bacterias patógenas se transfieren a los alimentos listos para su consumo.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endParaRPr lang="es-ES" altLang="en-US" sz="2000" dirty="0">
              <a:latin typeface="Arial" panose="020B0604020202020204" pitchFamily="34" charset="0"/>
            </a:endParaRPr>
          </a:p>
          <a:p>
            <a:endParaRPr lang="es-ES" altLang="en-US" sz="1200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>
            <a:extLst>
              <a:ext uri="{FF2B5EF4-FFF2-40B4-BE49-F238E27FC236}">
                <a16:creationId xmlns:a16="http://schemas.microsoft.com/office/drawing/2014/main" id="{5BB9CD36-7C32-48C3-A50F-0C0A934F69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085850"/>
            <a:ext cx="8153400" cy="394335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sz="2800" b="1" dirty="0">
                <a:latin typeface="Arial" panose="020B0604020202020204" pitchFamily="34" charset="0"/>
              </a:rPr>
              <a:t>3-3.   Objetivo: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n-US" sz="2800" dirty="0">
                <a:latin typeface="Arial" panose="020B0604020202020204" pitchFamily="34" charset="0"/>
              </a:rPr>
              <a:t>    </a:t>
            </a:r>
            <a:r>
              <a:rPr lang="es-ES" altLang="en-US" sz="2600" dirty="0">
                <a:latin typeface="Arial" panose="020B0604020202020204" pitchFamily="34" charset="0"/>
              </a:rPr>
              <a:t>Prevenir la contaminación cruzada entre los objetos insalubres y los alimentos, materiales de envasado de los alimentos y otras superficies en contacto con alimentos, como utensilios, guantes y prendas exteriores, y entre los productos crudos y los productos cocidos o listos para su consumo.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endParaRPr lang="es-ES" altLang="en-US" sz="2000" dirty="0">
              <a:latin typeface="Arial" panose="020B0604020202020204" pitchFamily="34" charset="0"/>
            </a:endParaRPr>
          </a:p>
          <a:p>
            <a:endParaRPr lang="es-ES" altLang="en-US" sz="1200" dirty="0"/>
          </a:p>
        </p:txBody>
      </p:sp>
      <p:pic>
        <p:nvPicPr>
          <p:cNvPr id="6147" name="Picture 4" descr="E:\PFiles\MSOffice\Clipart\smbusbas\bd08194_.wmf">
            <a:extLst>
              <a:ext uri="{FF2B5EF4-FFF2-40B4-BE49-F238E27FC236}">
                <a16:creationId xmlns:a16="http://schemas.microsoft.com/office/drawing/2014/main" id="{4B71DE6F-59D4-46FC-970A-9EC61CFED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191000"/>
            <a:ext cx="4762500" cy="261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>
            <a:extLst>
              <a:ext uri="{FF2B5EF4-FFF2-40B4-BE49-F238E27FC236}">
                <a16:creationId xmlns:a16="http://schemas.microsoft.com/office/drawing/2014/main" id="{B98D79F3-9EEA-4E40-A5E9-0060C54FC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57175"/>
            <a:ext cx="7823200" cy="6296025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ES" altLang="en-US" sz="1600" b="1" dirty="0">
              <a:latin typeface="Arial" panose="020B0604020202020204" pitchFamily="34" charset="0"/>
            </a:endParaRPr>
          </a:p>
          <a:p>
            <a:pPr eaLnBrk="1" hangingPunct="1"/>
            <a:r>
              <a:rPr lang="es-ES" altLang="en-US" sz="2800" b="1" dirty="0">
                <a:latin typeface="Arial" panose="020B0604020202020204" pitchFamily="34" charset="0"/>
              </a:rPr>
              <a:t>3-4.   Prácticas comunes de saneamiento diario para prevenir la contaminación cruzada</a:t>
            </a:r>
          </a:p>
          <a:p>
            <a:pPr eaLnBrk="1" hangingPunct="1"/>
            <a:endParaRPr lang="es-ES" altLang="en-US" sz="7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000" dirty="0">
                <a:latin typeface="Arial" panose="020B0604020202020204" pitchFamily="34" charset="0"/>
                <a:sym typeface="Wingdings" panose="05000000000000000000" pitchFamily="2" charset="2"/>
              </a:rPr>
              <a:t>Separación adecuada de las actividades de procesamiento o manipulación de productos crudos y cocidos o listos para su consumo.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000" dirty="0">
                <a:latin typeface="Arial" panose="020B0604020202020204" pitchFamily="34" charset="0"/>
                <a:sym typeface="Wingdings" panose="05000000000000000000" pitchFamily="2" charset="2"/>
              </a:rPr>
              <a:t>Separación o protección adecuada de los productos en almacenamiento. 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000" dirty="0">
                <a:latin typeface="Arial" panose="020B0604020202020204" pitchFamily="34" charset="0"/>
                <a:sym typeface="Wingdings" panose="05000000000000000000" pitchFamily="2" charset="2"/>
              </a:rPr>
              <a:t>Áreas y equipos de procesamiento o manipulación de alimentos adecuadamente limpios y desinfectados.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000" dirty="0">
                <a:latin typeface="Arial" panose="020B0604020202020204" pitchFamily="34" charset="0"/>
                <a:sym typeface="Wingdings" panose="05000000000000000000" pitchFamily="2" charset="2"/>
              </a:rPr>
              <a:t>Higiene del empleado, prácticas de uso de vestimenta y lavado de manos. 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000" dirty="0">
                <a:latin typeface="Arial" panose="020B0604020202020204" pitchFamily="34" charset="0"/>
                <a:sym typeface="Wingdings" panose="05000000000000000000" pitchFamily="2" charset="2"/>
              </a:rPr>
              <a:t>Prácticas y utensilios de manipulación de alimentos de los empleados.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000" dirty="0">
                <a:latin typeface="Arial" panose="020B0604020202020204" pitchFamily="34" charset="0"/>
                <a:sym typeface="Wingdings" panose="05000000000000000000" pitchFamily="2" charset="2"/>
              </a:rPr>
              <a:t>Tránsito o movimiento del empleado por la planta.</a:t>
            </a:r>
            <a:endParaRPr lang="es-ES" altLang="en-US" sz="2000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>
            <a:extLst>
              <a:ext uri="{FF2B5EF4-FFF2-40B4-BE49-F238E27FC236}">
                <a16:creationId xmlns:a16="http://schemas.microsoft.com/office/drawing/2014/main" id="{A7AA9C6B-405B-4577-8419-D38A035E1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609600"/>
            <a:ext cx="8305800" cy="502920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s-ES" altLang="en-US" sz="2800" b="1" dirty="0">
                <a:latin typeface="Arial" panose="020B0604020202020204" pitchFamily="34" charset="0"/>
              </a:rPr>
              <a:t>3-5.   Ejemplo de malas prácticas del empleado:</a:t>
            </a:r>
          </a:p>
          <a:p>
            <a:pPr eaLnBrk="1" hangingPunct="1"/>
            <a:endParaRPr lang="es-ES" altLang="en-US" sz="28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000" dirty="0">
                <a:latin typeface="Arial" panose="020B0604020202020204" pitchFamily="34" charset="0"/>
                <a:sym typeface="Wingdings" panose="05000000000000000000" pitchFamily="2" charset="2"/>
              </a:rPr>
              <a:t>Manipular productos crudos, luego manipular productos cocidos.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000" dirty="0">
                <a:latin typeface="Arial" panose="020B0604020202020204" pitchFamily="34" charset="0"/>
                <a:sym typeface="Wingdings" panose="05000000000000000000" pitchFamily="2" charset="2"/>
              </a:rPr>
              <a:t>Trabajar en el suelo o cerca del suelo, luego manipular productos. 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000" dirty="0">
                <a:latin typeface="Arial" panose="020B0604020202020204" pitchFamily="34" charset="0"/>
                <a:sym typeface="Wingdings" panose="05000000000000000000" pitchFamily="2" charset="2"/>
              </a:rPr>
              <a:t>Volver del baño sin lavarse las manos.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000" dirty="0">
                <a:latin typeface="Arial" panose="020B0604020202020204" pitchFamily="34" charset="0"/>
                <a:sym typeface="Wingdings" panose="05000000000000000000" pitchFamily="2" charset="2"/>
              </a:rPr>
              <a:t>Usar la pala que se usa para manipular desechos del suelo y usarla también para manipular productos. 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000" dirty="0">
                <a:latin typeface="Arial" panose="020B0604020202020204" pitchFamily="34" charset="0"/>
                <a:sym typeface="Wingdings" panose="05000000000000000000" pitchFamily="2" charset="2"/>
              </a:rPr>
              <a:t>Rascarse la cara, luego manipular productos.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000" dirty="0">
                <a:latin typeface="Arial" panose="020B0604020202020204" pitchFamily="34" charset="0"/>
                <a:sym typeface="Wingdings" panose="05000000000000000000" pitchFamily="2" charset="2"/>
              </a:rPr>
              <a:t>Tocar la manija sucia de la puerta de la cámara frigorífica, luego manipular productos.</a:t>
            </a:r>
            <a:endParaRPr lang="es-ES" altLang="en-US" sz="2000" dirty="0"/>
          </a:p>
        </p:txBody>
      </p:sp>
      <p:pic>
        <p:nvPicPr>
          <p:cNvPr id="8195" name="Picture 3" descr="E:\PFiles\MSOffice\Clipart\smbusbas\an00955_.wmf">
            <a:extLst>
              <a:ext uri="{FF2B5EF4-FFF2-40B4-BE49-F238E27FC236}">
                <a16:creationId xmlns:a16="http://schemas.microsoft.com/office/drawing/2014/main" id="{352C8448-1AC7-4D44-A0EE-0B162B946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257800"/>
            <a:ext cx="31242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>
            <a:extLst>
              <a:ext uri="{FF2B5EF4-FFF2-40B4-BE49-F238E27FC236}">
                <a16:creationId xmlns:a16="http://schemas.microsoft.com/office/drawing/2014/main" id="{EBAD16B8-0FC2-4A8A-9C27-A05B62C3F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85800"/>
            <a:ext cx="8534400" cy="3819525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ES" altLang="en-US" sz="1600" b="1" dirty="0">
              <a:latin typeface="Arial" panose="020B0604020202020204" pitchFamily="34" charset="0"/>
            </a:endParaRPr>
          </a:p>
          <a:p>
            <a:pPr eaLnBrk="1" hangingPunct="1"/>
            <a:r>
              <a:rPr lang="es-ES" altLang="en-US" sz="2800" b="1" dirty="0">
                <a:latin typeface="Arial" panose="020B0604020202020204" pitchFamily="34" charset="0"/>
              </a:rPr>
              <a:t>3-6.  Correcciones en caso de contaminación </a:t>
            </a:r>
          </a:p>
          <a:p>
            <a:pPr eaLnBrk="1" hangingPunct="1"/>
            <a:r>
              <a:rPr lang="es-ES" altLang="en-US" sz="2800" b="1" dirty="0">
                <a:latin typeface="Arial" panose="020B0604020202020204" pitchFamily="34" charset="0"/>
              </a:rPr>
              <a:t>         cruzada:</a:t>
            </a:r>
          </a:p>
          <a:p>
            <a:pPr eaLnBrk="1" hangingPunct="1"/>
            <a:endParaRPr lang="es-ES" altLang="en-US" sz="4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000" dirty="0">
                <a:latin typeface="Arial" panose="020B0604020202020204" pitchFamily="34" charset="0"/>
                <a:sym typeface="Wingdings" panose="05000000000000000000" pitchFamily="2" charset="2"/>
              </a:rPr>
              <a:t>Detener las actividades, si es necesario, hasta que se corrija la situación;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000" dirty="0">
                <a:latin typeface="Arial" panose="020B0604020202020204" pitchFamily="34" charset="0"/>
                <a:sym typeface="Wingdings" panose="05000000000000000000" pitchFamily="2" charset="2"/>
              </a:rPr>
              <a:t>Tomar medidas para evitar que vuelva a ocurrir; 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000" dirty="0">
                <a:latin typeface="Arial" panose="020B0604020202020204" pitchFamily="34" charset="0"/>
                <a:sym typeface="Wingdings" panose="05000000000000000000" pitchFamily="2" charset="2"/>
              </a:rPr>
              <a:t>Evaluar la inocuidad de los productos y, si es necesario, desviar, 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s-ES" altLang="en-US" sz="2000" dirty="0">
                <a:latin typeface="Arial" panose="020B0604020202020204" pitchFamily="34" charset="0"/>
                <a:sym typeface="Wingdings" panose="05000000000000000000" pitchFamily="2" charset="2"/>
              </a:rPr>
              <a:t>       reprocesar o desechar los que se han visto afectados; y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000" dirty="0">
                <a:latin typeface="Arial" panose="020B0604020202020204" pitchFamily="34" charset="0"/>
                <a:sym typeface="Wingdings" panose="05000000000000000000" pitchFamily="2" charset="2"/>
              </a:rPr>
              <a:t>Documentar las correcciones adoptadas. </a:t>
            </a:r>
          </a:p>
        </p:txBody>
      </p:sp>
      <p:grpSp>
        <p:nvGrpSpPr>
          <p:cNvPr id="9219" name="Group 1">
            <a:extLst>
              <a:ext uri="{FF2B5EF4-FFF2-40B4-BE49-F238E27FC236}">
                <a16:creationId xmlns:a16="http://schemas.microsoft.com/office/drawing/2014/main" id="{B990C4D7-5097-49B7-B5E2-FA24F9B4F1EF}"/>
              </a:ext>
            </a:extLst>
          </p:cNvPr>
          <p:cNvGrpSpPr>
            <a:grpSpLocks/>
          </p:cNvGrpSpPr>
          <p:nvPr/>
        </p:nvGrpSpPr>
        <p:grpSpPr bwMode="auto">
          <a:xfrm>
            <a:off x="5029200" y="4724400"/>
            <a:ext cx="3541713" cy="2047875"/>
            <a:chOff x="7924800" y="52525"/>
            <a:chExt cx="3236913" cy="1836738"/>
          </a:xfrm>
        </p:grpSpPr>
        <p:pic>
          <p:nvPicPr>
            <p:cNvPr id="9220" name="Picture 3">
              <a:extLst>
                <a:ext uri="{FF2B5EF4-FFF2-40B4-BE49-F238E27FC236}">
                  <a16:creationId xmlns:a16="http://schemas.microsoft.com/office/drawing/2014/main" id="{D26A5A5F-7B8F-4728-BDAA-1BF56FE3BE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4800" y="52525"/>
              <a:ext cx="3236913" cy="18367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221" name="Picture 5">
              <a:extLst>
                <a:ext uri="{FF2B5EF4-FFF2-40B4-BE49-F238E27FC236}">
                  <a16:creationId xmlns:a16="http://schemas.microsoft.com/office/drawing/2014/main" id="{6FBA8811-EFB0-48E0-B81C-79CD30D22F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8196" y="599419"/>
              <a:ext cx="990600" cy="742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>
            <a:extLst>
              <a:ext uri="{FF2B5EF4-FFF2-40B4-BE49-F238E27FC236}">
                <a16:creationId xmlns:a16="http://schemas.microsoft.com/office/drawing/2014/main" id="{E7B51C4E-54F2-4715-8CB7-547CC93B1D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609600"/>
            <a:ext cx="7239000" cy="388620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ES" altLang="en-US" sz="1800" b="1" dirty="0">
              <a:latin typeface="Arial" panose="020B0604020202020204" pitchFamily="34" charset="0"/>
            </a:endParaRPr>
          </a:p>
          <a:p>
            <a:pPr eaLnBrk="1" hangingPunct="1"/>
            <a:r>
              <a:rPr lang="es-ES" altLang="en-US" sz="2800" b="1" dirty="0">
                <a:latin typeface="Arial" panose="020B0604020202020204" pitchFamily="34" charset="0"/>
              </a:rPr>
              <a:t>3-7.    Monitoreo continuo de </a:t>
            </a:r>
          </a:p>
          <a:p>
            <a:pPr eaLnBrk="1" hangingPunct="1"/>
            <a:r>
              <a:rPr lang="es-ES" altLang="en-US" sz="2800" b="1" dirty="0">
                <a:latin typeface="Arial" panose="020B0604020202020204" pitchFamily="34" charset="0"/>
              </a:rPr>
              <a:t>          contaminación cruzada:</a:t>
            </a:r>
          </a:p>
          <a:p>
            <a:pPr eaLnBrk="1" hangingPunct="1"/>
            <a:endParaRPr lang="es-ES" altLang="en-US" sz="1800" dirty="0">
              <a:latin typeface="Arial" panose="020B0604020202020204" pitchFamily="34" charset="0"/>
            </a:endParaRPr>
          </a:p>
          <a:p>
            <a:pPr eaLnBrk="1" hangingPunct="1"/>
            <a:r>
              <a:rPr lang="es-ES" altLang="en-US" sz="2800" dirty="0">
                <a:latin typeface="Arial" panose="020B0604020202020204" pitchFamily="34" charset="0"/>
              </a:rPr>
              <a:t>     </a:t>
            </a:r>
            <a:r>
              <a:rPr lang="es-ES" altLang="en-US" dirty="0">
                <a:latin typeface="Arial" panose="020B0604020202020204" pitchFamily="34" charset="0"/>
              </a:rPr>
              <a:t>Aun cuando el registro mencione períodos designados para las revisiones (por ejemplo, el turno de la mañana y el de la tarde), la preocupación por la contaminación cruzada </a:t>
            </a:r>
            <a:r>
              <a:rPr lang="es-ES" altLang="en-US" b="1" dirty="0">
                <a:latin typeface="Arial" panose="020B0604020202020204" pitchFamily="34" charset="0"/>
              </a:rPr>
              <a:t>se debe prolongar al día laboral completo</a:t>
            </a:r>
            <a:r>
              <a:rPr lang="es-ES" altLang="en-US" dirty="0"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10243" name="Picture 3">
            <a:extLst>
              <a:ext uri="{FF2B5EF4-FFF2-40B4-BE49-F238E27FC236}">
                <a16:creationId xmlns:a16="http://schemas.microsoft.com/office/drawing/2014/main" id="{5CF549B7-DCFA-4FD1-8236-F363E9CC8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724400"/>
            <a:ext cx="2611438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3">
            <a:extLst>
              <a:ext uri="{FF2B5EF4-FFF2-40B4-BE49-F238E27FC236}">
                <a16:creationId xmlns:a16="http://schemas.microsoft.com/office/drawing/2014/main" id="{65BBC79F-CDFC-4A95-B104-8F077AFC5D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52400"/>
            <a:ext cx="7924800" cy="1262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n-US" b="1" dirty="0">
                <a:solidFill>
                  <a:schemeClr val="accent1"/>
                </a:solidFill>
                <a:latin typeface="Arial" panose="020B0604020202020204" pitchFamily="34" charset="0"/>
              </a:rPr>
              <a:t>Explique: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n-US" sz="2400" b="1" dirty="0">
                <a:solidFill>
                  <a:schemeClr val="accent1"/>
                </a:solidFill>
                <a:latin typeface="Arial" panose="020B0604020202020204" pitchFamily="34" charset="0"/>
              </a:rPr>
              <a:t>Registros de control sanitario diarios y mensuales</a:t>
            </a:r>
            <a:br>
              <a:rPr dirty="0">
                <a:solidFill>
                  <a:schemeClr val="accent1"/>
                </a:solidFill>
              </a:rPr>
            </a:br>
            <a:r>
              <a:rPr lang="es-ES" altLang="en-US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(páginas 3-6 y 3-7) </a:t>
            </a:r>
            <a:endParaRPr lang="es-ES" alt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1FE196A2-93DA-3905-645C-41D516837B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96" y="1414462"/>
            <a:ext cx="4411804" cy="5411197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80B0C408-015A-EA48-5671-CBF2CEF452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2" y="2133600"/>
            <a:ext cx="4259404" cy="4365266"/>
          </a:xfrm>
          <a:prstGeom prst="rect">
            <a:avLst/>
          </a:prstGeom>
        </p:spPr>
      </p:pic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ABFB7112-AF8A-43A7-9999-FDD6DCCAD635}"/>
              </a:ext>
            </a:extLst>
          </p:cNvPr>
          <p:cNvSpPr txBox="1"/>
          <p:nvPr/>
        </p:nvSpPr>
        <p:spPr>
          <a:xfrm>
            <a:off x="4648200" y="1295400"/>
            <a:ext cx="387234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latin typeface="Calibri" panose="020F0502020204030204" pitchFamily="34" charset="0"/>
              </a:rPr>
              <a:t>Básicamente, entre los cambios nuevos presentados por la Ley de Modernización de la Inocuidad de los Alimentos (FSMA):</a:t>
            </a:r>
          </a:p>
          <a:p>
            <a:endParaRPr lang="es-ES" sz="2000" dirty="0">
              <a:latin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ES" sz="1800" dirty="0">
                <a:latin typeface="Calibri" panose="020F0502020204030204" pitchFamily="34" charset="0"/>
              </a:rPr>
              <a:t>Los requisitos de la norma HACCP aún están vigentes para el procesamiento de pescados y mariscos.</a:t>
            </a:r>
            <a:br>
              <a:rPr sz="1800" dirty="0"/>
            </a:br>
            <a:endParaRPr lang="es-ES" sz="1800" dirty="0">
              <a:latin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ES" sz="1800" dirty="0">
                <a:latin typeface="Calibri" panose="020F0502020204030204" pitchFamily="34" charset="0"/>
              </a:rPr>
              <a:t>El monitoreo de SCP debe tomar en cuenta el </a:t>
            </a:r>
            <a:r>
              <a:rPr lang="es-ES" sz="1800" b="1" dirty="0">
                <a:latin typeface="Calibri" panose="020F0502020204030204" pitchFamily="34" charset="0"/>
              </a:rPr>
              <a:t>‘contacto cruzado’ </a:t>
            </a:r>
            <a:r>
              <a:rPr lang="es-ES" sz="1800" dirty="0">
                <a:latin typeface="Calibri" panose="020F0502020204030204" pitchFamily="34" charset="0"/>
              </a:rPr>
              <a:t>potencial con alérgenos alimentarios. </a:t>
            </a:r>
            <a:br>
              <a:rPr sz="1800" dirty="0"/>
            </a:br>
            <a:endParaRPr lang="es-ES" sz="1800" dirty="0">
              <a:latin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ES" sz="1800" dirty="0">
                <a:latin typeface="Calibri" panose="020F0502020204030204" pitchFamily="34" charset="0"/>
              </a:rPr>
              <a:t>La capacitación relacionada con los SCP es ‘obligatoria para las personas calificadas’ en operaciones de procesamiento.</a:t>
            </a:r>
            <a:br>
              <a:rPr sz="1800" dirty="0"/>
            </a:br>
            <a:br>
              <a:rPr sz="1800" dirty="0"/>
            </a:br>
            <a:endParaRPr lang="es-E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F7825E-D65D-4AB0-BE9D-BB0BD393F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95400"/>
            <a:ext cx="3747660" cy="524452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7EDAB05-AA0D-400B-A0DA-7DE63938BD93}"/>
              </a:ext>
            </a:extLst>
          </p:cNvPr>
          <p:cNvSpPr txBox="1"/>
          <p:nvPr/>
        </p:nvSpPr>
        <p:spPr>
          <a:xfrm>
            <a:off x="1372085" y="492358"/>
            <a:ext cx="7314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rgbClr val="00B489"/>
                </a:solidFill>
                <a:latin typeface="Calibri" panose="020F0502020204030204" pitchFamily="34" charset="0"/>
              </a:rPr>
              <a:t>Procedimientos de control sanitario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ADC975-548D-487C-AACC-B577D70EA15A}"/>
              </a:ext>
            </a:extLst>
          </p:cNvPr>
          <p:cNvSpPr/>
          <p:nvPr/>
        </p:nvSpPr>
        <p:spPr>
          <a:xfrm>
            <a:off x="1143000" y="1528560"/>
            <a:ext cx="1752600" cy="224040"/>
          </a:xfrm>
          <a:prstGeom prst="rect">
            <a:avLst/>
          </a:prstGeom>
          <a:solidFill>
            <a:srgbClr val="FFFF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2E746AE3-2865-D310-0596-0A28E3FADB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6412">
            <a:off x="126521" y="153959"/>
            <a:ext cx="1128623" cy="145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80112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>
            <a:extLst>
              <a:ext uri="{FF2B5EF4-FFF2-40B4-BE49-F238E27FC236}">
                <a16:creationId xmlns:a16="http://schemas.microsoft.com/office/drawing/2014/main" id="{34A8D0DD-B87F-416C-984A-A976511AC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33400"/>
            <a:ext cx="8229600" cy="548640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sz="2800" b="1" dirty="0">
                <a:latin typeface="Arial" panose="020B0604020202020204" pitchFamily="34" charset="0"/>
              </a:rPr>
              <a:t>3-10.  Principales pescados y mariscos crudos o listos para su consumo que no se cocinarán antes de servirlos: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200" dirty="0">
                <a:latin typeface="Arial" panose="020B0604020202020204" pitchFamily="34" charset="0"/>
                <a:sym typeface="Wingdings" panose="05000000000000000000" pitchFamily="2" charset="2"/>
              </a:rPr>
              <a:t>camarones y otros mariscos cocidos;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200" dirty="0">
                <a:latin typeface="Arial" panose="020B0604020202020204" pitchFamily="34" charset="0"/>
                <a:sym typeface="Wingdings" panose="05000000000000000000" pitchFamily="2" charset="2"/>
              </a:rPr>
              <a:t>pescados o mariscos ahumados;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200" dirty="0">
                <a:latin typeface="Arial" panose="020B0604020202020204" pitchFamily="34" charset="0"/>
                <a:sym typeface="Wingdings" panose="05000000000000000000" pitchFamily="2" charset="2"/>
              </a:rPr>
              <a:t>pescados o mariscos secos, encurtidos o curados;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200" dirty="0">
                <a:latin typeface="Arial" panose="020B0604020202020204" pitchFamily="34" charset="0"/>
                <a:sym typeface="Wingdings" panose="05000000000000000000" pitchFamily="2" charset="2"/>
              </a:rPr>
              <a:t>productos de surimi;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200" dirty="0">
                <a:latin typeface="Arial" panose="020B0604020202020204" pitchFamily="34" charset="0"/>
                <a:sym typeface="Wingdings" panose="05000000000000000000" pitchFamily="2" charset="2"/>
              </a:rPr>
              <a:t>ensaladas de pescados y mariscos;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200" dirty="0">
                <a:latin typeface="Arial" panose="020B0604020202020204" pitchFamily="34" charset="0"/>
                <a:sym typeface="Wingdings" panose="05000000000000000000" pitchFamily="2" charset="2"/>
              </a:rPr>
              <a:t>platillos para calentar y servir;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200" dirty="0">
                <a:latin typeface="Arial" panose="020B0604020202020204" pitchFamily="34" charset="0"/>
                <a:sym typeface="Wingdings" panose="05000000000000000000" pitchFamily="2" charset="2"/>
              </a:rPr>
              <a:t>moluscos que se consumirán crudos; y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200" dirty="0">
                <a:latin typeface="Arial" panose="020B0604020202020204" pitchFamily="34" charset="0"/>
                <a:sym typeface="Wingdings" panose="05000000000000000000" pitchFamily="2" charset="2"/>
              </a:rPr>
              <a:t>pescados que se consumirán crudos (sashimi o sushi).</a:t>
            </a:r>
            <a:endParaRPr lang="es-ES" altLang="en-US" sz="2200" dirty="0">
              <a:latin typeface="Arial" panose="020B0604020202020204" pitchFamily="34" charset="0"/>
            </a:endParaRPr>
          </a:p>
        </p:txBody>
      </p:sp>
      <p:pic>
        <p:nvPicPr>
          <p:cNvPr id="12291" name="Picture 4" descr="E:\PFiles\MSOffice\Clipart\standard\stddir3\fd00807_.wmf">
            <a:extLst>
              <a:ext uri="{FF2B5EF4-FFF2-40B4-BE49-F238E27FC236}">
                <a16:creationId xmlns:a16="http://schemas.microsoft.com/office/drawing/2014/main" id="{D618CF10-E728-4B7F-AA59-37FD37EDE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360" y="3273056"/>
            <a:ext cx="3316287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>
            <a:extLst>
              <a:ext uri="{FF2B5EF4-FFF2-40B4-BE49-F238E27FC236}">
                <a16:creationId xmlns:a16="http://schemas.microsoft.com/office/drawing/2014/main" id="{30BAF928-52E7-45BA-A937-6B4ECF8C3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914400"/>
            <a:ext cx="8001000" cy="480060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ES" altLang="en-US" sz="1800" b="1" dirty="0">
              <a:latin typeface="Arial" panose="020B0604020202020204" pitchFamily="34" charset="0"/>
            </a:endParaRPr>
          </a:p>
          <a:p>
            <a:pPr eaLnBrk="1" hangingPunct="1"/>
            <a:r>
              <a:rPr lang="es-ES" altLang="en-US" sz="2800" b="1" dirty="0">
                <a:latin typeface="Arial" panose="020B0604020202020204" pitchFamily="34" charset="0"/>
              </a:rPr>
              <a:t>3-11.  Fuentes de patógenos que podrían generar contaminación cruzada de productos terminados: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600" dirty="0">
                <a:latin typeface="Arial" panose="020B0604020202020204" pitchFamily="34" charset="0"/>
                <a:sym typeface="Wingdings" panose="05000000000000000000" pitchFamily="2" charset="2"/>
              </a:rPr>
              <a:t>personas que manipulan pescados y mariscos, así como otros empleados de la planta;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600" dirty="0">
                <a:latin typeface="Arial" panose="020B0604020202020204" pitchFamily="34" charset="0"/>
                <a:sym typeface="Wingdings" panose="05000000000000000000" pitchFamily="2" charset="2"/>
              </a:rPr>
              <a:t>pescados y mariscos crudos;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600" dirty="0">
                <a:latin typeface="Arial" panose="020B0604020202020204" pitchFamily="34" charset="0"/>
                <a:sym typeface="Wingdings" panose="05000000000000000000" pitchFamily="2" charset="2"/>
              </a:rPr>
              <a:t>equipos o utensilios; y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600" dirty="0">
                <a:latin typeface="Arial" panose="020B0604020202020204" pitchFamily="34" charset="0"/>
                <a:sym typeface="Wingdings" panose="05000000000000000000" pitchFamily="2" charset="2"/>
              </a:rPr>
              <a:t>entorno de la planta de procesamiento.</a:t>
            </a:r>
          </a:p>
        </p:txBody>
      </p:sp>
      <p:pic>
        <p:nvPicPr>
          <p:cNvPr id="13315" name="Picture 3" descr="F:\PFiles\MSOffice\Clipart\corpbas\j0079198.wmf">
            <a:extLst>
              <a:ext uri="{FF2B5EF4-FFF2-40B4-BE49-F238E27FC236}">
                <a16:creationId xmlns:a16="http://schemas.microsoft.com/office/drawing/2014/main" id="{4F36C4F0-B659-4D81-B315-AD03E1297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20809" y="3394075"/>
            <a:ext cx="2590800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>
            <a:extLst>
              <a:ext uri="{FF2B5EF4-FFF2-40B4-BE49-F238E27FC236}">
                <a16:creationId xmlns:a16="http://schemas.microsoft.com/office/drawing/2014/main" id="{A30BDDAC-4291-4005-A22D-F50945765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93763"/>
            <a:ext cx="7924800" cy="495300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s-ES" altLang="en-US" sz="18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s-ES" altLang="en-US" sz="2800" b="1" dirty="0">
                <a:latin typeface="Arial" panose="020B0604020202020204" pitchFamily="34" charset="0"/>
              </a:rPr>
              <a:t>3-12.   Objetivo: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    </a:t>
            </a:r>
            <a:r>
              <a:rPr lang="es-ES" altLang="en-US" sz="2600" dirty="0">
                <a:latin typeface="Arial" panose="020B0604020202020204" pitchFamily="34" charset="0"/>
                <a:sym typeface="Wingdings" panose="05000000000000000000" pitchFamily="2" charset="2"/>
              </a:rPr>
              <a:t>Garantizar que la manipulación de productos y los procedimientos para el procesamiento impidan la contaminación cruzada de los productos de pescados y mariscos a causa de materias primas, ingredientes u operaciones de procesamiento.</a:t>
            </a:r>
          </a:p>
        </p:txBody>
      </p:sp>
      <p:sp>
        <p:nvSpPr>
          <p:cNvPr id="14339" name="Rectangle 6">
            <a:extLst>
              <a:ext uri="{FF2B5EF4-FFF2-40B4-BE49-F238E27FC236}">
                <a16:creationId xmlns:a16="http://schemas.microsoft.com/office/drawing/2014/main" id="{C387EEFF-D8C0-4457-B095-E9495667B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7300" y="21256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14340" name="Picture 5" descr="Fodsf039">
            <a:extLst>
              <a:ext uri="{FF2B5EF4-FFF2-40B4-BE49-F238E27FC236}">
                <a16:creationId xmlns:a16="http://schemas.microsoft.com/office/drawing/2014/main" id="{80EEA1C9-37C2-4728-A6DE-DDDA5A5C1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037013"/>
            <a:ext cx="3022600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>
            <a:extLst>
              <a:ext uri="{FF2B5EF4-FFF2-40B4-BE49-F238E27FC236}">
                <a16:creationId xmlns:a16="http://schemas.microsoft.com/office/drawing/2014/main" id="{A27A5764-6CC5-4794-8082-1646FB9FC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762000"/>
            <a:ext cx="8382000" cy="419100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ES" altLang="en-US" sz="1800" b="1" dirty="0">
              <a:latin typeface="Arial" panose="020B0604020202020204" pitchFamily="34" charset="0"/>
            </a:endParaRPr>
          </a:p>
          <a:p>
            <a:pPr eaLnBrk="1" hangingPunct="1"/>
            <a:r>
              <a:rPr lang="es-ES" altLang="en-US" sz="2800" b="1" dirty="0">
                <a:latin typeface="Arial" panose="020B0604020202020204" pitchFamily="34" charset="0"/>
              </a:rPr>
              <a:t>3-13.    Separar los productos crudos y listos </a:t>
            </a:r>
          </a:p>
          <a:p>
            <a:pPr eaLnBrk="1" hangingPunct="1"/>
            <a:r>
              <a:rPr lang="es-ES" altLang="en-US" sz="2800" b="1" dirty="0">
                <a:latin typeface="Arial" panose="020B0604020202020204" pitchFamily="34" charset="0"/>
              </a:rPr>
              <a:t>            para su consumo:</a:t>
            </a:r>
          </a:p>
          <a:p>
            <a:pPr eaLnBrk="1" hangingPunct="1"/>
            <a:endParaRPr lang="es-ES" altLang="en-US" sz="16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al recibir los productos o ingredientes;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durante el procesamiento o manipulación;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durante el almacenamiento; y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durante el envío.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>
            <a:extLst>
              <a:ext uri="{FF2B5EF4-FFF2-40B4-BE49-F238E27FC236}">
                <a16:creationId xmlns:a16="http://schemas.microsoft.com/office/drawing/2014/main" id="{B972CF7B-2BA4-4E12-9462-E97D2BA832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990600"/>
            <a:ext cx="7500938" cy="472440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s-ES" altLang="en-US" sz="16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s-ES" altLang="en-US" sz="2800" b="1" dirty="0">
                <a:latin typeface="Arial" panose="020B0604020202020204" pitchFamily="34" charset="0"/>
              </a:rPr>
              <a:t>3-14. Evitar la contaminación cruzada durante el procesamiento por medio de: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</a:t>
            </a:r>
            <a:r>
              <a:rPr lang="es-E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es-ES" altLang="en-US" sz="2600" dirty="0">
                <a:latin typeface="Arial" panose="020B0604020202020204" pitchFamily="34" charset="0"/>
                <a:sym typeface="Wingdings" panose="05000000000000000000" pitchFamily="2" charset="2"/>
              </a:rPr>
              <a:t>áreas exclusivas designadas para manipular productos crudos y listos para su consumo;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600" dirty="0">
                <a:latin typeface="Arial" panose="020B0604020202020204" pitchFamily="34" charset="0"/>
                <a:sym typeface="Wingdings" panose="05000000000000000000" pitchFamily="2" charset="2"/>
              </a:rPr>
              <a:t> control del traslado del equipo de un área a otra; y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600" dirty="0">
                <a:latin typeface="Arial" panose="020B0604020202020204" pitchFamily="34" charset="0"/>
                <a:sym typeface="Wingdings" panose="05000000000000000000" pitchFamily="2" charset="2"/>
              </a:rPr>
              <a:t> control del traslado de empleados de un área a otra.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>
            <a:extLst>
              <a:ext uri="{FF2B5EF4-FFF2-40B4-BE49-F238E27FC236}">
                <a16:creationId xmlns:a16="http://schemas.microsoft.com/office/drawing/2014/main" id="{B566931A-EAFE-45F0-8B3E-76535A945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04800"/>
            <a:ext cx="7772400" cy="297180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s-ES" altLang="en-US" sz="18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s-ES" altLang="en-US" sz="2800" b="1" dirty="0">
                <a:latin typeface="Arial" panose="020B0604020202020204" pitchFamily="34" charset="0"/>
              </a:rPr>
              <a:t>3-15.   Objetivo: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n-US" sz="2800" dirty="0">
                <a:latin typeface="Arial" panose="020B0604020202020204" pitchFamily="34" charset="0"/>
              </a:rPr>
              <a:t>     </a:t>
            </a:r>
            <a:r>
              <a:rPr lang="es-ES" altLang="en-US" sz="2600" dirty="0">
                <a:latin typeface="Arial" panose="020B0604020202020204" pitchFamily="34" charset="0"/>
              </a:rPr>
              <a:t>Evitar la contaminación cruzada de productos de pescados y mariscos a través de prácticas adecuadas de higiene personal y lavado de manos por parte de los empleados.  </a:t>
            </a:r>
          </a:p>
        </p:txBody>
      </p:sp>
      <p:sp>
        <p:nvSpPr>
          <p:cNvPr id="15363" name="Text Box 3">
            <a:extLst>
              <a:ext uri="{FF2B5EF4-FFF2-40B4-BE49-F238E27FC236}">
                <a16:creationId xmlns:a16="http://schemas.microsoft.com/office/drawing/2014/main" id="{41922557-DE66-48D5-9687-F09B1CCDB4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657600"/>
            <a:ext cx="7772400" cy="2803525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s-ES" altLang="en-US" sz="2800" b="1" dirty="0">
                <a:latin typeface="Arial" panose="020B0604020202020204" pitchFamily="34" charset="0"/>
              </a:rPr>
              <a:t>3-16. Prácticas de higiene de los empleados:</a:t>
            </a:r>
          </a:p>
          <a:p>
            <a:pPr marL="347663" indent="0" eaLnBrk="1" hangingPunct="1">
              <a:spcBef>
                <a:spcPct val="50000"/>
              </a:spcBef>
              <a:defRPr/>
            </a:pPr>
            <a:r>
              <a:rPr lang="es-ES" dirty="0"/>
              <a:t>              </a:t>
            </a:r>
            <a:r>
              <a:rPr lang="en-US" altLang="en-US" sz="1800" dirty="0">
                <a:latin typeface="Arial" panose="020B0604020202020204" pitchFamily="34" charset="0"/>
                <a:sym typeface="Wingdings" panose="05000000000000000000" pitchFamily="2" charset="2"/>
              </a:rPr>
              <a:t></a:t>
            </a:r>
            <a:r>
              <a:rPr lang="es-ES" dirty="0"/>
              <a:t>    </a:t>
            </a:r>
            <a:r>
              <a:rPr lang="es-ES" altLang="en-US" dirty="0">
                <a:latin typeface="Arial" panose="020B0604020202020204" pitchFamily="34" charset="0"/>
                <a:sym typeface="Wingdings" panose="05000000000000000000" pitchFamily="2" charset="2"/>
              </a:rPr>
              <a:t>lavado de manos;     </a:t>
            </a:r>
            <a:r>
              <a:rPr lang="en-US" altLang="en-US" sz="1800" dirty="0">
                <a:latin typeface="Arial" panose="020B0604020202020204" pitchFamily="34" charset="0"/>
                <a:sym typeface="Wingdings" panose="05000000000000000000" pitchFamily="2" charset="2"/>
              </a:rPr>
              <a:t></a:t>
            </a:r>
            <a:r>
              <a:rPr lang="es-ES" altLang="en-US" dirty="0">
                <a:latin typeface="Arial" panose="020B0604020202020204" pitchFamily="34" charset="0"/>
                <a:sym typeface="Wingdings" panose="05000000000000000000" pitchFamily="2" charset="2"/>
              </a:rPr>
              <a:t> joyas;</a:t>
            </a:r>
          </a:p>
          <a:p>
            <a:pPr marL="347663" indent="0" eaLnBrk="1" hangingPunct="1">
              <a:spcBef>
                <a:spcPct val="50000"/>
              </a:spcBef>
              <a:defRPr/>
            </a:pPr>
            <a:r>
              <a:rPr lang="es-ES" dirty="0"/>
              <a:t>              </a:t>
            </a:r>
            <a:r>
              <a:rPr lang="en-US" altLang="en-US" sz="1800" dirty="0">
                <a:latin typeface="Arial" panose="020B0604020202020204" pitchFamily="34" charset="0"/>
                <a:sym typeface="Wingdings" panose="05000000000000000000" pitchFamily="2" charset="2"/>
              </a:rPr>
              <a:t></a:t>
            </a:r>
            <a:r>
              <a:rPr lang="es-ES" altLang="en-US" dirty="0">
                <a:latin typeface="Arial" panose="020B0604020202020204" pitchFamily="34" charset="0"/>
                <a:sym typeface="Wingdings" panose="05000000000000000000" pitchFamily="2" charset="2"/>
              </a:rPr>
              <a:t> cabello y barba;           </a:t>
            </a:r>
            <a:r>
              <a:rPr lang="en-US" altLang="en-US" sz="1800" dirty="0">
                <a:latin typeface="Arial" panose="020B0604020202020204" pitchFamily="34" charset="0"/>
                <a:sym typeface="Wingdings" panose="05000000000000000000" pitchFamily="2" charset="2"/>
              </a:rPr>
              <a:t></a:t>
            </a:r>
            <a:r>
              <a:rPr lang="es-ES" altLang="en-US" dirty="0">
                <a:latin typeface="Arial" panose="020B0604020202020204" pitchFamily="34" charset="0"/>
                <a:sym typeface="Wingdings" panose="05000000000000000000" pitchFamily="2" charset="2"/>
              </a:rPr>
              <a:t> calzado;</a:t>
            </a:r>
          </a:p>
          <a:p>
            <a:pPr marL="347663" indent="0" eaLnBrk="1" hangingPunct="1">
              <a:spcBef>
                <a:spcPct val="50000"/>
              </a:spcBef>
              <a:defRPr/>
            </a:pPr>
            <a:r>
              <a:rPr lang="es-ES" dirty="0"/>
              <a:t>              </a:t>
            </a:r>
            <a:r>
              <a:rPr lang="en-US" altLang="en-US" sz="1800" dirty="0">
                <a:latin typeface="Arial" panose="020B0604020202020204" pitchFamily="34" charset="0"/>
                <a:sym typeface="Wingdings" panose="05000000000000000000" pitchFamily="2" charset="2"/>
              </a:rPr>
              <a:t></a:t>
            </a:r>
            <a:r>
              <a:rPr lang="es-ES" altLang="en-US" dirty="0">
                <a:latin typeface="Arial" panose="020B0604020202020204" pitchFamily="34" charset="0"/>
                <a:sym typeface="Wingdings" panose="05000000000000000000" pitchFamily="2" charset="2"/>
              </a:rPr>
              <a:t> comer, beber, fumar, etc.; y</a:t>
            </a:r>
          </a:p>
          <a:p>
            <a:pPr marL="347663" indent="0" eaLnBrk="1" hangingPunct="1">
              <a:spcBef>
                <a:spcPct val="50000"/>
              </a:spcBef>
              <a:defRPr/>
            </a:pPr>
            <a:r>
              <a:rPr lang="es-ES" dirty="0"/>
              <a:t>              </a:t>
            </a:r>
            <a:r>
              <a:rPr lang="en-US" altLang="en-US" sz="1800" dirty="0">
                <a:latin typeface="Arial" panose="020B0604020202020204" pitchFamily="34" charset="0"/>
                <a:sym typeface="Wingdings" panose="05000000000000000000" pitchFamily="2" charset="2"/>
              </a:rPr>
              <a:t></a:t>
            </a:r>
            <a:r>
              <a:rPr lang="es-ES" altLang="en-US" dirty="0">
                <a:latin typeface="Arial" panose="020B0604020202020204" pitchFamily="34" charset="0"/>
                <a:sym typeface="Wingdings" panose="05000000000000000000" pitchFamily="2" charset="2"/>
              </a:rPr>
              <a:t> otros: sudor, cosméticos, medicamentos.  </a:t>
            </a:r>
          </a:p>
        </p:txBody>
      </p:sp>
      <p:pic>
        <p:nvPicPr>
          <p:cNvPr id="17412" name="Picture 4" descr="F:\PFiles\MSOffice\Clipart\standard\stddir2\bs00922_.wmf">
            <a:extLst>
              <a:ext uri="{FF2B5EF4-FFF2-40B4-BE49-F238E27FC236}">
                <a16:creationId xmlns:a16="http://schemas.microsoft.com/office/drawing/2014/main" id="{F833FCE7-DB9D-41F3-8429-34600723F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7457" flipH="1">
            <a:off x="6937691" y="4143375"/>
            <a:ext cx="2192338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>
            <a:extLst>
              <a:ext uri="{FF2B5EF4-FFF2-40B4-BE49-F238E27FC236}">
                <a16:creationId xmlns:a16="http://schemas.microsoft.com/office/drawing/2014/main" id="{17AFC099-8DA4-4CFF-BA14-D1175C000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219200"/>
            <a:ext cx="8001000" cy="274320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b="1" dirty="0">
                <a:latin typeface="Arial" panose="020B0604020202020204" pitchFamily="34" charset="0"/>
              </a:rPr>
              <a:t>3-17.     Motivos para crear un Programa de lavado de    manos: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000" dirty="0">
                <a:latin typeface="Arial" panose="020B0604020202020204" pitchFamily="34" charset="0"/>
                <a:sym typeface="Wingdings" panose="05000000000000000000" pitchFamily="2" charset="2"/>
              </a:rPr>
              <a:t>Muchos empleados no se lavan las manos habitualmente.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000" dirty="0">
                <a:latin typeface="Arial" panose="020B0604020202020204" pitchFamily="34" charset="0"/>
                <a:sym typeface="Wingdings" panose="05000000000000000000" pitchFamily="2" charset="2"/>
              </a:rPr>
              <a:t>El lavado de manos no se realiza en forma correcta.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000" dirty="0">
                <a:latin typeface="Arial" panose="020B0604020202020204" pitchFamily="34" charset="0"/>
                <a:sym typeface="Wingdings" panose="05000000000000000000" pitchFamily="2" charset="2"/>
              </a:rPr>
              <a:t>Muchos empleados no comprenden la importancia del lavado de manos.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5FC919F-DB39-F093-0152-79FA54A4BF39}"/>
              </a:ext>
            </a:extLst>
          </p:cNvPr>
          <p:cNvGrpSpPr/>
          <p:nvPr/>
        </p:nvGrpSpPr>
        <p:grpSpPr>
          <a:xfrm>
            <a:off x="4419600" y="3581400"/>
            <a:ext cx="3322638" cy="2308325"/>
            <a:chOff x="4419600" y="3581400"/>
            <a:chExt cx="3322638" cy="2308325"/>
          </a:xfrm>
        </p:grpSpPr>
        <p:pic>
          <p:nvPicPr>
            <p:cNvPr id="18435" name="Picture 1">
              <a:extLst>
                <a:ext uri="{FF2B5EF4-FFF2-40B4-BE49-F238E27FC236}">
                  <a16:creationId xmlns:a16="http://schemas.microsoft.com/office/drawing/2014/main" id="{F19A3BA8-6D13-4220-BAF4-09DDEA2B9C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3581400"/>
              <a:ext cx="3322638" cy="2281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FACBC01-2EB2-8105-4781-CBF6ACD19AE2}"/>
                </a:ext>
              </a:extLst>
            </p:cNvPr>
            <p:cNvSpPr txBox="1"/>
            <p:nvPr/>
          </p:nvSpPr>
          <p:spPr>
            <a:xfrm>
              <a:off x="4444552" y="4597063"/>
              <a:ext cx="1956248" cy="129266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GT" sz="1300" b="1" dirty="0">
                  <a:latin typeface="Arial" panose="020B0604020202020204" pitchFamily="34" charset="0"/>
                  <a:cs typeface="Arial" panose="020B0604020202020204" pitchFamily="34" charset="0"/>
                </a:rPr>
                <a:t>EMPLEADOS</a:t>
              </a:r>
            </a:p>
            <a:p>
              <a:pPr algn="ctr"/>
              <a:r>
                <a:rPr lang="es-GT" sz="1300" b="1" dirty="0">
                  <a:latin typeface="Arial" panose="020B0604020202020204" pitchFamily="34" charset="0"/>
                  <a:cs typeface="Arial" panose="020B0604020202020204" pitchFamily="34" charset="0"/>
                </a:rPr>
                <a:t>DEBEN LAVARSE</a:t>
              </a:r>
            </a:p>
            <a:p>
              <a:pPr algn="ctr"/>
              <a:r>
                <a:rPr lang="es-GT" sz="1300" b="1" dirty="0">
                  <a:latin typeface="Arial" panose="020B0604020202020204" pitchFamily="34" charset="0"/>
                  <a:cs typeface="Arial" panose="020B0604020202020204" pitchFamily="34" charset="0"/>
                </a:rPr>
                <a:t>LAS MANOS ANTES</a:t>
              </a:r>
            </a:p>
            <a:p>
              <a:pPr algn="ctr"/>
              <a:r>
                <a:rPr lang="es-GT" sz="1300" b="1" dirty="0">
                  <a:latin typeface="Arial" panose="020B0604020202020204" pitchFamily="34" charset="0"/>
                  <a:cs typeface="Arial" panose="020B0604020202020204" pitchFamily="34" charset="0"/>
                </a:rPr>
                <a:t>DE RETORNAR A </a:t>
              </a:r>
            </a:p>
            <a:p>
              <a:pPr algn="ctr"/>
              <a:r>
                <a:rPr lang="es-GT" sz="1300" b="1" dirty="0">
                  <a:latin typeface="Arial" panose="020B0604020202020204" pitchFamily="34" charset="0"/>
                  <a:cs typeface="Arial" panose="020B0604020202020204" pitchFamily="34" charset="0"/>
                </a:rPr>
                <a:t>SU ESTACIÓN </a:t>
              </a:r>
            </a:p>
            <a:p>
              <a:pPr algn="ctr"/>
              <a:r>
                <a:rPr lang="es-GT" sz="1300" b="1" dirty="0">
                  <a:latin typeface="Arial" panose="020B0604020202020204" pitchFamily="34" charset="0"/>
                  <a:cs typeface="Arial" panose="020B0604020202020204" pitchFamily="34" charset="0"/>
                </a:rPr>
                <a:t>DE TRABAJO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140732D-85D6-CA6F-84C2-CAB9DE73F430}"/>
                </a:ext>
              </a:extLst>
            </p:cNvPr>
            <p:cNvSpPr txBox="1"/>
            <p:nvPr/>
          </p:nvSpPr>
          <p:spPr>
            <a:xfrm>
              <a:off x="4437434" y="3632537"/>
              <a:ext cx="3258766" cy="1015663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GT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AVISO</a:t>
              </a:r>
            </a:p>
          </p:txBody>
        </p:sp>
      </p:grp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>
            <a:extLst>
              <a:ext uri="{FF2B5EF4-FFF2-40B4-BE49-F238E27FC236}">
                <a16:creationId xmlns:a16="http://schemas.microsoft.com/office/drawing/2014/main" id="{7816DD17-5628-4728-867B-1826DADE3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575" y="762000"/>
            <a:ext cx="8305800" cy="502920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s-ES" altLang="en-US" sz="18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s-ES" altLang="en-US" sz="2800" b="1" dirty="0">
                <a:latin typeface="Arial" panose="020B0604020202020204" pitchFamily="34" charset="0"/>
              </a:rPr>
              <a:t>3-18.   Cómo lavarse las manos: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600" dirty="0">
                <a:latin typeface="Arial" panose="020B0604020202020204" pitchFamily="34" charset="0"/>
                <a:sym typeface="Wingdings" panose="05000000000000000000" pitchFamily="2" charset="2"/>
              </a:rPr>
              <a:t>remover joyas;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600" dirty="0">
                <a:latin typeface="Arial" panose="020B0604020202020204" pitchFamily="34" charset="0"/>
                <a:sym typeface="Wingdings" panose="05000000000000000000" pitchFamily="2" charset="2"/>
              </a:rPr>
              <a:t>humedecer las manos con agua caliente (43 °C/110 °F);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600" dirty="0">
                <a:latin typeface="Arial" panose="020B0604020202020204" pitchFamily="34" charset="0"/>
                <a:sym typeface="Wingdings" panose="05000000000000000000" pitchFamily="2" charset="2"/>
              </a:rPr>
              <a:t>enjabonar y frotar con agua tibia;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600" dirty="0">
                <a:latin typeface="Arial" panose="020B0604020202020204" pitchFamily="34" charset="0"/>
                <a:sym typeface="Wingdings" panose="05000000000000000000" pitchFamily="2" charset="2"/>
              </a:rPr>
              <a:t>enjuagar;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600" dirty="0">
                <a:latin typeface="Arial" panose="020B0604020202020204" pitchFamily="34" charset="0"/>
                <a:sym typeface="Wingdings" panose="05000000000000000000" pitchFamily="2" charset="2"/>
              </a:rPr>
              <a:t>secarse con toallas desechables de papel; y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600" dirty="0">
                <a:latin typeface="Arial" panose="020B0604020202020204" pitchFamily="34" charset="0"/>
                <a:sym typeface="Wingdings" panose="05000000000000000000" pitchFamily="2" charset="2"/>
              </a:rPr>
              <a:t>evitar la </a:t>
            </a:r>
            <a:r>
              <a:rPr lang="es-ES" altLang="en-US" sz="2600" dirty="0" err="1">
                <a:latin typeface="Arial" panose="020B0604020202020204" pitchFamily="34" charset="0"/>
                <a:sym typeface="Wingdings" panose="05000000000000000000" pitchFamily="2" charset="2"/>
              </a:rPr>
              <a:t>recontaminación</a:t>
            </a:r>
            <a:r>
              <a:rPr lang="es-ES" altLang="en-US" sz="2600" dirty="0">
                <a:latin typeface="Arial" panose="020B0604020202020204" pitchFamily="34" charset="0"/>
                <a:sym typeface="Wingdings" panose="05000000000000000000" pitchFamily="2" charset="2"/>
              </a:rPr>
              <a:t>.</a:t>
            </a:r>
          </a:p>
        </p:txBody>
      </p:sp>
      <p:pic>
        <p:nvPicPr>
          <p:cNvPr id="19459" name="Picture 87" descr="E:\PFiles\MSOffice\Clipart\standard\stddir1\bd06603_.wmf">
            <a:extLst>
              <a:ext uri="{FF2B5EF4-FFF2-40B4-BE49-F238E27FC236}">
                <a16:creationId xmlns:a16="http://schemas.microsoft.com/office/drawing/2014/main" id="{EBC6A5DB-1409-4EB0-B7C7-BE8A4D345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837" y="304800"/>
            <a:ext cx="3078163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>
            <a:extLst>
              <a:ext uri="{FF2B5EF4-FFF2-40B4-BE49-F238E27FC236}">
                <a16:creationId xmlns:a16="http://schemas.microsoft.com/office/drawing/2014/main" id="{A3D62960-0B97-4CBF-9975-1153D6B792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" y="304800"/>
            <a:ext cx="8001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n-US" sz="2400" b="1" dirty="0">
                <a:solidFill>
                  <a:schemeClr val="accent1"/>
                </a:solidFill>
                <a:latin typeface="Arial" panose="020B0604020202020204" pitchFamily="34" charset="0"/>
              </a:rPr>
              <a:t>Explique: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n-US" sz="2400" b="1" dirty="0">
                <a:solidFill>
                  <a:schemeClr val="accent1"/>
                </a:solidFill>
                <a:latin typeface="Arial" panose="020B0604020202020204" pitchFamily="34" charset="0"/>
              </a:rPr>
              <a:t>Orientación para los empleados sobre el requisito de lavado y desinfección de manos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(página 3-18)</a:t>
            </a:r>
            <a:endParaRPr lang="es-ES" altLang="en-US" sz="2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F7FD6B0F-FC3B-8234-DBE7-46D3CEFB2F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824398"/>
            <a:ext cx="4648200" cy="4916695"/>
          </a:xfrm>
          <a:prstGeom prst="rect">
            <a:avLst/>
          </a:prstGeom>
        </p:spPr>
      </p:pic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>
            <a:extLst>
              <a:ext uri="{FF2B5EF4-FFF2-40B4-BE49-F238E27FC236}">
                <a16:creationId xmlns:a16="http://schemas.microsoft.com/office/drawing/2014/main" id="{1A032EAB-C7CB-4339-8547-3273D4AAC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914400"/>
            <a:ext cx="8382000" cy="5257800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sz="2800" b="1" dirty="0">
                <a:latin typeface="Arial" panose="020B0604020202020204" pitchFamily="34" charset="0"/>
              </a:rPr>
              <a:t>3-19.   Cuándo lavar los brazos y las manos: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200" dirty="0">
                <a:latin typeface="Arial" panose="020B0604020202020204" pitchFamily="34" charset="0"/>
                <a:sym typeface="Wingdings" panose="05000000000000000000" pitchFamily="2" charset="2"/>
              </a:rPr>
              <a:t>Después de tocar partes corporales descubiertas, salvo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s-ES" altLang="en-US" sz="2200" dirty="0">
                <a:latin typeface="Arial" panose="020B0604020202020204" pitchFamily="34" charset="0"/>
                <a:sym typeface="Wingdings" panose="05000000000000000000" pitchFamily="2" charset="2"/>
              </a:rPr>
              <a:t>      manos y porciones del brazo expuestas que estén limpias.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200" dirty="0">
                <a:latin typeface="Arial" panose="020B0604020202020204" pitchFamily="34" charset="0"/>
                <a:sym typeface="Wingdings" panose="05000000000000000000" pitchFamily="2" charset="2"/>
              </a:rPr>
              <a:t>Después de ir al baño.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200" dirty="0">
                <a:latin typeface="Arial" panose="020B0604020202020204" pitchFamily="34" charset="0"/>
                <a:sym typeface="Wingdings" panose="05000000000000000000" pitchFamily="2" charset="2"/>
              </a:rPr>
              <a:t>Después de toser, estornudar, usar un pañuelo de tela o desechable, consumir tabaco, comer o beber.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200" dirty="0">
                <a:latin typeface="Arial" panose="020B0604020202020204" pitchFamily="34" charset="0"/>
                <a:sym typeface="Wingdings" panose="05000000000000000000" pitchFamily="2" charset="2"/>
              </a:rPr>
              <a:t>Después de manipular equipos o utensilios sucios.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u"/>
            </a:pPr>
            <a:r>
              <a:rPr lang="es-ES" altLang="en-US" sz="2200" dirty="0">
                <a:latin typeface="Arial" panose="020B0604020202020204" pitchFamily="34" charset="0"/>
                <a:sym typeface="Wingdings" panose="05000000000000000000" pitchFamily="2" charset="2"/>
              </a:rPr>
              <a:t>Durante la preparación de alimentos, tan seguido como sea necesario para eliminar la suciedad y la contaminación y para evitar la contaminación cruzada al cambiar de tareas.</a:t>
            </a:r>
          </a:p>
        </p:txBody>
      </p:sp>
      <p:pic>
        <p:nvPicPr>
          <p:cNvPr id="21507" name="Picture 4" descr="E:\PFiles\MSOffice\Clipart\smbusbas\bd09200_.wmf">
            <a:extLst>
              <a:ext uri="{FF2B5EF4-FFF2-40B4-BE49-F238E27FC236}">
                <a16:creationId xmlns:a16="http://schemas.microsoft.com/office/drawing/2014/main" id="{DF33F400-3EE6-4D59-A281-3F90025A1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434" y="76200"/>
            <a:ext cx="22542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GENUSE~1.NER\AppData\Local\Temp\1\PR\data\asimages\{316E9273-825D-4948-B95A-B5B3854B89C3}_33.png&quot;/&gt;&lt;left val=&quot;682&quot;/&gt;&lt;top val=&quot;510&quot;/&gt;&lt;width val=&quot;38&quot;/&gt;&lt;height val=&quot;31&quot;/&gt;&lt;hasText val=&quot;1&quot;/&gt;&lt;/Image&gt;&lt;/ThreeDShapeInfo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GENUSE~1.NER\AppData\Local\Temp\1\PR\data\asimages\{FA35433A-19CC-4995-BCDB-A4B2F9595169}_18.png&quot;/&gt;&lt;left val=&quot;30&quot;/&gt;&lt;top val=&quot;15&quot;/&gt;&lt;width val=&quot;679&quot;/&gt;&lt;height val=&quot;100&quot;/&gt;&lt;hasText val=&quot;1&quot;/&gt;&lt;/Image&gt;&lt;/ThreeDShapeInfo&gt;"/>
  <p:tag name="PRESENTER_SHAPETEXTINFO" val="&lt;ShapeTextInfo&gt;&lt;TableIndex row=&quot;-1&quot; col=&quot;-1&quot;&gt;&lt;linesCount val=&quot;2&quot;/&gt;&lt;lineCharCount val=&quot;30&quot;/&gt;&lt;lineCharCount val=&quot;34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GENUSE~1.NER\AppData\Local\Temp\1\PR\data\asimages\{D4029781-494F-4D5A-8EE9-CE542691A15F}_21.png&quot;/&gt;&lt;left val=&quot;21&quot;/&gt;&lt;top val=&quot;109&quot;/&gt;&lt;width val=&quot;339&quot;/&gt;&lt;height val=&quot;191&quot;/&gt;&lt;hasText val=&quot;1&quot;/&gt;&lt;/Image&gt;&lt;/ThreeDShapeInfo&gt;"/>
  <p:tag name="PRESENTER_SHAPETEXTINFO" val="&lt;ShapeTextInfo&gt;&lt;TableIndex row=&quot;-1&quot; col=&quot;-1&quot;&gt;&lt;linesCount val=&quot;4&quot;/&gt;&lt;lineCharCount val=&quot;18&quot;/&gt;&lt;lineCharCount val=&quot;15&quot;/&gt;&lt;lineCharCount val=&quot;13&quot;/&gt;&lt;lineCharCount val=&quot;11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GENUSE~1.NER\AppData\Local\Temp\1\PR\data\asimages\{FA35433A-19CC-4995-BCDB-A4B2F9595169}_18.png&quot;/&gt;&lt;left val=&quot;30&quot;/&gt;&lt;top val=&quot;15&quot;/&gt;&lt;width val=&quot;679&quot;/&gt;&lt;height val=&quot;100&quot;/&gt;&lt;hasText val=&quot;1&quot;/&gt;&lt;/Image&gt;&lt;/ThreeDShapeInfo&gt;"/>
  <p:tag name="PRESENTER_SHAPETEXTINFO" val="&lt;ShapeTextInfo&gt;&lt;TableIndex row=&quot;-1&quot; col=&quot;-1&quot;&gt;&lt;linesCount val=&quot;2&quot;/&gt;&lt;lineCharCount val=&quot;30&quot;/&gt;&lt;lineCharCount val=&quot;34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8D172B6-D96D-4ADE-88D2-662425D2DC0E}"/>
  <p:tag name="PRESENTER_SHAPEINFO" val="&lt;ThreeDShapeInfo&gt;&lt;uuid val=&quot;{31197865-5824-4A81-8897-3B91E048A1F6}&quot;/&gt;&lt;isInvalidForFieldText val=&quot;0&quot;/&gt;&lt;Image&gt;&lt;filename val=&quot;C:\Users\GENUSE~1.NER\AppData\Local\Temp\1\PR\data\asimages\{31197865-5824-4A81-8897-3B91E048A1F6}_22.png&quot;/&gt;&lt;left val=&quot;376&quot;/&gt;&lt;top val=&quot;290&quot;/&gt;&lt;width val=&quot;361&quot;/&gt;&lt;height val=&quot;240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GENUSE~1.NER\AppData\Local\Temp\1\PR\data\asimages\{E600C41F-1F53-4F33-A94C-DE2D89BC4F7F}_29.png&quot;/&gt;&lt;left val=&quot;21&quot;/&gt;&lt;top val=&quot;114&quot;/&gt;&lt;width val=&quot;339&quot;/&gt;&lt;height val=&quot;187&quot;/&gt;&lt;hasText val=&quot;1&quot;/&gt;&lt;/Image&gt;&lt;/ThreeDShapeInfo&gt;"/>
  <p:tag name="PRESENTER_SHAPETEXTINFO" val="&lt;ShapeTextInfo&gt;&lt;TableIndex row=&quot;-1&quot; col=&quot;-1&quot;&gt;&lt;linesCount val=&quot;4&quot;/&gt;&lt;lineCharCount val=&quot;1&quot;/&gt;&lt;lineCharCount val=&quot;17&quot;/&gt;&lt;lineCharCount val=&quot;13&quot;/&gt;&lt;lineCharCount val=&quot;12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GENUSE~1.NER\AppData\Local\Temp\1\PR\data\asimages\{3A40EE4B-5217-4115-B12B-E5DD13A96081}_29.png&quot;/&gt;&lt;left val=&quot;682&quot;/&gt;&lt;top val=&quot;510&quot;/&gt;&lt;width val=&quot;38&quot;/&gt;&lt;height val=&quot;31&quot;/&gt;&lt;hasText val=&quot;1&quot;/&gt;&lt;/Image&gt;&lt;/ThreeDShapeInfo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GENUSE~1.NER\AppData\Local\Temp\1\PR\data\asimages\{FA35433A-19CC-4995-BCDB-A4B2F9595169}_18.png&quot;/&gt;&lt;left val=&quot;30&quot;/&gt;&lt;top val=&quot;15&quot;/&gt;&lt;width val=&quot;679&quot;/&gt;&lt;height val=&quot;100&quot;/&gt;&lt;hasText val=&quot;1&quot;/&gt;&lt;/Image&gt;&lt;/ThreeDShapeInfo&gt;"/>
  <p:tag name="PRESENTER_SHAPETEXTINFO" val="&lt;ShapeTextInfo&gt;&lt;TableIndex row=&quot;-1&quot; col=&quot;-1&quot;&gt;&lt;linesCount val=&quot;2&quot;/&gt;&lt;lineCharCount val=&quot;30&quot;/&gt;&lt;lineCharCount val=&quot;34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C69D921B-F979-40CD-B545-FAFF35D106D5}"/>
  <p:tag name="PRESENTER_SHAPEINFO" val="&lt;ThreeDShapeInfo&gt;&lt;uuid val=&quot;{615ECFBA-348D-4C7A-8466-26776ABF8599}&quot;/&gt;&lt;isInvalidForFieldText val=&quot;0&quot;/&gt;&lt;Image&gt;&lt;filename val=&quot;C:\Users\GENUSE~1.NER\AppData\Local\Temp\1\PR\data\asimages\{615ECFBA-348D-4C7A-8466-26776ABF8599}_29.png&quot;/&gt;&lt;left val=&quot;50&quot;/&gt;&lt;top val=&quot;296&quot;/&gt;&lt;width val=&quot;257&quot;/&gt;&lt;height val=&quot;204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GENUSE~1.NER\AppData\Local\Temp\1\PR\data\asimages\{ADD8392E-9F03-495D-848E-165B52BA85E4}_33.png&quot;/&gt;&lt;left val=&quot;15&quot;/&gt;&lt;top val=&quot;114&quot;/&gt;&lt;width val=&quot;350&quot;/&gt;&lt;height val=&quot;385&quot;/&gt;&lt;hasText val=&quot;1&quot;/&gt;&lt;/Image&gt;&lt;/ThreeDShapeInfo&gt;"/>
  <p:tag name="PRESENTER_SHAPETEXTINFO" val="&lt;ShapeTextInfo&gt;&lt;TableIndex row=&quot;-1&quot; col=&quot;-1&quot;&gt;&lt;linesCount val=&quot;17&quot;/&gt;&lt;lineCharCount val=&quot;1&quot;/&gt;&lt;lineCharCount val=&quot;24&quot;/&gt;&lt;lineCharCount val=&quot;16&quot;/&gt;&lt;lineCharCount val=&quot;23&quot;/&gt;&lt;lineCharCount val=&quot;17&quot;/&gt;&lt;lineCharCount val=&quot;18&quot;/&gt;&lt;lineCharCount val=&quot;6&quot;/&gt;&lt;lineCharCount val=&quot;18&quot;/&gt;&lt;lineCharCount val=&quot;15&quot;/&gt;&lt;lineCharCount val=&quot;8&quot;/&gt;&lt;lineCharCount val=&quot;1&quot;/&gt;&lt;lineCharCount val=&quot;1&quot;/&gt;&lt;lineCharCount val=&quot;1&quot;/&gt;&lt;lineCharCount val=&quot;1&quot;/&gt;&lt;lineCharCount val=&quot;1&quot;/&gt;&lt;lineCharCount val=&quot;1&quot;/&gt;&lt;lineCharCount val=&quot;1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5A5EFB9F-0214-40B8-AED7-DE73E80E9CE0}"/>
  <p:tag name="PRESENTER_SHAPEINFO" val="&lt;ThreeDShapeInfo&gt;&lt;uuid val=&quot;{2EF64A8B-826C-4C49-84C0-E086EA0B210E}&quot;/&gt;&lt;isInvalidForFieldText val=&quot;0&quot;/&gt;&lt;Image&gt;&lt;filename val=&quot;C:\Users\GENUSE~1.NER\AppData\Local\Temp\1\PR\data\asimages\{2EF64A8B-826C-4C49-84C0-E086EA0B210E}_29.png&quot;/&gt;&lt;left val=&quot;405&quot;/&gt;&lt;top val=&quot;311&quot;/&gt;&lt;width val=&quot;272&quot;/&gt;&lt;height val=&quot;194&quot;/&gt;&lt;hasText val=&quot;1&quot;/&gt;&lt;/Image&gt;&lt;/ThreeDShape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extEffect&gt;&lt;Image&gt;&lt;filename val=&quot;C:\Users\GENUSE~1.NER\AppData\Local\Temp\1\PR\data\asimages\{1C29FBC7-F3DB-4B22-B43F-7FB51BB6A5FC}_1.png_crop.png&quot;/&gt;&lt;left val=&quot;32&quot;/&gt;&lt;top val=&quot;124&quot;/&gt;&lt;width val=&quot;288&quot;/&gt;&lt;height val=&quot;158&quot;/&gt;&lt;hasText val=&quot;1&quot;/&gt;&lt;paraId val=&quot;1&quot;/&gt;&lt;/Image&gt;&lt;Image&gt;&lt;filename val=&quot;C:\Users\GENUSE~1.NER\AppData\Local\Temp\1\PR\data\asimages\{6A21DB24-3E63-4A87-AAFE-E80C41927092}_1.png_crop.png&quot;/&gt;&lt;left val=&quot;369&quot;/&gt;&lt;top val=&quot;498&quot;/&gt;&lt;width val=&quot;0&quot;/&gt;&lt;height val=&quot;0&quot;/&gt;&lt;hasText val=&quot;1&quot;/&gt;&lt;paraId val=&quot;2&quot;/&gt;&lt;/Image&gt;&lt;Image&gt;&lt;filename val=&quot;C:\Users\GENUSE~1.NER\AppData\Local\Temp\1\PR\data\asimages\{DC0E0E3E-917A-4D55-9925-B137A112CA71}_1.png_crop.png&quot;/&gt;&lt;left val=&quot;32&quot;/&gt;&lt;top val=&quot;333&quot;/&gt;&lt;width val=&quot;312&quot;/&gt;&lt;height val=&quot;125&quot;/&gt;&lt;hasText val=&quot;1&quot;/&gt;&lt;paraId val=&quot;3&quot;/&gt;&lt;/Image&gt;&lt;Image&gt;&lt;filename val=&quot;C:\Users\GENUSE~1.NER\AppData\Local\Temp\1\PR\data\asimages\{E36698F8-E5E6-4BB9-AAB2-C3170C860FBC}_1.png_crop.png&quot;/&gt;&lt;left val=&quot;369&quot;/&gt;&lt;top val=&quot;498&quot;/&gt;&lt;width val=&quot;0&quot;/&gt;&lt;height val=&quot;0&quot;/&gt;&lt;hasText val=&quot;1&quot;/&gt;&lt;paraId val=&quot;4&quot;/&gt;&lt;/Image&gt;&lt;Image&gt;&lt;filename val=&quot;C:\Users\GENUSE~1.NER\AppData\Local\Temp\1\PR\data\asimages\{D3C3F4F9-4453-4DCA-A7E4-F4EAA7FC0AB2}_1.png_crop.png&quot;/&gt;&lt;left val=&quot;369&quot;/&gt;&lt;top val=&quot;498&quot;/&gt;&lt;width val=&quot;0&quot;/&gt;&lt;height val=&quot;0&quot;/&gt;&lt;hasText val=&quot;1&quot;/&gt;&lt;paraId val=&quot;5&quot;/&gt;&lt;/Image&gt;&lt;/TextEffect&gt;"/>
  <p:tag name="PRESENTER_SHAPETEXTINFO" val="&lt;ShapeTextInfo&gt;&lt;TableIndex row=&quot;-1&quot; col=&quot;-1&quot;&gt;&lt;linesCount val=&quot;12&quot;/&gt;&lt;lineCharCount val=&quot;19&quot;/&gt;&lt;lineCharCount val=&quot;16&quot;/&gt;&lt;lineCharCount val=&quot;22&quot;/&gt;&lt;lineCharCount val=&quot;23&quot;/&gt;&lt;lineCharCount val=&quot;17&quot;/&gt;&lt;lineCharCount val=&quot;1&quot;/&gt;&lt;lineCharCount val=&quot;26&quot;/&gt;&lt;lineCharCount val=&quot;23&quot;/&gt;&lt;lineCharCount val=&quot;24&quot;/&gt;&lt;lineCharCount val=&quot;20&quot;/&gt;&lt;lineCharCount val=&quot;1&quot;/&gt;&lt;lineCharCount val=&quot;1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AA89C8DE-7776-4035-A467-DEDA07275B14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085851FA-7114-4F1A-B7F7-8D6C65A19F8E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6BA73871-6EF6-40CA-A741-FA5B3AD107C8}"/>
  <p:tag name="PRESENTER_SHAPEINFO" val="&lt;ThreeDShapeInfo&gt;&lt;uuid val=&quot;{5E12409F-853F-4566-A879-B6CC4EF3BAC2}&quot;/&gt;&lt;isInvalidForFieldText val=&quot;0&quot;/&gt;&lt;Image&gt;&lt;filename val=&quot;C:\Users\GENUSE~1.NER\AppData\Local\Temp\1\PR\data\asimages\{5E12409F-853F-4566-A879-B6CC4EF3BAC2}_21.png&quot;/&gt;&lt;left val=&quot;212&quot;/&gt;&lt;top val=&quot;354&quot;/&gt;&lt;width val=&quot;117&quot;/&gt;&lt;height val=&quot;117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GENUSE~1.NER\AppData\Local\Temp\1\PR\data\asimages\{22463BC1-3C4F-4D7D-9EDD-B2C1E2C2AA81}_24.png&quot;/&gt;&lt;left val=&quot;30&quot;/&gt;&lt;top val=&quot;21&quot;/&gt;&lt;width val=&quot;676&quot;/&gt;&lt;height val=&quot;87&quot;/&gt;&lt;hasText val=&quot;1&quot;/&gt;&lt;/Image&gt;&lt;/ThreeDShapeInfo&gt;"/>
  <p:tag name="PRESENTER_SHAPETEXTINFO" val="&lt;ShapeTextInfo&gt;&lt;TableIndex row=&quot;-1&quot; col=&quot;-1&quot;&gt;&lt;linesCount val=&quot;2&quot;/&gt;&lt;lineCharCount val=&quot;30&quot;/&gt;&lt;lineCharCount val=&quot;56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360563E-EF2A-4A18-95D1-A48D148589D6}"/>
  <p:tag name="PRESENTER_SHAPEINFO" val="&lt;ThreeDShapeInfo&gt;&lt;uuid val=&quot;{1C3663FC-412D-4501-80EF-2817F93F192C}&quot;/&gt;&lt;isInvalidForFieldText val=&quot;0&quot;/&gt;&lt;Image&gt;&lt;filename val=&quot;C:\Users\GENUSE~1.NER\AppData\Local\Temp\1\PR\data\asimages\{1C3663FC-412D-4501-80EF-2817F93F192C}_27.png&quot;/&gt;&lt;left val=&quot;428&quot;/&gt;&lt;top val=&quot;284&quot;/&gt;&lt;width val=&quot;223&quot;/&gt;&lt;height val=&quot;217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E6B5D4E3-B0ED-4BC7-9C9B-8087FFE781B2}"/>
  <p:tag name="PRESENTER_SHAPEINFO" val="&lt;ThreeDShapeInfo&gt;&lt;uuid val=&quot;{D3C0F0C7-77AD-40EF-8DE6-7C70582137C2}&quot;/&gt;&lt;isInvalidForFieldText val=&quot;0&quot;/&gt;&lt;Image&gt;&lt;filename val=&quot;C:\Users\GENUSE~1.NER\AppData\Local\Temp\1\PR\data\asimages\{D3C0F0C7-77AD-40EF-8DE6-7C70582137C2}_19.png&quot;/&gt;&lt;left val=&quot;54&quot;/&gt;&lt;top val=&quot;290&quot;/&gt;&lt;width val=&quot;296&quot;/&gt;&lt;height val=&quot;233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A028A150-F5B1-4F1F-AD10-9854EA411042}"/>
  <p:tag name="PRESENTER_SHAPEINFO" val="&lt;ThreeDShapeInfo&gt;&lt;uuid val=&quot;{C24DC969-4854-43A9-900D-D9588FEBD0D3}&quot;/&gt;&lt;isInvalidForFieldText val=&quot;0&quot;/&gt;&lt;Image&gt;&lt;filename val=&quot;C:\Users\GENUSE~1.NER\AppData\Local\Temp\1\PR\data\asimages\{C24DC969-4854-43A9-900D-D9588FEBD0D3}_19.png&quot;/&gt;&lt;left val=&quot;377&quot;/&gt;&lt;top val=&quot;290&quot;/&gt;&lt;width val=&quot;329&quot;/&gt;&lt;height val=&quot;235&quot;/&gt;&lt;hasText val=&quot;1&quot;/&gt;&lt;/Image&gt;&lt;/ThreeDShapeInfo&gt;"/>
</p:tagLst>
</file>

<file path=ppt/theme/theme1.xml><?xml version="1.0" encoding="utf-8"?>
<a:theme xmlns:a="http://schemas.openxmlformats.org/drawingml/2006/main" name="Default Design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6DF7077118F343B29E38B5913EF0C5" ma:contentTypeVersion="14" ma:contentTypeDescription="Create a new document." ma:contentTypeScope="" ma:versionID="2ad974f824896173fa03adb0232524d0">
  <xsd:schema xmlns:xsd="http://www.w3.org/2001/XMLSchema" xmlns:xs="http://www.w3.org/2001/XMLSchema" xmlns:p="http://schemas.microsoft.com/office/2006/metadata/properties" xmlns:ns3="48921862-d596-40db-b7fb-8c854443582d" xmlns:ns4="cd7dee70-9a11-478b-9bda-154a68e8be2b" targetNamespace="http://schemas.microsoft.com/office/2006/metadata/properties" ma:root="true" ma:fieldsID="79849e0c4ab2a44ce2eb2359f4d21d52" ns3:_="" ns4:_="">
    <xsd:import namespace="48921862-d596-40db-b7fb-8c854443582d"/>
    <xsd:import namespace="cd7dee70-9a11-478b-9bda-154a68e8be2b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921862-d596-40db-b7fb-8c854443582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7dee70-9a11-478b-9bda-154a68e8be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23FF25C-3C86-4FA4-8F8B-37596BC41A9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88AC895-B3F6-485B-AD69-BB682FECB003}">
  <ds:schemaRefs>
    <ds:schemaRef ds:uri="cd7dee70-9a11-478b-9bda-154a68e8be2b"/>
    <ds:schemaRef ds:uri="48921862-d596-40db-b7fb-8c854443582d"/>
    <ds:schemaRef ds:uri="http://purl.org/dc/dcmitype/"/>
    <ds:schemaRef ds:uri="http://schemas.microsoft.com/office/2006/documentManagement/types"/>
    <ds:schemaRef ds:uri="http://purl.org/dc/elements/1.1/"/>
    <ds:schemaRef ds:uri="http://www.w3.org/XML/1998/namespace"/>
    <ds:schemaRef ds:uri="http://purl.org/dc/terms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B0F8F947-449F-4774-A40C-4F69B91C92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921862-d596-40db-b7fb-8c854443582d"/>
    <ds:schemaRef ds:uri="cd7dee70-9a11-478b-9bda-154a68e8be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8764</Words>
  <Application>Microsoft Office PowerPoint</Application>
  <PresentationFormat>On-screen Show (4:3)</PresentationFormat>
  <Paragraphs>1145</Paragraphs>
  <Slides>180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180</vt:i4>
      </vt:variant>
    </vt:vector>
  </HeadingPairs>
  <TitlesOfParts>
    <vt:vector size="188" baseType="lpstr">
      <vt:lpstr>Arial</vt:lpstr>
      <vt:lpstr>Arial Rounded MT Bold</vt:lpstr>
      <vt:lpstr>Calibri</vt:lpstr>
      <vt:lpstr>Courier New</vt:lpstr>
      <vt:lpstr>Times New Roman</vt:lpstr>
      <vt:lpstr>Wingdings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Contacto cruzado vs. Contaminación cruzada</vt:lpstr>
      <vt:lpstr>Ejemplos de contacto directo e indirecto ¡Evite ambos!</vt:lpstr>
      <vt:lpstr>Evitar contacto cruzado – fuentes potenciales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Ejemplos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Tipos de adulterantes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2020-11-11T00:07:27Z</dcterms:created>
  <dcterms:modified xsi:type="dcterms:W3CDTF">2022-09-12T16:40:31Z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0x010100FF6DF7077118F343B29E38B5913EF0C5</vt:lpwstr>
  </property>
</Properties>
</file>