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</p:sldMasterIdLst>
  <p:notesMasterIdLst>
    <p:notesMasterId r:id="rId34"/>
  </p:notesMasterIdLst>
  <p:sldIdLst>
    <p:sldId id="320" r:id="rId3"/>
    <p:sldId id="290" r:id="rId4"/>
    <p:sldId id="32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4746" autoAdjust="0"/>
  </p:normalViewPr>
  <p:slideViewPr>
    <p:cSldViewPr>
      <p:cViewPr varScale="1">
        <p:scale>
          <a:sx n="69" d="100"/>
          <a:sy n="69" d="100"/>
        </p:scale>
        <p:origin x="204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4BED-7943-4555-A289-EB519CFD8C6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473A5-415E-473D-AC0B-7B38B5ED4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695D8A-79D4-4FEC-A6B7-2CA027ED743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9ED95-0E49-4D2B-B71F-E1B5F754A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/>
          <a:srcRect r="7552" b="53832"/>
          <a:stretch>
            <a:fillRect/>
          </a:stretch>
        </p:blipFill>
        <p:spPr bwMode="auto">
          <a:xfrm>
            <a:off x="4648200" y="4698600"/>
            <a:ext cx="4495800" cy="21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3BD1C7-1FE4-4224-9EE2-C7D36D9BCB6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9991A-F061-428C-B710-644136906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6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/>
          <a:srcRect l="2941" b="38185"/>
          <a:stretch>
            <a:fillRect/>
          </a:stretch>
        </p:blipFill>
        <p:spPr bwMode="auto">
          <a:xfrm>
            <a:off x="76200" y="76200"/>
            <a:ext cx="7543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67200" y="274320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240084"/>
            <a:ext cx="1524000" cy="4635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05625" y="6019800"/>
            <a:ext cx="942975" cy="639762"/>
          </a:xfrm>
          <a:prstGeom prst="rect">
            <a:avLst/>
          </a:prstGeom>
          <a:noFill/>
        </p:spPr>
      </p:pic>
      <p:pic>
        <p:nvPicPr>
          <p:cNvPr id="1028" name="Picture 4" descr="C:\Documents and Settings\cheryl.bonnes\Desktop\CSB Folders\NOAA\NOAA and DOC logos\NOAA Logo\NOAA logo 2012\noaa-fisheries-rgb-2line-horizontal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6172200"/>
            <a:ext cx="1487427" cy="5191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7" y="5943600"/>
            <a:ext cx="687307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/>
          <a:srcRect r="7552" b="53832"/>
          <a:stretch>
            <a:fillRect/>
          </a:stretch>
        </p:blipFill>
        <p:spPr bwMode="auto">
          <a:xfrm>
            <a:off x="5562600" y="5029200"/>
            <a:ext cx="3581400" cy="17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85800" y="6172200"/>
            <a:ext cx="38100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09600" y="3048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" y="6492875"/>
            <a:ext cx="77724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3  	  	</a:t>
            </a:r>
            <a:r>
              <a:rPr lang="en-US" sz="1800" b="1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Researching Individual Whale and Dolphin Species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1/19/Beluga03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124200"/>
            <a:ext cx="3962400" cy="147002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Cetacean BINGO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495800"/>
            <a:ext cx="1981200" cy="1752600"/>
          </a:xfrm>
        </p:spPr>
        <p:txBody>
          <a:bodyPr/>
          <a:lstStyle/>
          <a:p>
            <a:r>
              <a:rPr lang="en-US" dirty="0"/>
              <a:t>Call list #2</a:t>
            </a:r>
          </a:p>
        </p:txBody>
      </p:sp>
    </p:spTree>
    <p:extLst>
      <p:ext uri="{BB962C8B-B14F-4D97-AF65-F5344CB8AC3E}">
        <p14:creationId xmlns:p14="http://schemas.microsoft.com/office/powerpoint/2010/main" val="266794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438401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Calves of this whale species can gain weight at a rate of 10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lbs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per hour.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667" y="52578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Blue whale</a:t>
            </a:r>
          </a:p>
        </p:txBody>
      </p:sp>
      <p:pic>
        <p:nvPicPr>
          <p:cNvPr id="6" name="Picture 5" descr="G:\Content for App\GMIX.illustrations.Phone.apps\Whales\Balaenoperidae\Blue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2742"/>
            <a:ext cx="6858000" cy="138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7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146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Rough-toothed dolphin</a:t>
            </a:r>
          </a:p>
        </p:txBody>
      </p:sp>
      <p:pic>
        <p:nvPicPr>
          <p:cNvPr id="6" name="Picture 5" descr="G:\Content for App\GMIX.illustrations.Phone.apps\Dolphins\Delphinidae\RoughToothed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18388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78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whale’s tongue is half yellow or white and half mottled black. </a:t>
            </a:r>
          </a:p>
        </p:txBody>
      </p:sp>
      <p:pic>
        <p:nvPicPr>
          <p:cNvPr id="5" name="Picture 4" descr="G:\Content for App\GMIX.illustrations.Phone.apps\Whales\Balaenoperidae\Fin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4442"/>
            <a:ext cx="7086600" cy="2121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01957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Fin whale</a:t>
            </a:r>
          </a:p>
        </p:txBody>
      </p:sp>
    </p:spTree>
    <p:extLst>
      <p:ext uri="{BB962C8B-B14F-4D97-AF65-F5344CB8AC3E}">
        <p14:creationId xmlns:p14="http://schemas.microsoft.com/office/powerpoint/2010/main" val="42399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</a:t>
            </a:r>
            <a:r>
              <a:rPr lang="en-US" sz="4400" b="1" dirty="0" err="1">
                <a:solidFill>
                  <a:srgbClr val="002060"/>
                </a:solidFill>
              </a:rPr>
              <a:t>mysticetes</a:t>
            </a:r>
            <a:r>
              <a:rPr lang="en-US" sz="4400" b="1" dirty="0">
                <a:solidFill>
                  <a:srgbClr val="002060"/>
                </a:solidFill>
              </a:rPr>
              <a:t> are fast swimmers; they can swim up to 21 miles per hour!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3719" y="3733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 err="1">
                <a:solidFill>
                  <a:srgbClr val="FF0000"/>
                </a:solidFill>
              </a:rPr>
              <a:t>Minke</a:t>
            </a:r>
            <a:r>
              <a:rPr lang="en-US" b="1" dirty="0">
                <a:solidFill>
                  <a:srgbClr val="FF0000"/>
                </a:solidFill>
              </a:rPr>
              <a:t> whale</a:t>
            </a:r>
          </a:p>
        </p:txBody>
      </p:sp>
      <p:pic>
        <p:nvPicPr>
          <p:cNvPr id="6" name="Picture 5" descr="G:\Content for App\GMIX.illustrations.Phone.apps\Whales\Balaenoperidae\Minke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6" y="4267200"/>
            <a:ext cx="63246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4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13.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Northern bottlenose whale</a:t>
            </a:r>
          </a:p>
        </p:txBody>
      </p:sp>
      <p:pic>
        <p:nvPicPr>
          <p:cNvPr id="6" name="Picture 5" descr="G:\Content for App\GMIX.illustrations.Phone.apps\Whales\Ziphiidae\NorthernBottlenose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44434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21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31" y="1257300"/>
            <a:ext cx="82296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Common dolphin</a:t>
            </a:r>
          </a:p>
        </p:txBody>
      </p:sp>
      <p:pic>
        <p:nvPicPr>
          <p:cNvPr id="6" name="Picture 5" descr="G:\Content for App\GMIX.illustrations.Phone.apps\Dolphins\Delphinidae\ShortBeakedCommon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8108886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69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These whales have white barnacles on their head, and may also have orange crab-like animals, called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cyamids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, on their bodies.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191125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Gray whale</a:t>
            </a:r>
          </a:p>
        </p:txBody>
      </p:sp>
      <p:pic>
        <p:nvPicPr>
          <p:cNvPr id="6" name="Picture 5" descr="http://www.nmfs.noaa.gov/pr/images/cetaceans/graywhale_afsc-merrillgosh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849" y="4191000"/>
            <a:ext cx="3124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6067" y="4191000"/>
            <a:ext cx="276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 Merrill </a:t>
            </a:r>
            <a:r>
              <a:rPr lang="en-US" sz="1400" dirty="0" err="1"/>
              <a:t>Gosho</a:t>
            </a:r>
            <a:r>
              <a:rPr lang="en-US" sz="1400" dirty="0"/>
              <a:t>, NOAA</a:t>
            </a:r>
          </a:p>
        </p:txBody>
      </p:sp>
    </p:spTree>
    <p:extLst>
      <p:ext uri="{BB962C8B-B14F-4D97-AF65-F5344CB8AC3E}">
        <p14:creationId xmlns:p14="http://schemas.microsoft.com/office/powerpoint/2010/main" val="34926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Content for App\GMIX.illustrations.Phone.apps\Dolphins\Delphinidae\Risso's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81534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16.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66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</a:rPr>
              <a:t>Risso’s</a:t>
            </a:r>
            <a:r>
              <a:rPr lang="en-US" sz="4400" b="1" dirty="0">
                <a:solidFill>
                  <a:srgbClr val="FF0000"/>
                </a:solidFill>
              </a:rPr>
              <a:t> dolphin</a:t>
            </a:r>
          </a:p>
        </p:txBody>
      </p:sp>
    </p:spTree>
    <p:extLst>
      <p:ext uri="{BB962C8B-B14F-4D97-AF65-F5344CB8AC3E}">
        <p14:creationId xmlns:p14="http://schemas.microsoft.com/office/powerpoint/2010/main" val="167241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5505"/>
            <a:ext cx="7450603" cy="3550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8229600" cy="2666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</a:rPr>
              <a:t>Vaquita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257800"/>
            <a:ext cx="318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 </a:t>
            </a:r>
            <a:r>
              <a:rPr lang="en-US" sz="1400" dirty="0" err="1"/>
              <a:t>Uko</a:t>
            </a:r>
            <a:r>
              <a:rPr lang="en-US" sz="1400" dirty="0"/>
              <a:t> </a:t>
            </a:r>
            <a:r>
              <a:rPr lang="en-US" sz="1400" dirty="0" err="1"/>
              <a:t>Gorter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809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Content for App\GMIX.illustrations.Phone.apps\Whales\Physeteridae\Sperm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671512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71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is the same type as the famous “Moby Dick”. Adult males have been documented occasionally striking boats for unknown reasons, causing very severe damage.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267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Sperm whale</a:t>
            </a:r>
          </a:p>
        </p:txBody>
      </p:sp>
    </p:spTree>
    <p:extLst>
      <p:ext uri="{BB962C8B-B14F-4D97-AF65-F5344CB8AC3E}">
        <p14:creationId xmlns:p14="http://schemas.microsoft.com/office/powerpoint/2010/main" val="21080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44" y="1143000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These dolphins are commonly found in zoos and aquaria. One female has lived in an aquarium at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Marineland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, Florida for more than 58 years. </a:t>
            </a:r>
          </a:p>
        </p:txBody>
      </p:sp>
      <p:pic>
        <p:nvPicPr>
          <p:cNvPr id="5" name="Picture 4" descr="G:\Content for App\GMIX.illustrations.Phone.apps\Dolphins\Delphinidae\Bottlenose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2" y="4648200"/>
            <a:ext cx="52673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6011" y="4572000"/>
            <a:ext cx="8441267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Bottlenose dolphin</a:t>
            </a:r>
          </a:p>
        </p:txBody>
      </p:sp>
    </p:spTree>
    <p:extLst>
      <p:ext uri="{BB962C8B-B14F-4D97-AF65-F5344CB8AC3E}">
        <p14:creationId xmlns:p14="http://schemas.microsoft.com/office/powerpoint/2010/main" val="17984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False killer whale</a:t>
            </a:r>
          </a:p>
        </p:txBody>
      </p:sp>
      <p:pic>
        <p:nvPicPr>
          <p:cNvPr id="6" name="Picture 5" descr="G:\Content for App\GMIX.illustrations.Phone.apps\Dolphins\Delphinidae\FalseKiller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8" y="2667000"/>
            <a:ext cx="8404497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51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1054" cy="110570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82" y="1219200"/>
            <a:ext cx="7961056" cy="213769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Pacific white-sided dolphin</a:t>
            </a:r>
          </a:p>
        </p:txBody>
      </p:sp>
      <p:pic>
        <p:nvPicPr>
          <p:cNvPr id="5" name="il_fi" descr="http://www.nmfs.noaa.gov/pr/images/cetaceans/pacificwhitesideddolphins_swfs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059" y="1953126"/>
            <a:ext cx="5807141" cy="368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753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Historically, this dolphin inhabited the Yangtze River in China. Sadly, it is now believed to be extinct.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8548" y="3886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Chinese river dolphin</a:t>
            </a:r>
          </a:p>
        </p:txBody>
      </p:sp>
      <p:pic>
        <p:nvPicPr>
          <p:cNvPr id="6" name="Picture 5" descr="http://upload.wikimedia.org/wikipedia/commons/5/5e/Lipotes_vexillife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480" y="4435046"/>
            <a:ext cx="3819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0281" y="5574067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</a:t>
            </a:r>
          </a:p>
          <a:p>
            <a:r>
              <a:rPr lang="en-US" sz="1400" dirty="0" err="1"/>
              <a:t>Alessio</a:t>
            </a:r>
            <a:r>
              <a:rPr lang="en-US" sz="1400" dirty="0"/>
              <a:t> </a:t>
            </a:r>
            <a:r>
              <a:rPr lang="en-US" sz="1400" dirty="0" err="1"/>
              <a:t>Marrucci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5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22.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whale is severely threatened by climate change. As more Arctic ice melts, ship traffic in its home range </a:t>
            </a:r>
            <a:r>
              <a:rPr lang="en-US" sz="4400" b="1" dirty="0" smtClean="0">
                <a:solidFill>
                  <a:srgbClr val="002060"/>
                </a:solidFill>
              </a:rPr>
              <a:t>increases. This whale is at </a:t>
            </a:r>
            <a:r>
              <a:rPr lang="en-US" sz="4400" b="1" dirty="0">
                <a:solidFill>
                  <a:srgbClr val="002060"/>
                </a:solidFill>
              </a:rPr>
              <a:t>greater risk of being hit by ships.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666" y="4650259"/>
            <a:ext cx="756073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Narwhal</a:t>
            </a:r>
          </a:p>
        </p:txBody>
      </p:sp>
      <p:pic>
        <p:nvPicPr>
          <p:cNvPr id="6" name="Picture 5" descr="http://www.noaanews.noaa.gov/stories2010/images/narwhal_pod_hi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44" y="4495800"/>
            <a:ext cx="41148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62732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</a:t>
            </a:r>
            <a:r>
              <a:rPr lang="en-US" sz="1400" b="1" dirty="0"/>
              <a:t> </a:t>
            </a:r>
            <a:r>
              <a:rPr lang="en-US" sz="1400" dirty="0"/>
              <a:t>NOAA/University of Washington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66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Harbor porpoise</a:t>
            </a:r>
          </a:p>
        </p:txBody>
      </p:sp>
      <p:pic>
        <p:nvPicPr>
          <p:cNvPr id="6" name="Picture 5" descr="G:\Content for App\GMIX.illustrations.Phone.apps\Dolphins\Delphinidae\HarborPorpoi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066314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112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124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Bowhead whale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609600" y="1828800"/>
            <a:ext cx="7924800" cy="3472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871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505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small toothed whale usually travels in large groups of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20 to 90 animals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. These whales are involved in “mass stranding” events along the Florida coastline every few years. Some of these stranding events may involve more than 100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animals coming onshore at the same time. 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 descr="G:\Content for App\GMIX.illustrations.Phone.apps\Dolphins\Delphinidae\Short Fin Pil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54864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33800" y="4572000"/>
            <a:ext cx="4250267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Short-finned pilot whale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6096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Garth Mix</a:t>
            </a:r>
          </a:p>
        </p:txBody>
      </p:sp>
    </p:spTree>
    <p:extLst>
      <p:ext uri="{BB962C8B-B14F-4D97-AF65-F5344CB8AC3E}">
        <p14:creationId xmlns:p14="http://schemas.microsoft.com/office/powerpoint/2010/main" val="15109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2060"/>
                </a:solidFill>
              </a:rPr>
              <a:t>26.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A few of these whales are kept in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captivity. Some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of these have lived in Florida for more than 40 years. </a:t>
            </a:r>
          </a:p>
        </p:txBody>
      </p:sp>
      <p:pic>
        <p:nvPicPr>
          <p:cNvPr id="5" name="Picture 4" descr="G:\Content for App\GMIX.illustrations.Phone.apps\Dolphins\Delphinidae\Killer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8768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2667" y="41910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Orca/killer whale</a:t>
            </a:r>
          </a:p>
        </p:txBody>
      </p:sp>
    </p:spTree>
    <p:extLst>
      <p:ext uri="{BB962C8B-B14F-4D97-AF65-F5344CB8AC3E}">
        <p14:creationId xmlns:p14="http://schemas.microsoft.com/office/powerpoint/2010/main" val="39927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Dwarf sperm whale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038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G:\Content for App\GMIX.illustrations.Phone.apps\Whales\Physeteridae\DwarfSperm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24333"/>
            <a:ext cx="8209820" cy="2440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685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28193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700" b="1" dirty="0">
                <a:solidFill>
                  <a:srgbClr val="002060"/>
                </a:solidFill>
              </a:rPr>
              <a:t>This is the only whale that has a flexible neck and the ability to move its head up and down, and side to side.  Scientists believe this ability helps </a:t>
            </a:r>
            <a:r>
              <a:rPr lang="en-US" sz="3700" b="1" dirty="0" smtClean="0">
                <a:solidFill>
                  <a:srgbClr val="002060"/>
                </a:solidFill>
              </a:rPr>
              <a:t>it </a:t>
            </a:r>
            <a:r>
              <a:rPr lang="en-US" sz="3700" b="1" dirty="0">
                <a:solidFill>
                  <a:srgbClr val="002060"/>
                </a:solidFill>
              </a:rPr>
              <a:t>to hunt for prey on the bottom in shallow areas.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667" y="4724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Beluga whale</a:t>
            </a:r>
          </a:p>
        </p:txBody>
      </p:sp>
      <p:pic>
        <p:nvPicPr>
          <p:cNvPr id="6" name="Picture 5" descr="File:Beluga03.jpg">
            <a:hlinkClick r:id="rId2"/>
          </p:cNvPr>
          <p:cNvPicPr/>
          <p:nvPr/>
        </p:nvPicPr>
        <p:blipFill>
          <a:blip r:embed="rId3" cstate="print"/>
          <a:srcRect l="11072" t="6400" r="7697" b="13867"/>
          <a:stretch>
            <a:fillRect/>
          </a:stretch>
        </p:blipFill>
        <p:spPr bwMode="auto">
          <a:xfrm>
            <a:off x="592667" y="4038599"/>
            <a:ext cx="3830955" cy="235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4191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credit: Greg Hume</a:t>
            </a:r>
          </a:p>
        </p:txBody>
      </p:sp>
    </p:spTree>
    <p:extLst>
      <p:ext uri="{BB962C8B-B14F-4D97-AF65-F5344CB8AC3E}">
        <p14:creationId xmlns:p14="http://schemas.microsoft.com/office/powerpoint/2010/main" val="21788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971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Northern right whale dolphin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5" name="il_fi" descr="http://www.noaanews.noaa.gov/stories2009/images/whaledolph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495300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2057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credit: NOAA</a:t>
            </a:r>
          </a:p>
        </p:txBody>
      </p:sp>
    </p:spTree>
    <p:extLst>
      <p:ext uri="{BB962C8B-B14F-4D97-AF65-F5344CB8AC3E}">
        <p14:creationId xmlns:p14="http://schemas.microsoft.com/office/powerpoint/2010/main" val="3726612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423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When startled or frightened, this whale can release large amounts of reddish brown liquid, or “ink”, to confuse predators.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667" y="4038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Pygmy sperm whale</a:t>
            </a:r>
          </a:p>
        </p:txBody>
      </p:sp>
      <p:pic>
        <p:nvPicPr>
          <p:cNvPr id="6" name="Picture 5" descr="G:\Content for App\GMIX.illustrations.Phone.apps\Whales\Physeteridae\PygmySperm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5" y="4572000"/>
            <a:ext cx="6143625" cy="19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7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30.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669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dolphins travel in very large groups, sometimes up to several thousand animals. They can be seen jumping out of the water and spinning over and over again. </a:t>
            </a:r>
          </a:p>
        </p:txBody>
      </p:sp>
      <p:pic>
        <p:nvPicPr>
          <p:cNvPr id="5" name="Picture 4" descr="G:\Content for App\GMIX.illustrations.Phone.apps\Dolphins\Delphinidae\Spinner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" y="4858780"/>
            <a:ext cx="557212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1775" y="478361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Spinner dolphin</a:t>
            </a:r>
          </a:p>
        </p:txBody>
      </p:sp>
    </p:spTree>
    <p:extLst>
      <p:ext uri="{BB962C8B-B14F-4D97-AF65-F5344CB8AC3E}">
        <p14:creationId xmlns:p14="http://schemas.microsoft.com/office/powerpoint/2010/main" val="19819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4057"/>
            <a:ext cx="8229600" cy="2438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Sei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whale</a:t>
            </a:r>
          </a:p>
        </p:txBody>
      </p:sp>
      <p:pic>
        <p:nvPicPr>
          <p:cNvPr id="6" name="Picture 5" descr="G:\Content for App\GMIX.illustrations.Phone.apps\Whales\Balaenoperidae\Sei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4" y="2133600"/>
            <a:ext cx="85725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1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These whales can be recognized by the big white growths (“callosities”) on their heads. Unique patterns of callosities are used to identify individual animals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894" y="4495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North Atlantic right whale</a:t>
            </a:r>
          </a:p>
        </p:txBody>
      </p:sp>
      <p:pic>
        <p:nvPicPr>
          <p:cNvPr id="6" name="Picture 5" descr="G:\Content for App\GMIX.illustrations.Phone.apps\Whales\Balaenidae\Right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1"/>
            <a:ext cx="3766294" cy="1562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2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Atlantic spotted dolphin</a:t>
            </a:r>
          </a:p>
        </p:txBody>
      </p:sp>
      <p:pic>
        <p:nvPicPr>
          <p:cNvPr id="6" name="Picture 5" descr="G:\Content for App\GMIX.illustrations.Phone.apps\Dolphins\Delphinidae\AtlanticSpotted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6379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8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6.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Males of this whale have two small teeth that stick out of the lower jaw, which they use for fighting.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1775" y="3961628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Cuvier’s beaked whale</a:t>
            </a:r>
          </a:p>
        </p:txBody>
      </p:sp>
      <p:pic>
        <p:nvPicPr>
          <p:cNvPr id="6" name="Picture 5" descr="G:\Content for App\GMIX.illustrations.Phone.apps\Whales\Ziphiidae\CuviersBeaked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22457"/>
            <a:ext cx="6362700" cy="141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0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819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is famous for its songs. Males repeatedly sing songs of 10-20 min each for hours on end.  Individual whales can be identified by their unique songs. </a:t>
            </a:r>
          </a:p>
        </p:txBody>
      </p:sp>
      <p:pic>
        <p:nvPicPr>
          <p:cNvPr id="5" name="Picture 4" descr="G:\Content for App\GMIX.illustrations.Phone.apps\Whales\Balaenoperidae\HumpBack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8" y="4493741"/>
            <a:ext cx="4117182" cy="1886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2667" y="4636873"/>
            <a:ext cx="3750733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Humpback whale</a:t>
            </a:r>
          </a:p>
        </p:txBody>
      </p:sp>
    </p:spTree>
    <p:extLst>
      <p:ext uri="{BB962C8B-B14F-4D97-AF65-F5344CB8AC3E}">
        <p14:creationId xmlns:p14="http://schemas.microsoft.com/office/powerpoint/2010/main" val="13862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66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</a:rPr>
              <a:t>Bryde’s</a:t>
            </a:r>
            <a:r>
              <a:rPr lang="en-US" sz="4400" b="1" dirty="0">
                <a:solidFill>
                  <a:srgbClr val="FF0000"/>
                </a:solidFill>
              </a:rPr>
              <a:t> whale</a:t>
            </a:r>
          </a:p>
        </p:txBody>
      </p:sp>
      <p:pic>
        <p:nvPicPr>
          <p:cNvPr id="6" name="Picture 5" descr="G:\Content for App\GMIX.illustrations.Phone.apps\Whales\Balaenoperidae\Bryde's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402877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3246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11521</TotalTime>
  <Words>641</Words>
  <Application>Microsoft Office PowerPoint</Application>
  <PresentationFormat>On-screen Show (4:3)</PresentationFormat>
  <Paragraphs>87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Custom Design</vt:lpstr>
      <vt:lpstr>Office Theme</vt:lpstr>
      <vt:lpstr>Cetacean BINGO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21.</vt:lpstr>
      <vt:lpstr>22.</vt:lpstr>
      <vt:lpstr>23.</vt:lpstr>
      <vt:lpstr>24.</vt:lpstr>
      <vt:lpstr>25.</vt:lpstr>
      <vt:lpstr>26.</vt:lpstr>
      <vt:lpstr>27.</vt:lpstr>
      <vt:lpstr>28.</vt:lpstr>
      <vt:lpstr>29.</vt:lpstr>
      <vt:lpstr>30.</vt:lpstr>
    </vt:vector>
  </TitlesOfParts>
  <Company>SERO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Bonnes</dc:creator>
  <cp:lastModifiedBy>Francis-Floyd,Ruth</cp:lastModifiedBy>
  <cp:revision>613</cp:revision>
  <dcterms:created xsi:type="dcterms:W3CDTF">2013-01-28T18:56:33Z</dcterms:created>
  <dcterms:modified xsi:type="dcterms:W3CDTF">2019-10-01T17:14:10Z</dcterms:modified>
</cp:coreProperties>
</file>