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</p:sldMasterIdLst>
  <p:notesMasterIdLst>
    <p:notesMasterId r:id="rId34"/>
  </p:notesMasterIdLst>
  <p:sldIdLst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72424" autoAdjust="0"/>
  </p:normalViewPr>
  <p:slideViewPr>
    <p:cSldViewPr>
      <p:cViewPr varScale="1">
        <p:scale>
          <a:sx n="67" d="100"/>
          <a:sy n="67" d="100"/>
        </p:scale>
        <p:origin x="21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F4BED-7943-4555-A289-EB519CFD8C6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473A5-415E-473D-AC0B-7B38B5ED4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2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695D8A-79D4-4FEC-A6B7-2CA027ED7430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9ED95-0E49-4D2B-B71F-E1B5F754A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/>
          <a:srcRect r="7552" b="53832"/>
          <a:stretch>
            <a:fillRect/>
          </a:stretch>
        </p:blipFill>
        <p:spPr bwMode="auto">
          <a:xfrm>
            <a:off x="4648200" y="4698600"/>
            <a:ext cx="4495800" cy="21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3BD1C7-1FE4-4224-9EE2-C7D36D9BCB6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9991A-F061-428C-B710-644136906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6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/>
          <a:srcRect l="2941" b="38185"/>
          <a:stretch>
            <a:fillRect/>
          </a:stretch>
        </p:blipFill>
        <p:spPr bwMode="auto">
          <a:xfrm>
            <a:off x="76200" y="76200"/>
            <a:ext cx="7543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267200" y="274320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54A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6240084"/>
            <a:ext cx="1524000" cy="46355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05625" y="6019800"/>
            <a:ext cx="942975" cy="639762"/>
          </a:xfrm>
          <a:prstGeom prst="rect">
            <a:avLst/>
          </a:prstGeom>
          <a:noFill/>
        </p:spPr>
      </p:pic>
      <p:pic>
        <p:nvPicPr>
          <p:cNvPr id="1028" name="Picture 4" descr="C:\Documents and Settings\cheryl.bonnes\Desktop\CSB Folders\NOAA\NOAA and DOC logos\NOAA Logo\NOAA logo 2012\noaa-fisheries-rgb-2line-horizontal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6172200"/>
            <a:ext cx="1487427" cy="51911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7" y="5943600"/>
            <a:ext cx="687307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4"/>
          <a:srcRect r="7552" b="53832"/>
          <a:stretch>
            <a:fillRect/>
          </a:stretch>
        </p:blipFill>
        <p:spPr bwMode="auto">
          <a:xfrm>
            <a:off x="5562600" y="5029200"/>
            <a:ext cx="3581400" cy="17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85800" y="6172200"/>
            <a:ext cx="38100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09600" y="3048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54A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4800" y="6492875"/>
            <a:ext cx="77724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Lesson 3  	  	</a:t>
            </a:r>
            <a:r>
              <a:rPr lang="en-US" sz="1800" b="1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rPr>
              <a:t>Researching Individual Whale and Dolphin Species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1/19/Beluga03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124200"/>
            <a:ext cx="3962400" cy="147002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Cetacean BINGO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495800"/>
            <a:ext cx="1981200" cy="1752600"/>
          </a:xfrm>
        </p:spPr>
        <p:txBody>
          <a:bodyPr/>
          <a:lstStyle/>
          <a:p>
            <a:r>
              <a:rPr lang="en-US" dirty="0"/>
              <a:t>Call list #1</a:t>
            </a:r>
          </a:p>
        </p:txBody>
      </p:sp>
    </p:spTree>
    <p:extLst>
      <p:ext uri="{BB962C8B-B14F-4D97-AF65-F5344CB8AC3E}">
        <p14:creationId xmlns:p14="http://schemas.microsoft.com/office/powerpoint/2010/main" val="26679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9.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9717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Northern right whale dolphin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5" name="il_fi" descr="http://www.noaanews.noaa.gov/stories2009/images/whaledolph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0"/>
            <a:ext cx="495300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09800" y="1981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Photo credit: NOAA</a:t>
            </a:r>
          </a:p>
        </p:txBody>
      </p:sp>
    </p:spTree>
    <p:extLst>
      <p:ext uri="{BB962C8B-B14F-4D97-AF65-F5344CB8AC3E}">
        <p14:creationId xmlns:p14="http://schemas.microsoft.com/office/powerpoint/2010/main" val="3372086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10.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0574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This unusual </a:t>
            </a:r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odontocete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 hunts squid and octopus. It has grooves in its throat to help suck in prey.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37719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Cuvier’s beaked whale</a:t>
            </a:r>
          </a:p>
        </p:txBody>
      </p:sp>
      <p:pic>
        <p:nvPicPr>
          <p:cNvPr id="5" name="Picture 4" descr="G:\Content for App\GMIX.illustrations.Phone.apps\Whales\Ziphiidae\CuviersBeaked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0"/>
            <a:ext cx="6362700" cy="141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85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ntent for App\GMIX.illustrations.Phone.apps\Whales\Balaenoperidae\Fin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6418580" cy="1595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Until about 1965, whalers killed up to 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30,000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of these endangered </a:t>
            </a:r>
            <a:r>
              <a:rPr lang="en-US" sz="4400" b="1" dirty="0" err="1" smtClean="0">
                <a:solidFill>
                  <a:srgbClr val="002060"/>
                </a:solidFill>
                <a:latin typeface="+mj-lt"/>
              </a:rPr>
              <a:t>mysticetes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 each year. These 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whales are now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protected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but there is a 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small amount of tribal hunting in Greenland.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495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Fin whale</a:t>
            </a:r>
          </a:p>
        </p:txBody>
      </p:sp>
    </p:spTree>
    <p:extLst>
      <p:ext uri="{BB962C8B-B14F-4D97-AF65-F5344CB8AC3E}">
        <p14:creationId xmlns:p14="http://schemas.microsoft.com/office/powerpoint/2010/main" val="2930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ntent for App\GMIX.illustrations.Phone.apps\Dolphins\Delphinidae\SpinnerDolph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4724400"/>
            <a:ext cx="5572125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12.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505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These small </a:t>
            </a:r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odontocetes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 have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long, 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slender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snouts 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and easily recognized because they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jump 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out of the water and spin their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bodies 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around several times before re-entering the water.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464923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Spinner dolphin</a:t>
            </a:r>
          </a:p>
        </p:txBody>
      </p:sp>
    </p:spTree>
    <p:extLst>
      <p:ext uri="{BB962C8B-B14F-4D97-AF65-F5344CB8AC3E}">
        <p14:creationId xmlns:p14="http://schemas.microsoft.com/office/powerpoint/2010/main" val="8920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2098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Atlantic spotted dolphin</a:t>
            </a:r>
          </a:p>
        </p:txBody>
      </p:sp>
      <p:pic>
        <p:nvPicPr>
          <p:cNvPr id="6" name="Picture 5" descr="G:\Content for App\GMIX.illustrations.Phone.apps\Dolphins\Delphinidae\AtlanticSpottedDolph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3" y="2286000"/>
            <a:ext cx="8761021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88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14.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431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This whale is the biggest animal that has ever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lived. It is 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larger than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the largest 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dinosaur.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52578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Blue whale</a:t>
            </a:r>
          </a:p>
        </p:txBody>
      </p:sp>
      <p:pic>
        <p:nvPicPr>
          <p:cNvPr id="5" name="Picture 4" descr="G:\Content for App\GMIX.illustrations.Phone.apps\Whales\Balaenoperidae\Blue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2742"/>
            <a:ext cx="6858000" cy="1383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7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15.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45" y="1219200"/>
            <a:ext cx="8229600" cy="25145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This whale is born dark gray but becomes snowy white as it matures,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so 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it is often called “the white whale.”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4724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Beluga whale</a:t>
            </a:r>
          </a:p>
        </p:txBody>
      </p:sp>
      <p:pic>
        <p:nvPicPr>
          <p:cNvPr id="5" name="Picture 4" descr="File:Beluga03.jpg">
            <a:hlinkClick r:id="rId2"/>
          </p:cNvPr>
          <p:cNvPicPr/>
          <p:nvPr/>
        </p:nvPicPr>
        <p:blipFill>
          <a:blip r:embed="rId3" cstate="print"/>
          <a:srcRect l="11072" t="6400" r="7697" b="13867"/>
          <a:stretch>
            <a:fillRect/>
          </a:stretch>
        </p:blipFill>
        <p:spPr bwMode="auto">
          <a:xfrm>
            <a:off x="592667" y="4038599"/>
            <a:ext cx="3830955" cy="235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4191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Photo credit: Greg Hume</a:t>
            </a:r>
          </a:p>
        </p:txBody>
      </p:sp>
    </p:spTree>
    <p:extLst>
      <p:ext uri="{BB962C8B-B14F-4D97-AF65-F5344CB8AC3E}">
        <p14:creationId xmlns:p14="http://schemas.microsoft.com/office/powerpoint/2010/main" val="4813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16.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This whale has a bracket-shaped marking behind its eye, which looks like the gill of a fish.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38100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Pygmy sperm whale</a:t>
            </a:r>
          </a:p>
        </p:txBody>
      </p:sp>
      <p:pic>
        <p:nvPicPr>
          <p:cNvPr id="5" name="Picture 4" descr="G:\Content for App\GMIX.illustrations.Phone.apps\Whales\Physeteridae\PygmySperm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4343400"/>
            <a:ext cx="6143625" cy="191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26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ntent for App\GMIX.illustrations.Phone.apps\Dolphins\Delphinidae\BottlenoseDolph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2" y="4648200"/>
            <a:ext cx="52673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17.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33" y="1066800"/>
            <a:ext cx="8686800" cy="28193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This dolphin is commonly seen throughout the coastal waters of </a:t>
            </a:r>
            <a:r>
              <a:rPr lang="en-US" sz="4400" b="1" dirty="0" smtClean="0">
                <a:solidFill>
                  <a:srgbClr val="002060"/>
                </a:solidFill>
              </a:rPr>
              <a:t>Florida. </a:t>
            </a:r>
            <a:r>
              <a:rPr lang="en-US" sz="4400" b="1" dirty="0">
                <a:solidFill>
                  <a:srgbClr val="002060"/>
                </a:solidFill>
              </a:rPr>
              <a:t>I</a:t>
            </a:r>
            <a:r>
              <a:rPr lang="en-US" sz="4400" b="1" dirty="0" smtClean="0">
                <a:solidFill>
                  <a:srgbClr val="002060"/>
                </a:solidFill>
              </a:rPr>
              <a:t>t </a:t>
            </a:r>
            <a:r>
              <a:rPr lang="en-US" sz="4400" b="1" dirty="0">
                <a:solidFill>
                  <a:srgbClr val="002060"/>
                </a:solidFill>
              </a:rPr>
              <a:t>is important to remember that feeding this dolphin can be harmful to the animal and is illegal.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6011" y="4572000"/>
            <a:ext cx="8441267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Bottlenose dolphin</a:t>
            </a:r>
          </a:p>
        </p:txBody>
      </p:sp>
    </p:spTree>
    <p:extLst>
      <p:ext uri="{BB962C8B-B14F-4D97-AF65-F5344CB8AC3E}">
        <p14:creationId xmlns:p14="http://schemas.microsoft.com/office/powerpoint/2010/main" val="63710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18.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193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Bowhead whale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"/>
          <a:stretch/>
        </p:blipFill>
        <p:spPr bwMode="auto">
          <a:xfrm>
            <a:off x="609600" y="1828800"/>
            <a:ext cx="7924800" cy="3472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19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1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This whale has one of the longest known migrations of any mammal, traveling about 10,000 miles!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4495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Gray whale</a:t>
            </a:r>
          </a:p>
        </p:txBody>
      </p:sp>
      <p:pic>
        <p:nvPicPr>
          <p:cNvPr id="5" name="Picture 4" descr="http://www.nmfs.noaa.gov/pr/images/cetaceans/graywhale_afsc-merrillgosh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33800"/>
            <a:ext cx="31242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6067" y="3763774"/>
            <a:ext cx="276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credit: Merrill </a:t>
            </a:r>
            <a:r>
              <a:rPr lang="en-US" sz="1400" dirty="0" err="1"/>
              <a:t>Gosho</a:t>
            </a:r>
            <a:r>
              <a:rPr lang="en-US" sz="1400" dirty="0"/>
              <a:t>, NOAA</a:t>
            </a:r>
          </a:p>
        </p:txBody>
      </p:sp>
    </p:spTree>
    <p:extLst>
      <p:ext uri="{BB962C8B-B14F-4D97-AF65-F5344CB8AC3E}">
        <p14:creationId xmlns:p14="http://schemas.microsoft.com/office/powerpoint/2010/main" val="6056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19.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3622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Pacific white-sided dolphin</a:t>
            </a:r>
          </a:p>
        </p:txBody>
      </p:sp>
      <p:pic>
        <p:nvPicPr>
          <p:cNvPr id="5" name="il_fi" descr="http://www.nmfs.noaa.gov/pr/images/cetaceans/pacificwhitesideddolphins_swfs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95615"/>
            <a:ext cx="5791200" cy="367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517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20.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3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This rare dolphin may be extinct. A live animal </a:t>
            </a:r>
            <a:r>
              <a:rPr lang="en-US" sz="4400" b="1" dirty="0" smtClean="0">
                <a:solidFill>
                  <a:srgbClr val="002060"/>
                </a:solidFill>
              </a:rPr>
              <a:t>has </a:t>
            </a:r>
            <a:r>
              <a:rPr lang="en-US" sz="4400" b="1" dirty="0">
                <a:solidFill>
                  <a:srgbClr val="002060"/>
                </a:solidFill>
              </a:rPr>
              <a:t>not been seen since 2002.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3718354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Chinese river dolphin</a:t>
            </a:r>
          </a:p>
        </p:txBody>
      </p:sp>
      <p:pic>
        <p:nvPicPr>
          <p:cNvPr id="5" name="Picture 4" descr="http://upload.wikimedia.org/wikipedia/commons/5/5e/Lipotes_vexillife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4267200"/>
            <a:ext cx="38195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5406221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credit: </a:t>
            </a:r>
          </a:p>
          <a:p>
            <a:r>
              <a:rPr lang="en-US" sz="1400" dirty="0" err="1"/>
              <a:t>Alessio</a:t>
            </a:r>
            <a:r>
              <a:rPr lang="en-US" sz="1400" dirty="0"/>
              <a:t> </a:t>
            </a:r>
            <a:r>
              <a:rPr lang="en-US" sz="1400" dirty="0" err="1"/>
              <a:t>Marrucci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098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431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Risso’s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dolphin</a:t>
            </a:r>
          </a:p>
        </p:txBody>
      </p:sp>
      <p:pic>
        <p:nvPicPr>
          <p:cNvPr id="6" name="Picture 5" descr="G:\Content for App\GMIX.illustrations.Phone.apps\Dolphins\Delphinidae\Risso'sDolph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17288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34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22.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438401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Males of this species grow a single elongated tusk that may be many feet long. This structure is thought to be the basis of the mythical unicorn horn.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464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Narwhal</a:t>
            </a:r>
          </a:p>
        </p:txBody>
      </p:sp>
      <p:pic>
        <p:nvPicPr>
          <p:cNvPr id="5" name="Picture 4" descr="http://www.noaanews.noaa.gov/stories2010/images/narwhal_pod_hi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44" y="4495800"/>
            <a:ext cx="41148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627322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credit:</a:t>
            </a:r>
            <a:r>
              <a:rPr lang="en-US" sz="1400" b="1" dirty="0"/>
              <a:t> </a:t>
            </a:r>
            <a:r>
              <a:rPr lang="en-US" sz="1400" dirty="0"/>
              <a:t>NOAA/University of Washington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0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ntent for App\GMIX.illustrations.Phone.apps\Dolphins\Delphinidae\Short Fin Pilo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548640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23.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8458201" cy="29717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This large </a:t>
            </a:r>
            <a:r>
              <a:rPr lang="en-US" sz="4400" b="1" dirty="0" err="1">
                <a:solidFill>
                  <a:srgbClr val="002060"/>
                </a:solidFill>
              </a:rPr>
              <a:t>odontocete</a:t>
            </a:r>
            <a:r>
              <a:rPr lang="en-US" sz="4400" b="1" dirty="0">
                <a:solidFill>
                  <a:srgbClr val="002060"/>
                </a:solidFill>
              </a:rPr>
              <a:t> is easily recognized by its large, bulbous, melon head.  Its body </a:t>
            </a:r>
            <a:r>
              <a:rPr lang="en-US" sz="4400" b="1" dirty="0" smtClean="0">
                <a:solidFill>
                  <a:srgbClr val="002060"/>
                </a:solidFill>
              </a:rPr>
              <a:t>is </a:t>
            </a:r>
            <a:r>
              <a:rPr lang="en-US" sz="4400" b="1" dirty="0">
                <a:solidFill>
                  <a:srgbClr val="002060"/>
                </a:solidFill>
              </a:rPr>
              <a:t>black or dark brown, and it has a large gray “saddle” behind the dorsal fin.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33800" y="4572000"/>
            <a:ext cx="4250267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Short-finned pilot whale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6096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Garth Mix</a:t>
            </a:r>
          </a:p>
        </p:txBody>
      </p:sp>
    </p:spTree>
    <p:extLst>
      <p:ext uri="{BB962C8B-B14F-4D97-AF65-F5344CB8AC3E}">
        <p14:creationId xmlns:p14="http://schemas.microsoft.com/office/powerpoint/2010/main" val="274534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24.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3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This whale is the largest of the </a:t>
            </a:r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odontocetes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33528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Sperm whale</a:t>
            </a:r>
          </a:p>
        </p:txBody>
      </p:sp>
      <p:pic>
        <p:nvPicPr>
          <p:cNvPr id="5" name="Picture 4" descr="G:\Content for App\GMIX.illustrations.Phone.apps\Whales\Physeteridae\Sperm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64" y="3962400"/>
            <a:ext cx="6715125" cy="166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4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25.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Common dolphin</a:t>
            </a:r>
          </a:p>
        </p:txBody>
      </p:sp>
      <p:pic>
        <p:nvPicPr>
          <p:cNvPr id="6" name="Picture 5" descr="G:\Content for App\GMIX.illustrations.Phone.apps\Dolphins\Delphinidae\ShortBeakedCommonDolph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745647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966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26.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193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Bryde’s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whale</a:t>
            </a:r>
          </a:p>
        </p:txBody>
      </p:sp>
      <p:pic>
        <p:nvPicPr>
          <p:cNvPr id="6" name="Picture 5" descr="G:\Content for App\GMIX.illustrations.Phone.apps\Whales\Balaenoperidae\Bryde's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7" y="2819400"/>
            <a:ext cx="8497344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06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ntent for App\GMIX.illustrations.Phone.apps\Dolphins\Delphinidae\KillerWh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48768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27.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6669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This whale was given its name because it has been known to kill other whales and even great white sharks. </a:t>
            </a:r>
          </a:p>
          <a:p>
            <a:pPr marL="0" indent="0">
              <a:buNone/>
            </a:pP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41910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Orca/killer whale</a:t>
            </a:r>
          </a:p>
        </p:txBody>
      </p:sp>
    </p:spTree>
    <p:extLst>
      <p:ext uri="{BB962C8B-B14F-4D97-AF65-F5344CB8AC3E}">
        <p14:creationId xmlns:p14="http://schemas.microsoft.com/office/powerpoint/2010/main" val="347870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28.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Rough-toothed dolphin</a:t>
            </a:r>
          </a:p>
        </p:txBody>
      </p:sp>
      <p:pic>
        <p:nvPicPr>
          <p:cNvPr id="6" name="Picture 5" descr="G:\Content for App\GMIX.illustrations.Phone.apps\Dolphins\Delphinidae\RoughToothedDolph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3628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68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336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Dwarf sperm whale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40386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 descr="G:\Content for App\GMIX.illustrations.Phone.apps\Whales\Physeteridae\DwarfSperm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0" y="2590800"/>
            <a:ext cx="8681934" cy="258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29.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431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False killer whale</a:t>
            </a:r>
          </a:p>
        </p:txBody>
      </p:sp>
      <p:pic>
        <p:nvPicPr>
          <p:cNvPr id="6" name="Picture 5" descr="G:\Content for App\GMIX.illustrations.Phone.apps\Dolphins\Delphinidae\FalseKiller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858794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379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30.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431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Sei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whale</a:t>
            </a:r>
          </a:p>
        </p:txBody>
      </p:sp>
      <p:pic>
        <p:nvPicPr>
          <p:cNvPr id="6" name="Picture 5" descr="G:\Content for App\GMIX.illustrations.Phone.apps\Whales\Balaenoperidae\Sei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" y="2057400"/>
            <a:ext cx="91440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38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0574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This whale comes to warm Florida waters to have its babies (calves) every winter. It can sometimes be seen from the beaches of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northeast 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Florida.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5894" y="4495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>
                <a:solidFill>
                  <a:srgbClr val="FF0000"/>
                </a:solidFill>
              </a:rPr>
              <a:t>North Atlantic right whale</a:t>
            </a:r>
          </a:p>
        </p:txBody>
      </p:sp>
      <p:pic>
        <p:nvPicPr>
          <p:cNvPr id="5" name="Picture 4" descr="G:\Content for App\GMIX.illustrations.Phone.apps\Whales\Balaenidae\RightWh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1"/>
            <a:ext cx="3766294" cy="1562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4.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28955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This small </a:t>
            </a:r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mysticete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 only grows to about 30 feet 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long and 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is found in all oceans. It is not currently endangered but is protected in U.S. waters by the Marine Mammal Protection Act.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724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  <a:r>
              <a:rPr lang="en-US" b="1" dirty="0" err="1">
                <a:solidFill>
                  <a:srgbClr val="FF0000"/>
                </a:solidFill>
              </a:rPr>
              <a:t>Minke</a:t>
            </a:r>
            <a:r>
              <a:rPr lang="en-US" b="1" dirty="0">
                <a:solidFill>
                  <a:srgbClr val="FF0000"/>
                </a:solidFill>
              </a:rPr>
              <a:t> whale</a:t>
            </a:r>
          </a:p>
        </p:txBody>
      </p:sp>
      <p:pic>
        <p:nvPicPr>
          <p:cNvPr id="5" name="Picture 4" descr="G:\Content for App\GMIX.illustrations.Phone.apps\Whales\Balaenoperidae\MinkeWh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5638800" cy="955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3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ntent for App\GMIX.illustrations.Phone.apps\Whales\Balaenoperidae\HumpBackWha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18" y="4209534"/>
            <a:ext cx="4117182" cy="18864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5.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4383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+mj-lt"/>
              </a:rPr>
              <a:t>Individual whales of this species can be identified by the white markings on their flippers and the underside of their tail fluke.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2667" y="4495800"/>
            <a:ext cx="3750733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ANSWER: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Humpback whale</a:t>
            </a:r>
          </a:p>
        </p:txBody>
      </p:sp>
    </p:spTree>
    <p:extLst>
      <p:ext uri="{BB962C8B-B14F-4D97-AF65-F5344CB8AC3E}">
        <p14:creationId xmlns:p14="http://schemas.microsoft.com/office/powerpoint/2010/main" val="402759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6.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1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Northern bottlenose whale</a:t>
            </a:r>
          </a:p>
        </p:txBody>
      </p:sp>
      <p:pic>
        <p:nvPicPr>
          <p:cNvPr id="6" name="Picture 5" descr="G:\Content for App\GMIX.illustrations.Phone.apps\Whales\Ziphiidae\NorthernBottlenoseWha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6" y="2743200"/>
            <a:ext cx="8645236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6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7.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47800"/>
            <a:ext cx="8229600" cy="24383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Harbor porpoise</a:t>
            </a:r>
          </a:p>
        </p:txBody>
      </p:sp>
      <p:pic>
        <p:nvPicPr>
          <p:cNvPr id="6" name="Picture 5" descr="G:\Content for App\GMIX.illustrations.Phone.apps\Dolphins\Delphinidae\HarborPorpoi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854043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85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76273"/>
            <a:ext cx="7610525" cy="3626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8.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19399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Vaquita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5257800"/>
            <a:ext cx="295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 credit: </a:t>
            </a:r>
            <a:r>
              <a:rPr lang="en-US" sz="1400" dirty="0" err="1"/>
              <a:t>Uko</a:t>
            </a:r>
            <a:r>
              <a:rPr lang="en-US" sz="1400" dirty="0"/>
              <a:t> </a:t>
            </a:r>
            <a:r>
              <a:rPr lang="en-US" sz="1400" dirty="0" err="1"/>
              <a:t>Gorter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31498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11706</TotalTime>
  <Words>603</Words>
  <Application>Microsoft Office PowerPoint</Application>
  <PresentationFormat>On-screen Show (4:3)</PresentationFormat>
  <Paragraphs>87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Custom Design</vt:lpstr>
      <vt:lpstr>Office Theme</vt:lpstr>
      <vt:lpstr>Cetacean BINGO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</vt:lpstr>
      <vt:lpstr>12.</vt:lpstr>
      <vt:lpstr>13.</vt:lpstr>
      <vt:lpstr>14.</vt:lpstr>
      <vt:lpstr>15.</vt:lpstr>
      <vt:lpstr>16.</vt:lpstr>
      <vt:lpstr>17.</vt:lpstr>
      <vt:lpstr>18.</vt:lpstr>
      <vt:lpstr>19.</vt:lpstr>
      <vt:lpstr>20.</vt:lpstr>
      <vt:lpstr>21.</vt:lpstr>
      <vt:lpstr>22.</vt:lpstr>
      <vt:lpstr>23.</vt:lpstr>
      <vt:lpstr>24.</vt:lpstr>
      <vt:lpstr>25.</vt:lpstr>
      <vt:lpstr>26.</vt:lpstr>
      <vt:lpstr>27.</vt:lpstr>
      <vt:lpstr>28.</vt:lpstr>
      <vt:lpstr>29.</vt:lpstr>
      <vt:lpstr>30.</vt:lpstr>
    </vt:vector>
  </TitlesOfParts>
  <Company>SERO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Cheryl Bonnes</dc:creator>
  <cp:lastModifiedBy>Francis-Floyd,Ruth</cp:lastModifiedBy>
  <cp:revision>627</cp:revision>
  <dcterms:created xsi:type="dcterms:W3CDTF">2013-01-28T18:56:33Z</dcterms:created>
  <dcterms:modified xsi:type="dcterms:W3CDTF">2019-10-01T14:45:04Z</dcterms:modified>
</cp:coreProperties>
</file>