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</p:sldMasterIdLst>
  <p:notesMasterIdLst>
    <p:notesMasterId r:id="rId19"/>
  </p:notesMasterIdLst>
  <p:sldIdLst>
    <p:sldId id="320" r:id="rId3"/>
    <p:sldId id="353" r:id="rId4"/>
    <p:sldId id="352" r:id="rId5"/>
    <p:sldId id="323" r:id="rId6"/>
    <p:sldId id="325" r:id="rId7"/>
    <p:sldId id="355" r:id="rId8"/>
    <p:sldId id="356" r:id="rId9"/>
    <p:sldId id="357" r:id="rId10"/>
    <p:sldId id="321" r:id="rId11"/>
    <p:sldId id="358" r:id="rId12"/>
    <p:sldId id="359" r:id="rId13"/>
    <p:sldId id="327" r:id="rId14"/>
    <p:sldId id="338" r:id="rId15"/>
    <p:sldId id="351" r:id="rId16"/>
    <p:sldId id="347" r:id="rId17"/>
    <p:sldId id="33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73" autoAdjust="0"/>
  </p:normalViewPr>
  <p:slideViewPr>
    <p:cSldViewPr>
      <p:cViewPr>
        <p:scale>
          <a:sx n="77" d="100"/>
          <a:sy n="77" d="100"/>
        </p:scale>
        <p:origin x="-121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F4BED-7943-4555-A289-EB519CFD8C61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473A5-415E-473D-AC0B-7B38B5ED4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2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695D8A-79D4-4FEC-A6B7-2CA027ED7430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9ED95-0E49-4D2B-B71F-E1B5F754A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/>
          <a:srcRect r="7552" b="53832"/>
          <a:stretch>
            <a:fillRect/>
          </a:stretch>
        </p:blipFill>
        <p:spPr bwMode="auto">
          <a:xfrm>
            <a:off x="4648200" y="4698600"/>
            <a:ext cx="4495800" cy="21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93BD1C7-1FE4-4224-9EE2-C7D36D9BCB6A}" type="datetimeFigureOut">
              <a:rPr lang="en-US" smtClean="0"/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9991A-F061-428C-B710-644136906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6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/>
          <a:srcRect l="2941" b="38185"/>
          <a:stretch>
            <a:fillRect/>
          </a:stretch>
        </p:blipFill>
        <p:spPr bwMode="auto">
          <a:xfrm>
            <a:off x="76200" y="76200"/>
            <a:ext cx="7543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67200" y="274320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54A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240084"/>
            <a:ext cx="1524000" cy="4635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05625" y="6019800"/>
            <a:ext cx="942975" cy="639762"/>
          </a:xfrm>
          <a:prstGeom prst="rect">
            <a:avLst/>
          </a:prstGeom>
          <a:noFill/>
        </p:spPr>
      </p:pic>
      <p:pic>
        <p:nvPicPr>
          <p:cNvPr id="1028" name="Picture 4" descr="C:\Documents and Settings\cheryl.bonnes\Desktop\CSB Folders\NOAA\NOAA and DOC logos\NOAA Logo\NOAA logo 2012\noaa-fisheries-rgb-2line-horizontal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6172200"/>
            <a:ext cx="1487427" cy="51911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7" y="5943600"/>
            <a:ext cx="687307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4"/>
          <a:srcRect r="7552" b="53832"/>
          <a:stretch>
            <a:fillRect/>
          </a:stretch>
        </p:blipFill>
        <p:spPr bwMode="auto">
          <a:xfrm>
            <a:off x="5562600" y="5029200"/>
            <a:ext cx="3581400" cy="17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85800" y="6172200"/>
            <a:ext cx="38100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09600" y="3048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54A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1/19/Beluga03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124200"/>
            <a:ext cx="396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Cetacean BINGO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495800"/>
            <a:ext cx="1981200" cy="1752600"/>
          </a:xfrm>
        </p:spPr>
        <p:txBody>
          <a:bodyPr/>
          <a:lstStyle/>
          <a:p>
            <a:r>
              <a:rPr lang="en-US" dirty="0" smtClean="0"/>
              <a:t>Call list </a:t>
            </a:r>
            <a:r>
              <a:rPr lang="en-US" dirty="0" smtClean="0"/>
              <a:t>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9.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whale can hold its breath up to two hours.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33528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Sperm whale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G:\Content for App\GMIX.illustrations.Phone.apps\Whales\Physeteridae\Sperm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64" y="3962400"/>
            <a:ext cx="6715125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5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10.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438401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These whales have thick blubber. They eat fish, squid and </a:t>
            </a:r>
            <a:r>
              <a:rPr lang="en-US" sz="4400" b="1" dirty="0" smtClean="0">
                <a:solidFill>
                  <a:srgbClr val="002060"/>
                </a:solidFill>
              </a:rPr>
              <a:t>shrimp.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Narwhal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www.noaanews.noaa.gov/stories2010/images/narwhal_pod_hi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44" y="3425825"/>
            <a:ext cx="5486856" cy="284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62732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credit:</a:t>
            </a:r>
            <a:r>
              <a:rPr lang="en-US" sz="1400" b="1" dirty="0"/>
              <a:t> </a:t>
            </a:r>
            <a:r>
              <a:rPr lang="en-US" sz="1400" dirty="0"/>
              <a:t>NOAA/University of Washington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11.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47800"/>
            <a:ext cx="8229600" cy="2438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These whales have rounded heads with a very short beak. They can be 5 to 8 feet long.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 descr="G:\Content for App\GMIX.illustrations.Phone.apps\Dolphins\Delphinidae\HarborPorpoi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6101443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5791200"/>
            <a:ext cx="3522133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Porpoise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12.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These whales use their big heads to break through ice.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"/>
          <a:stretch/>
        </p:blipFill>
        <p:spPr bwMode="auto">
          <a:xfrm>
            <a:off x="1600200" y="2667000"/>
            <a:ext cx="66103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43232" y="4953000"/>
            <a:ext cx="4648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Bowhead whale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Dolphins\Delphinidae\Short Fin Pilo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84954"/>
            <a:ext cx="6705600" cy="24538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13.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1"/>
            <a:ext cx="8458201" cy="1676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small toothed whale usually travels in large groups of up to 100 </a:t>
            </a:r>
            <a:r>
              <a:rPr lang="en-US" sz="4400" b="1" dirty="0" smtClean="0">
                <a:solidFill>
                  <a:srgbClr val="002060"/>
                </a:solidFill>
              </a:rPr>
              <a:t>animals.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5715000"/>
            <a:ext cx="4250267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Pilot whale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Dolphins\Delphinidae\Killer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2858"/>
            <a:ext cx="6256866" cy="3045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14.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676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These whales are sometimes called “the wolves of the sea.”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5653216"/>
            <a:ext cx="3657599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Orca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15.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45" y="1219200"/>
            <a:ext cx="8229600" cy="25145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is the only whale that can move its neck. </a:t>
            </a:r>
            <a:r>
              <a:rPr lang="en-US" sz="4400" b="1" dirty="0" smtClean="0">
                <a:solidFill>
                  <a:srgbClr val="002060"/>
                </a:solidFill>
              </a:rPr>
              <a:t>It can </a:t>
            </a:r>
            <a:r>
              <a:rPr lang="en-US" sz="4400" b="1" dirty="0">
                <a:solidFill>
                  <a:srgbClr val="002060"/>
                </a:solidFill>
              </a:rPr>
              <a:t>move its head up and down, and side to side. 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5894" y="4361364"/>
            <a:ext cx="7663706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Beluga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File:Beluga03.jpg">
            <a:hlinkClick r:id="rId2"/>
          </p:cNvPr>
          <p:cNvPicPr/>
          <p:nvPr/>
        </p:nvPicPr>
        <p:blipFill>
          <a:blip r:embed="rId3" cstate="print"/>
          <a:srcRect l="11072" t="6400" r="7697" b="13867"/>
          <a:stretch>
            <a:fillRect/>
          </a:stretch>
        </p:blipFill>
        <p:spPr bwMode="auto">
          <a:xfrm>
            <a:off x="1143000" y="4038598"/>
            <a:ext cx="3830955" cy="235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405358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 credit: Greg Hume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Dolphins\Delphinidae\Bottlenose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70866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2819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These small whales can be nine feet long. They can hold their breath for 8 minutes.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5181600"/>
            <a:ext cx="354639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Dolphin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2.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431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whale’s scientific name means “northern winged whale.”</a:t>
            </a:r>
          </a:p>
        </p:txBody>
      </p:sp>
      <p:pic>
        <p:nvPicPr>
          <p:cNvPr id="6" name="Picture 5" descr="G:\Content for App\GMIX.illustrations.Phone.apps\Whales\Balaenoperidae\Sei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7026876" cy="19709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181600"/>
            <a:ext cx="4114801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err="1" smtClean="0">
                <a:solidFill>
                  <a:srgbClr val="FF0000"/>
                </a:solidFill>
              </a:rPr>
              <a:t>Sei</a:t>
            </a:r>
            <a:r>
              <a:rPr lang="en-US" b="1" dirty="0" smtClean="0">
                <a:solidFill>
                  <a:srgbClr val="FF0000"/>
                </a:solidFill>
              </a:rPr>
              <a:t> whale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3.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These whales can be recognized by the big white growths (“callosities”) on their </a:t>
            </a:r>
            <a:r>
              <a:rPr lang="en-US" sz="4400" b="1" dirty="0" smtClean="0">
                <a:solidFill>
                  <a:srgbClr val="002060"/>
                </a:solidFill>
              </a:rPr>
              <a:t>heads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. 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 descr="G:\Content for App\GMIX.illustrations.Phone.apps\Whales\Balaenidae\Right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4800600" cy="23813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80694" y="3581400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Right whale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Whales\Balaenoperidae\HumpBack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5945982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4.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438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These whales have long white flippers. 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4495800"/>
            <a:ext cx="3750733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Humpback whale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9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5.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431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Babies of this whale can grow 2 inches a day.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52578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Blue whale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G:\Content for App\GMIX.illustrations.Phone.apps\Whales\Balaenoperidae\Blue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848600" cy="1988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2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Whales\Balaenoperidae\Fin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924800" cy="22153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6.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whale’s tongue is half white and half black. 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51816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Fin whale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7.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These whales grow to be 33 feet long. They can hold their breath for 15 minutes. 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1638" y="5390635"/>
            <a:ext cx="4827373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err="1" smtClean="0">
                <a:solidFill>
                  <a:srgbClr val="FF0000"/>
                </a:solidFill>
              </a:rPr>
              <a:t>Minke</a:t>
            </a:r>
            <a:r>
              <a:rPr lang="en-US" b="1" dirty="0" smtClean="0">
                <a:solidFill>
                  <a:srgbClr val="FF0000"/>
                </a:solidFill>
              </a:rPr>
              <a:t> whale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G:\Content for App\GMIX.illustrations.Phone.apps\Whales\Balaenoperidae\Minke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1628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3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8.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1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Animals that look like little orange crabs live on these whales’ skin.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3497379"/>
            <a:ext cx="2679814" cy="122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Gray whale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www.nmfs.noaa.gov/pr/images/cetaceans/graywhale_afsc-merrillgosh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4174067" cy="305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99734" y="3051989"/>
            <a:ext cx="276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credit: Merrill </a:t>
            </a:r>
            <a:r>
              <a:rPr lang="en-US" sz="1400" dirty="0" err="1" smtClean="0"/>
              <a:t>Gosho</a:t>
            </a:r>
            <a:r>
              <a:rPr lang="en-US" sz="1400" dirty="0" smtClean="0"/>
              <a:t>, NOAA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56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12050</TotalTime>
  <Words>322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Custom Design</vt:lpstr>
      <vt:lpstr>Office Theme</vt:lpstr>
      <vt:lpstr>Cetacean BINGO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</vt:vector>
  </TitlesOfParts>
  <Company>SERO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 Bonnes</dc:creator>
  <cp:lastModifiedBy>Maia</cp:lastModifiedBy>
  <cp:revision>621</cp:revision>
  <dcterms:created xsi:type="dcterms:W3CDTF">2013-01-28T18:56:33Z</dcterms:created>
  <dcterms:modified xsi:type="dcterms:W3CDTF">2013-08-16T20:24:11Z</dcterms:modified>
</cp:coreProperties>
</file>