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2"/>
  </p:notesMasterIdLst>
  <p:handoutMasterIdLst>
    <p:handoutMasterId r:id="rId123"/>
  </p:handoutMasterIdLst>
  <p:sldIdLst>
    <p:sldId id="527" r:id="rId2"/>
    <p:sldId id="256" r:id="rId3"/>
    <p:sldId id="528" r:id="rId4"/>
    <p:sldId id="259" r:id="rId5"/>
    <p:sldId id="261" r:id="rId6"/>
    <p:sldId id="262" r:id="rId7"/>
    <p:sldId id="263" r:id="rId8"/>
    <p:sldId id="264" r:id="rId9"/>
    <p:sldId id="266" r:id="rId10"/>
    <p:sldId id="268" r:id="rId11"/>
    <p:sldId id="269" r:id="rId12"/>
    <p:sldId id="515" r:id="rId13"/>
    <p:sldId id="272" r:id="rId14"/>
    <p:sldId id="273" r:id="rId15"/>
    <p:sldId id="274" r:id="rId16"/>
    <p:sldId id="276" r:id="rId17"/>
    <p:sldId id="277" r:id="rId18"/>
    <p:sldId id="279" r:id="rId19"/>
    <p:sldId id="280" r:id="rId20"/>
    <p:sldId id="563" r:id="rId21"/>
    <p:sldId id="281" r:id="rId22"/>
    <p:sldId id="283" r:id="rId23"/>
    <p:sldId id="284" r:id="rId24"/>
    <p:sldId id="285" r:id="rId25"/>
    <p:sldId id="287" r:id="rId26"/>
    <p:sldId id="289" r:id="rId27"/>
    <p:sldId id="291" r:id="rId28"/>
    <p:sldId id="293" r:id="rId29"/>
    <p:sldId id="295" r:id="rId30"/>
    <p:sldId id="297" r:id="rId31"/>
    <p:sldId id="298" r:id="rId32"/>
    <p:sldId id="299" r:id="rId33"/>
    <p:sldId id="300" r:id="rId34"/>
    <p:sldId id="301" r:id="rId35"/>
    <p:sldId id="516" r:id="rId36"/>
    <p:sldId id="315" r:id="rId37"/>
    <p:sldId id="316" r:id="rId38"/>
    <p:sldId id="564" r:id="rId39"/>
    <p:sldId id="319" r:id="rId40"/>
    <p:sldId id="321" r:id="rId41"/>
    <p:sldId id="322" r:id="rId42"/>
    <p:sldId id="324" r:id="rId43"/>
    <p:sldId id="325" r:id="rId44"/>
    <p:sldId id="326" r:id="rId45"/>
    <p:sldId id="327" r:id="rId46"/>
    <p:sldId id="328" r:id="rId47"/>
    <p:sldId id="329" r:id="rId48"/>
    <p:sldId id="330" r:id="rId49"/>
    <p:sldId id="331" r:id="rId50"/>
    <p:sldId id="332" r:id="rId51"/>
    <p:sldId id="333" r:id="rId52"/>
    <p:sldId id="336" r:id="rId53"/>
    <p:sldId id="338" r:id="rId54"/>
    <p:sldId id="339" r:id="rId55"/>
    <p:sldId id="340" r:id="rId56"/>
    <p:sldId id="565" r:id="rId57"/>
    <p:sldId id="344" r:id="rId58"/>
    <p:sldId id="345" r:id="rId59"/>
    <p:sldId id="346" r:id="rId60"/>
    <p:sldId id="347" r:id="rId61"/>
    <p:sldId id="348" r:id="rId62"/>
    <p:sldId id="350" r:id="rId63"/>
    <p:sldId id="352" r:id="rId64"/>
    <p:sldId id="566" r:id="rId65"/>
    <p:sldId id="517" r:id="rId66"/>
    <p:sldId id="357" r:id="rId67"/>
    <p:sldId id="567" r:id="rId68"/>
    <p:sldId id="358" r:id="rId69"/>
    <p:sldId id="359" r:id="rId70"/>
    <p:sldId id="360" r:id="rId71"/>
    <p:sldId id="361" r:id="rId72"/>
    <p:sldId id="362" r:id="rId73"/>
    <p:sldId id="686" r:id="rId74"/>
    <p:sldId id="663" r:id="rId75"/>
    <p:sldId id="664" r:id="rId76"/>
    <p:sldId id="665" r:id="rId77"/>
    <p:sldId id="666" r:id="rId78"/>
    <p:sldId id="667" r:id="rId79"/>
    <p:sldId id="668" r:id="rId80"/>
    <p:sldId id="669" r:id="rId81"/>
    <p:sldId id="670" r:id="rId82"/>
    <p:sldId id="671" r:id="rId83"/>
    <p:sldId id="672" r:id="rId84"/>
    <p:sldId id="673" r:id="rId85"/>
    <p:sldId id="674" r:id="rId86"/>
    <p:sldId id="675" r:id="rId87"/>
    <p:sldId id="676" r:id="rId88"/>
    <p:sldId id="677" r:id="rId89"/>
    <p:sldId id="678" r:id="rId90"/>
    <p:sldId id="679" r:id="rId91"/>
    <p:sldId id="680" r:id="rId92"/>
    <p:sldId id="681" r:id="rId93"/>
    <p:sldId id="682" r:id="rId94"/>
    <p:sldId id="683" r:id="rId95"/>
    <p:sldId id="684" r:id="rId96"/>
    <p:sldId id="685" r:id="rId97"/>
    <p:sldId id="519" r:id="rId98"/>
    <p:sldId id="385" r:id="rId99"/>
    <p:sldId id="387" r:id="rId100"/>
    <p:sldId id="388" r:id="rId101"/>
    <p:sldId id="389" r:id="rId102"/>
    <p:sldId id="390" r:id="rId103"/>
    <p:sldId id="391" r:id="rId104"/>
    <p:sldId id="535" r:id="rId105"/>
    <p:sldId id="536" r:id="rId106"/>
    <p:sldId id="622" r:id="rId107"/>
    <p:sldId id="394" r:id="rId108"/>
    <p:sldId id="520" r:id="rId109"/>
    <p:sldId id="621" r:id="rId110"/>
    <p:sldId id="395" r:id="rId111"/>
    <p:sldId id="623" r:id="rId112"/>
    <p:sldId id="624" r:id="rId113"/>
    <p:sldId id="625" r:id="rId114"/>
    <p:sldId id="399" r:id="rId115"/>
    <p:sldId id="402" r:id="rId116"/>
    <p:sldId id="538" r:id="rId117"/>
    <p:sldId id="403" r:id="rId118"/>
    <p:sldId id="626" r:id="rId119"/>
    <p:sldId id="539" r:id="rId120"/>
    <p:sldId id="627" r:id="rId1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88" userDrawn="1">
          <p15:clr>
            <a:srgbClr val="A4A3A4"/>
          </p15:clr>
        </p15:guide>
        <p15:guide id="2" pos="5544" userDrawn="1">
          <p15:clr>
            <a:srgbClr val="A4A3A4"/>
          </p15:clr>
        </p15:guide>
        <p15:guide id="3" pos="2856" userDrawn="1">
          <p15:clr>
            <a:srgbClr val="A4A3A4"/>
          </p15:clr>
        </p15:guide>
        <p15:guide id="4" pos="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1EFB03-F876-4C6E-9855-26BDA84A7896}" v="338" dt="2019-03-07T19:59:15.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919" autoAdjust="0"/>
    <p:restoredTop sz="96370" autoAdjust="0"/>
  </p:normalViewPr>
  <p:slideViewPr>
    <p:cSldViewPr snapToGrid="0">
      <p:cViewPr varScale="1">
        <p:scale>
          <a:sx n="102" d="100"/>
          <a:sy n="102" d="100"/>
        </p:scale>
        <p:origin x="1284" y="108"/>
      </p:cViewPr>
      <p:guideLst>
        <p:guide orient="horz" pos="1488"/>
        <p:guide pos="5544"/>
        <p:guide pos="2856"/>
        <p:guide pos="912"/>
      </p:guideLst>
    </p:cSldViewPr>
  </p:slideViewPr>
  <p:outlineViewPr>
    <p:cViewPr>
      <p:scale>
        <a:sx n="33" d="100"/>
        <a:sy n="33" d="100"/>
      </p:scale>
      <p:origin x="0" y="0"/>
    </p:cViewPr>
  </p:outlineViewPr>
  <p:notesTextViewPr>
    <p:cViewPr>
      <p:scale>
        <a:sx n="1" d="1"/>
        <a:sy n="1" d="1"/>
      </p:scale>
      <p:origin x="0" y="0"/>
    </p:cViewPr>
  </p:notesTextViewPr>
  <p:sorterViewPr>
    <p:cViewPr>
      <p:scale>
        <a:sx n="176" d="100"/>
        <a:sy n="176" d="100"/>
      </p:scale>
      <p:origin x="0" y="-8396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handoutMaster" Target="handoutMasters/handoutMaster1.xml"/><Relationship Id="rId128" Type="http://schemas.microsoft.com/office/2015/10/relationships/revisionInfo" Target="revisionInfo.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E23CBA-ED5E-40D6-964E-F8032972984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70F226-A244-4EEA-ABDC-BED61096C6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6F5E9-40FD-4242-834E-9B02DAB931D5}" type="datetimeFigureOut">
              <a:rPr lang="en-US" smtClean="0"/>
              <a:t>3/7/2019</a:t>
            </a:fld>
            <a:endParaRPr lang="en-US"/>
          </a:p>
        </p:txBody>
      </p:sp>
      <p:sp>
        <p:nvSpPr>
          <p:cNvPr id="4" name="Footer Placeholder 3">
            <a:extLst>
              <a:ext uri="{FF2B5EF4-FFF2-40B4-BE49-F238E27FC236}">
                <a16:creationId xmlns:a16="http://schemas.microsoft.com/office/drawing/2014/main" id="{5B88CE7B-E9C6-4A5C-8F7E-F1677B399A4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1E10D3D-CB89-4E88-BBEB-DFFF9F39A7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7B25F3-1CF6-45A9-8B51-CE374B8964BC}" type="slidenum">
              <a:rPr lang="en-US" smtClean="0"/>
              <a:t>‹#›</a:t>
            </a:fld>
            <a:endParaRPr lang="en-US"/>
          </a:p>
        </p:txBody>
      </p:sp>
    </p:spTree>
    <p:extLst>
      <p:ext uri="{BB962C8B-B14F-4D97-AF65-F5344CB8AC3E}">
        <p14:creationId xmlns:p14="http://schemas.microsoft.com/office/powerpoint/2010/main" val="154216011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0DB280-91F5-4AC5-A6C5-A06897D5889A}" type="datetimeFigureOut">
              <a:rPr lang="en-US" smtClean="0"/>
              <a:t>3/7/2019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01E798-AA08-4129-B452-05817DB06041}" type="slidenum">
              <a:rPr lang="en-US" smtClean="0"/>
              <a:t>‹#›</a:t>
            </a:fld>
            <a:endParaRPr lang="en-US"/>
          </a:p>
        </p:txBody>
      </p:sp>
    </p:spTree>
    <p:extLst>
      <p:ext uri="{BB962C8B-B14F-4D97-AF65-F5344CB8AC3E}">
        <p14:creationId xmlns:p14="http://schemas.microsoft.com/office/powerpoint/2010/main" val="87886349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C00000"/>
                </a:solidFill>
              </a:rPr>
              <a:t>Step 1 - EMPHASIZE </a:t>
            </a:r>
            <a:r>
              <a:rPr lang="en-US" u="sng" dirty="0" err="1"/>
              <a:t>econsultey</a:t>
            </a:r>
            <a:r>
              <a:rPr lang="en-US" u="sng" dirty="0"/>
              <a:t> processing step </a:t>
            </a:r>
            <a:r>
              <a:rPr lang="en-US" dirty="0"/>
              <a:t>in the flow chart MUST be listed in column 1 of the Hazard Analysis worksheet. Do not omit any processing step. This reinforces the importance of a detailed flow chart to account for all processing steps that may involve potential seafood safety hazards.</a:t>
            </a:r>
          </a:p>
          <a:p>
            <a:endParaRPr lang="en-US" b="1" dirty="0">
              <a:solidFill>
                <a:srgbClr val="C00000"/>
              </a:solidFill>
            </a:endParaRPr>
          </a:p>
          <a:p>
            <a:r>
              <a:rPr lang="en-US" b="1" dirty="0">
                <a:solidFill>
                  <a:srgbClr val="C00000"/>
                </a:solidFill>
              </a:rPr>
              <a:t>Instructor</a:t>
            </a:r>
            <a:r>
              <a:rPr lang="en-US" b="1" baseline="0" dirty="0">
                <a:solidFill>
                  <a:srgbClr val="C00000"/>
                </a:solidFill>
              </a:rPr>
              <a:t> TIP: </a:t>
            </a:r>
            <a:r>
              <a:rPr lang="en-US" baseline="0" dirty="0"/>
              <a:t>This is the time training must engage the participants. Make sure that the learners complete the worksheet rather than simply watching you do all of the work! Adult learners will retain much more if they also engage in the exercise. Merely watching someone do something will result in about a 10% information retention rate, which is not enough.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E9B91-2D69-4D32-A7B3-2C587FE7CE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Chapter 5</a:t>
            </a:r>
          </a:p>
        </p:txBody>
      </p:sp>
    </p:spTree>
    <p:extLst>
      <p:ext uri="{BB962C8B-B14F-4D97-AF65-F5344CB8AC3E}">
        <p14:creationId xmlns:p14="http://schemas.microsoft.com/office/powerpoint/2010/main" val="3245475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501E798-AA08-4129-B452-05817DB06041}" type="slidenum">
              <a:rPr lang="en-US" smtClean="0"/>
              <a:t>107</a:t>
            </a:fld>
            <a:endParaRPr lang="en-US"/>
          </a:p>
        </p:txBody>
      </p:sp>
    </p:spTree>
    <p:extLst>
      <p:ext uri="{BB962C8B-B14F-4D97-AF65-F5344CB8AC3E}">
        <p14:creationId xmlns:p14="http://schemas.microsoft.com/office/powerpoint/2010/main" val="2068331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01E798-AA08-4129-B452-05817DB06041}" type="slidenum">
              <a:rPr lang="en-US" smtClean="0"/>
              <a:t>118</a:t>
            </a:fld>
            <a:endParaRPr lang="en-US"/>
          </a:p>
        </p:txBody>
      </p:sp>
      <p:sp>
        <p:nvSpPr>
          <p:cNvPr id="5" name="Footer Placeholder 4">
            <a:extLst>
              <a:ext uri="{FF2B5EF4-FFF2-40B4-BE49-F238E27FC236}">
                <a16:creationId xmlns:a16="http://schemas.microsoft.com/office/drawing/2014/main" id="{1F0280E4-81F7-44C6-9B4D-CEAE27BF1563}"/>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956863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C94C46-974F-4A93-BA05-66F8160B93A7}" type="datetime1">
              <a:rPr lang="en-US" smtClean="0"/>
              <a:t>3/7/2019</a:t>
            </a:fld>
            <a:endParaRPr lang="en-US"/>
          </a:p>
        </p:txBody>
      </p:sp>
      <p:sp>
        <p:nvSpPr>
          <p:cNvPr id="10" name="Slide Number Placeholder 5">
            <a:extLst>
              <a:ext uri="{FF2B5EF4-FFF2-40B4-BE49-F238E27FC236}">
                <a16:creationId xmlns:a16="http://schemas.microsoft.com/office/drawing/2014/main" id="{527A82BA-8BBC-4453-BF91-56A2E26F6241}"/>
              </a:ext>
            </a:extLst>
          </p:cNvPr>
          <p:cNvSpPr>
            <a:spLocks noGrp="1"/>
          </p:cNvSpPr>
          <p:nvPr>
            <p:ph type="sldNum" sz="quarter" idx="12"/>
          </p:nvPr>
        </p:nvSpPr>
        <p:spPr>
          <a:xfrm>
            <a:off x="6457950" y="6470651"/>
            <a:ext cx="2057400" cy="365125"/>
          </a:xfrm>
        </p:spPr>
        <p:txBody>
          <a:bodyPr/>
          <a:lstStyle>
            <a:lvl1pPr>
              <a:defRPr sz="1200" b="1">
                <a:latin typeface="Arial Narrow" panose="020B0606020202030204" pitchFamily="34" charset="0"/>
              </a:defRPr>
            </a:lvl1pPr>
          </a:lstStyle>
          <a:p>
            <a:fld id="{0EFD6486-B175-4FBC-B227-54A17EA79893}" type="slidenum">
              <a:rPr lang="en-US" smtClean="0"/>
              <a:pPr/>
              <a:t>‹#›</a:t>
            </a:fld>
            <a:endParaRPr lang="en-US"/>
          </a:p>
        </p:txBody>
      </p:sp>
    </p:spTree>
    <p:extLst>
      <p:ext uri="{BB962C8B-B14F-4D97-AF65-F5344CB8AC3E}">
        <p14:creationId xmlns:p14="http://schemas.microsoft.com/office/powerpoint/2010/main" val="3108941928"/>
      </p:ext>
    </p:extLst>
  </p:cSld>
  <p:clrMapOvr>
    <a:masterClrMapping/>
  </p:clrMapOvr>
  <p:extLst mod="1">
    <p:ext uri="{DCECCB84-F9BA-43D5-87BE-67443E8EF086}">
      <p15:sldGuideLst xmlns:p15="http://schemas.microsoft.com/office/powerpoint/2012/main">
        <p15:guide id="1" orient="horz" pos="2160" userDrawn="1">
          <p15:clr>
            <a:srgbClr val="000000"/>
          </p15:clr>
        </p15:guide>
        <p15:guide id="2" pos="2880" userDrawn="1">
          <p15:clr>
            <a:srgbClr val="000000"/>
          </p15:clr>
        </p15:guide>
        <p15:guide id="3" orient="horz" pos="72" userDrawn="1">
          <p15:clr>
            <a:srgbClr val="000000"/>
          </p15:clr>
        </p15:guide>
        <p15:guide id="4" pos="120" userDrawn="1">
          <p15:clr>
            <a:srgbClr val="000000"/>
          </p15:clr>
        </p15:guide>
        <p15:guide id="5" orient="horz" pos="264" userDrawn="1">
          <p15:clr>
            <a:srgbClr val="000000"/>
          </p15:clr>
        </p15:guide>
        <p15:guide id="6" pos="264" userDrawn="1">
          <p15:clr>
            <a:srgbClr val="000000"/>
          </p15:clr>
        </p15:guide>
        <p15:guide id="7" pos="1416" userDrawn="1">
          <p15:clr>
            <a:srgbClr val="00000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F58BB2-F77D-4D52-B712-A80C08C5D483}" type="datetime1">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968916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642CE8-7CFA-4F8E-A50F-1064C7A91B7E}" type="datetime1">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1009263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E3B784-4657-4253-9136-0900F1203950}" type="datetime1">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D6486-B175-4FBC-B227-54A17EA79893}" type="slidenum">
              <a:rPr lang="en-US" smtClean="0"/>
              <a:t>‹#›</a:t>
            </a:fld>
            <a:endParaRPr lang="en-US" dirty="0"/>
          </a:p>
        </p:txBody>
      </p:sp>
    </p:spTree>
    <p:extLst>
      <p:ext uri="{BB962C8B-B14F-4D97-AF65-F5344CB8AC3E}">
        <p14:creationId xmlns:p14="http://schemas.microsoft.com/office/powerpoint/2010/main" val="3132654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319C863-48B8-4232-8C5E-DB20CBDA0C53}" type="datetime1">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2372022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8285E3A-ED30-4462-81AD-28300AA909A9}" type="datetime1">
              <a:rPr lang="en-US" smtClean="0"/>
              <a:t>3/7/2019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1342234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F2FC0B-4606-4164-8543-D78E9FF18B84}" type="datetime1">
              <a:rPr lang="en-US" smtClean="0"/>
              <a:t>3/7/2019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201874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64978A-B68F-445D-A0DF-93E237519533}" type="datetime1">
              <a:rPr lang="en-US" smtClean="0"/>
              <a:t>3/7/2019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3578876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22BE4D-7AA6-4F34-8D0D-D1AA23BEA136}" type="datetime1">
              <a:rPr lang="en-US" smtClean="0"/>
              <a:t>3/7/2019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3260874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E4722A-C333-437E-8B56-3EB564736BA5}" type="datetime1">
              <a:rPr lang="en-US" smtClean="0"/>
              <a:t>3/7/2019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3848260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EA6C9A0-2501-410E-9242-5DC88F7D1616}" type="datetime1">
              <a:rPr lang="en-US" smtClean="0"/>
              <a:t>3/7/2019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FD6486-B175-4FBC-B227-54A17EA79893}" type="slidenum">
              <a:rPr lang="en-US" smtClean="0"/>
              <a:t>‹#›</a:t>
            </a:fld>
            <a:endParaRPr lang="en-US"/>
          </a:p>
        </p:txBody>
      </p:sp>
    </p:spTree>
    <p:extLst>
      <p:ext uri="{BB962C8B-B14F-4D97-AF65-F5344CB8AC3E}">
        <p14:creationId xmlns:p14="http://schemas.microsoft.com/office/powerpoint/2010/main" val="1147221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046737-8B9B-495D-8A6F-F1A510DE354C}" type="datetime1">
              <a:rPr lang="en-US" smtClean="0"/>
              <a:t>3/7/2019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470651"/>
            <a:ext cx="2057400" cy="365125"/>
          </a:xfrm>
          <a:prstGeom prst="rect">
            <a:avLst/>
          </a:prstGeom>
        </p:spPr>
        <p:txBody>
          <a:bodyPr vert="horz" lIns="91440" tIns="45720" rIns="91440" bIns="45720" rtlCol="0" anchor="ctr"/>
          <a:lstStyle>
            <a:lvl1pPr algn="r">
              <a:defRPr sz="1200" b="1">
                <a:solidFill>
                  <a:schemeClr val="bg1"/>
                </a:solidFill>
                <a:latin typeface="Arial Narrow" panose="020B0606020202030204" pitchFamily="34" charset="0"/>
              </a:defRPr>
            </a:lvl1pPr>
          </a:lstStyle>
          <a:p>
            <a:fld id="{E6D927B2-3235-4304-BCDF-0652C5B6E17A}" type="slidenum">
              <a:rPr lang="en-US" smtClean="0"/>
              <a:pPr/>
              <a:t>‹#›</a:t>
            </a:fld>
            <a:endParaRPr lang="en-US" dirty="0"/>
          </a:p>
        </p:txBody>
      </p:sp>
    </p:spTree>
    <p:extLst>
      <p:ext uri="{BB962C8B-B14F-4D97-AF65-F5344CB8AC3E}">
        <p14:creationId xmlns:p14="http://schemas.microsoft.com/office/powerpoint/2010/main" val="14410087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000000"/>
          </p15:clr>
        </p15:guide>
        <p15:guide id="2" pos="2880" userDrawn="1">
          <p15:clr>
            <a:srgbClr val="000000"/>
          </p15:clr>
        </p15:guide>
        <p15:guide id="3" pos="120" userDrawn="1">
          <p15:clr>
            <a:srgbClr val="000000"/>
          </p15:clr>
        </p15:guide>
        <p15:guide id="4" pos="264" userDrawn="1">
          <p15:clr>
            <a:srgbClr val="000000"/>
          </p15:clr>
        </p15:guide>
        <p15:guide id="5" orient="horz" pos="72" userDrawn="1">
          <p15:clr>
            <a:srgbClr val="000000"/>
          </p15:clr>
        </p15:guide>
        <p15:guide id="6" orient="horz" pos="264" userDrawn="1">
          <p15:clr>
            <a:srgbClr val="00000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59.png"/><Relationship Id="rId4" Type="http://schemas.microsoft.com/office/2007/relationships/hdphoto" Target="../media/hdphoto2.wdp"/></Relationships>
</file>

<file path=ppt/slides/_rels/slide10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1.xml"/><Relationship Id="rId5" Type="http://schemas.openxmlformats.org/officeDocument/2006/relationships/image" Target="../media/image166.png"/><Relationship Id="rId4" Type="http://schemas.openxmlformats.org/officeDocument/2006/relationships/image" Target="../media/image165.png"/></Relationships>
</file>

<file path=ppt/slides/_rels/slide1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167.JP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68.JP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1.xml"/><Relationship Id="rId4" Type="http://schemas.openxmlformats.org/officeDocument/2006/relationships/image" Target="../media/image171.png"/></Relationships>
</file>

<file path=ppt/slides/_rels/slide115.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76.png"/></Relationships>
</file>

<file path=ppt/slides/_rels/slide119.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78.JPG"/><Relationship Id="rId2" Type="http://schemas.openxmlformats.org/officeDocument/2006/relationships/image" Target="../media/image17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png"/><Relationship Id="rId1" Type="http://schemas.openxmlformats.org/officeDocument/2006/relationships/slideLayout" Target="../slideLayouts/slideLayout1.xml"/><Relationship Id="rId4" Type="http://schemas.openxmlformats.org/officeDocument/2006/relationships/image" Target="../media/image54.JPG"/></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png"/><Relationship Id="rId1" Type="http://schemas.openxmlformats.org/officeDocument/2006/relationships/slideLayout" Target="../slideLayouts/slideLayout1.xml"/><Relationship Id="rId4" Type="http://schemas.openxmlformats.org/officeDocument/2006/relationships/image" Target="../media/image64.jpg"/></Relationships>
</file>

<file path=ppt/slides/_rels/slide3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6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0.JPG"/></Relationships>
</file>

<file path=ppt/slides/_rels/slide81.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25.JPG"/></Relationships>
</file>

<file path=ppt/slides/_rels/slide83.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8.JP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image" Target="../media/image130.JP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19.jpg"/></Relationships>
</file>

<file path=ppt/slides/_rels/slide90.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xml"/><Relationship Id="rId4" Type="http://schemas.openxmlformats.org/officeDocument/2006/relationships/image" Target="../media/image115.png"/></Relationships>
</file>

<file path=ppt/slides/_rels/slide9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91B9D3-0484-4C39-94BA-3F38D8A5B354}"/>
              </a:ext>
            </a:extLst>
          </p:cNvPr>
          <p:cNvPicPr>
            <a:picLocks noChangeAspect="1"/>
          </p:cNvPicPr>
          <p:nvPr/>
        </p:nvPicPr>
        <p:blipFill>
          <a:blip r:embed="rId2"/>
          <a:stretch>
            <a:fillRect/>
          </a:stretch>
        </p:blipFill>
        <p:spPr>
          <a:xfrm>
            <a:off x="1560" y="5811253"/>
            <a:ext cx="9144000" cy="1046747"/>
          </a:xfrm>
          <a:prstGeom prst="rect">
            <a:avLst/>
          </a:prstGeom>
        </p:spPr>
      </p:pic>
      <p:sp>
        <p:nvSpPr>
          <p:cNvPr id="3" name="TextBox 2">
            <a:extLst>
              <a:ext uri="{FF2B5EF4-FFF2-40B4-BE49-F238E27FC236}">
                <a16:creationId xmlns:a16="http://schemas.microsoft.com/office/drawing/2014/main" id="{E15091B8-BD0D-4C4C-8A38-8E1A15BCC172}"/>
              </a:ext>
            </a:extLst>
          </p:cNvPr>
          <p:cNvSpPr txBox="1"/>
          <p:nvPr/>
        </p:nvSpPr>
        <p:spPr>
          <a:xfrm>
            <a:off x="396190" y="592088"/>
            <a:ext cx="8354741" cy="5016758"/>
          </a:xfrm>
          <a:prstGeom prst="rect">
            <a:avLst/>
          </a:prstGeom>
          <a:noFill/>
        </p:spPr>
        <p:txBody>
          <a:bodyPr wrap="square" rtlCol="0" anchor="t">
            <a:spAutoFit/>
          </a:bodyPr>
          <a:lstStyle/>
          <a:p>
            <a:r>
              <a:rPr lang="en-US" sz="2400" dirty="0" err="1">
                <a:solidFill>
                  <a:schemeClr val="tx2"/>
                </a:solidFill>
              </a:rPr>
              <a:t>Ayudas</a:t>
            </a:r>
            <a:r>
              <a:rPr lang="en-US" sz="2400" dirty="0">
                <a:solidFill>
                  <a:schemeClr val="tx2"/>
                </a:solidFill>
              </a:rPr>
              <a:t> </a:t>
            </a:r>
            <a:r>
              <a:rPr lang="en-US" sz="2400" dirty="0" err="1">
                <a:solidFill>
                  <a:schemeClr val="tx2"/>
                </a:solidFill>
              </a:rPr>
              <a:t>visuales</a:t>
            </a:r>
            <a:r>
              <a:rPr lang="en-US" sz="2400" dirty="0">
                <a:solidFill>
                  <a:schemeClr val="tx2"/>
                </a:solidFill>
              </a:rPr>
              <a:t> </a:t>
            </a:r>
            <a:r>
              <a:rPr lang="en-US" sz="2400" dirty="0" err="1">
                <a:solidFill>
                  <a:schemeClr val="tx2"/>
                </a:solidFill>
              </a:rPr>
              <a:t>preparadas</a:t>
            </a:r>
            <a:r>
              <a:rPr lang="en-US" sz="2400" dirty="0">
                <a:solidFill>
                  <a:schemeClr val="tx2"/>
                </a:solidFill>
              </a:rPr>
              <a:t> en </a:t>
            </a:r>
            <a:r>
              <a:rPr lang="en-US" sz="2400" dirty="0" err="1">
                <a:solidFill>
                  <a:schemeClr val="tx2"/>
                </a:solidFill>
              </a:rPr>
              <a:t>apoyo</a:t>
            </a:r>
            <a:r>
              <a:rPr lang="en-US" sz="2400" dirty="0">
                <a:solidFill>
                  <a:schemeClr val="tx2"/>
                </a:solidFill>
              </a:rPr>
              <a:t> a la “</a:t>
            </a:r>
            <a:r>
              <a:rPr lang="en-US" sz="2400" b="1" dirty="0" err="1">
                <a:solidFill>
                  <a:schemeClr val="tx2"/>
                </a:solidFill>
              </a:rPr>
              <a:t>Alianza</a:t>
            </a:r>
            <a:r>
              <a:rPr lang="en-US" sz="2400" dirty="0">
                <a:solidFill>
                  <a:schemeClr val="tx2"/>
                </a:solidFill>
              </a:rPr>
              <a:t> </a:t>
            </a:r>
            <a:r>
              <a:rPr lang="en-US" sz="2400" b="1" dirty="0">
                <a:solidFill>
                  <a:schemeClr val="tx2"/>
                </a:solidFill>
              </a:rPr>
              <a:t>para el </a:t>
            </a:r>
            <a:r>
              <a:rPr lang="en-US" sz="2400" b="1" dirty="0" err="1">
                <a:solidFill>
                  <a:schemeClr val="tx2"/>
                </a:solidFill>
              </a:rPr>
              <a:t>Análisis</a:t>
            </a:r>
            <a:r>
              <a:rPr lang="en-US" sz="2400" b="1" dirty="0">
                <a:solidFill>
                  <a:schemeClr val="tx2"/>
                </a:solidFill>
              </a:rPr>
              <a:t> de </a:t>
            </a:r>
            <a:r>
              <a:rPr lang="en-US" sz="2400" b="1" dirty="0" err="1">
                <a:solidFill>
                  <a:schemeClr val="tx2"/>
                </a:solidFill>
              </a:rPr>
              <a:t>Peligro</a:t>
            </a:r>
            <a:r>
              <a:rPr lang="en-US" sz="2400" b="1" dirty="0">
                <a:solidFill>
                  <a:schemeClr val="tx2"/>
                </a:solidFill>
              </a:rPr>
              <a:t> y Puntos </a:t>
            </a:r>
            <a:r>
              <a:rPr lang="en-US" sz="2400" b="1" dirty="0" err="1">
                <a:solidFill>
                  <a:schemeClr val="tx2"/>
                </a:solidFill>
              </a:rPr>
              <a:t>Críticos</a:t>
            </a:r>
            <a:r>
              <a:rPr lang="en-US" sz="2400" b="1" dirty="0">
                <a:solidFill>
                  <a:schemeClr val="tx2"/>
                </a:solidFill>
              </a:rPr>
              <a:t> de Control de Mariscos”</a:t>
            </a:r>
            <a:r>
              <a:rPr lang="en-US" sz="2400" dirty="0">
                <a:solidFill>
                  <a:schemeClr val="tx2"/>
                </a:solidFill>
              </a:rPr>
              <a:t> para </a:t>
            </a:r>
            <a:r>
              <a:rPr lang="en-US" sz="2400" dirty="0" err="1">
                <a:solidFill>
                  <a:schemeClr val="tx2"/>
                </a:solidFill>
              </a:rPr>
              <a:t>cursos</a:t>
            </a:r>
            <a:r>
              <a:rPr lang="en-US" sz="2400" dirty="0">
                <a:solidFill>
                  <a:schemeClr val="tx2"/>
                </a:solidFill>
              </a:rPr>
              <a:t> de </a:t>
            </a:r>
            <a:r>
              <a:rPr lang="en-US" sz="2400" dirty="0" err="1">
                <a:solidFill>
                  <a:schemeClr val="tx2"/>
                </a:solidFill>
              </a:rPr>
              <a:t>entrenamientos</a:t>
            </a:r>
            <a:r>
              <a:rPr lang="en-US" sz="2400" dirty="0">
                <a:solidFill>
                  <a:schemeClr val="tx2"/>
                </a:solidFill>
              </a:rPr>
              <a:t> </a:t>
            </a:r>
            <a:r>
              <a:rPr lang="en-US" sz="2400" dirty="0" err="1">
                <a:solidFill>
                  <a:schemeClr val="tx2"/>
                </a:solidFill>
              </a:rPr>
              <a:t>aprovados</a:t>
            </a:r>
            <a:r>
              <a:rPr lang="en-US" sz="2400" dirty="0">
                <a:solidFill>
                  <a:schemeClr val="tx2"/>
                </a:solidFill>
              </a:rPr>
              <a:t> por la Asociación Official para el Control de Comida y </a:t>
            </a:r>
            <a:r>
              <a:rPr lang="en-US" sz="2400" dirty="0" err="1">
                <a:solidFill>
                  <a:schemeClr val="tx2"/>
                </a:solidFill>
              </a:rPr>
              <a:t>Consumo</a:t>
            </a:r>
            <a:r>
              <a:rPr lang="en-US" sz="2400" dirty="0">
                <a:solidFill>
                  <a:schemeClr val="tx2"/>
                </a:solidFill>
              </a:rPr>
              <a:t> de </a:t>
            </a:r>
            <a:r>
              <a:rPr lang="en-US" sz="2400" dirty="0" err="1">
                <a:solidFill>
                  <a:schemeClr val="tx2"/>
                </a:solidFill>
              </a:rPr>
              <a:t>Drogas</a:t>
            </a:r>
            <a:r>
              <a:rPr lang="en-US" sz="2400" dirty="0">
                <a:solidFill>
                  <a:schemeClr val="tx2"/>
                </a:solidFill>
              </a:rPr>
              <a:t> (AFDO). Los </a:t>
            </a:r>
            <a:r>
              <a:rPr lang="en-US" sz="2400" dirty="0" err="1">
                <a:solidFill>
                  <a:schemeClr val="tx2"/>
                </a:solidFill>
              </a:rPr>
              <a:t>entrenamientos</a:t>
            </a:r>
            <a:r>
              <a:rPr lang="en-US" sz="2400" dirty="0">
                <a:solidFill>
                  <a:schemeClr val="tx2"/>
                </a:solidFill>
              </a:rPr>
              <a:t> </a:t>
            </a:r>
            <a:r>
              <a:rPr lang="en-US" sz="2400" dirty="0" err="1">
                <a:solidFill>
                  <a:schemeClr val="tx2"/>
                </a:solidFill>
              </a:rPr>
              <a:t>requieren</a:t>
            </a:r>
            <a:r>
              <a:rPr lang="en-US" sz="2400" dirty="0">
                <a:solidFill>
                  <a:schemeClr val="tx2"/>
                </a:solidFill>
              </a:rPr>
              <a:t> de los manuals:</a:t>
            </a:r>
            <a:endParaRPr lang="en-US" sz="2400" dirty="0">
              <a:solidFill>
                <a:schemeClr val="tx2"/>
              </a:solidFill>
              <a:cs typeface="Calibri"/>
            </a:endParaRPr>
          </a:p>
          <a:p>
            <a:endParaRPr lang="en-US" sz="3200" dirty="0">
              <a:solidFill>
                <a:schemeClr val="tx2"/>
              </a:solidFill>
            </a:endParaRPr>
          </a:p>
          <a:p>
            <a:pPr marL="1431925" indent="-457200">
              <a:buFont typeface="Arial" panose="020B0604020202020204" pitchFamily="34" charset="0"/>
              <a:buChar char="•"/>
            </a:pPr>
            <a:r>
              <a:rPr lang="es-ES" sz="2400" b="1" i="1" dirty="0">
                <a:solidFill>
                  <a:schemeClr val="tx2"/>
                </a:solidFill>
              </a:rPr>
              <a:t>Orientación de Controles y Peligros de los Productos Pesqueros y Piscícolas </a:t>
            </a:r>
            <a:r>
              <a:rPr lang="es-ES" sz="2400" i="1" dirty="0">
                <a:solidFill>
                  <a:schemeClr val="tx2"/>
                </a:solidFill>
              </a:rPr>
              <a:t>(Guía de la FDA) (SGR 131)</a:t>
            </a:r>
            <a:br>
              <a:rPr lang="es-ES" sz="2400" i="1" dirty="0">
                <a:solidFill>
                  <a:schemeClr val="tx2"/>
                </a:solidFill>
              </a:rPr>
            </a:br>
            <a:r>
              <a:rPr lang="es-ES" sz="2400" i="1" dirty="0">
                <a:solidFill>
                  <a:schemeClr val="tx2"/>
                </a:solidFill>
              </a:rPr>
              <a:t>4</a:t>
            </a:r>
            <a:r>
              <a:rPr lang="es-ES" sz="2400" i="1" baseline="30000" dirty="0">
                <a:solidFill>
                  <a:schemeClr val="tx2"/>
                </a:solidFill>
              </a:rPr>
              <a:t>a</a:t>
            </a:r>
            <a:r>
              <a:rPr lang="es-ES" sz="2400" i="1" dirty="0">
                <a:solidFill>
                  <a:schemeClr val="tx2"/>
                </a:solidFill>
              </a:rPr>
              <a:t> edición  Abril </a:t>
            </a:r>
            <a:r>
              <a:rPr lang="en-US" sz="2400" i="1" dirty="0">
                <a:solidFill>
                  <a:schemeClr val="tx2"/>
                </a:solidFill>
              </a:rPr>
              <a:t>2011</a:t>
            </a:r>
            <a:br>
              <a:rPr lang="en-US" sz="2400" i="1" dirty="0">
                <a:solidFill>
                  <a:schemeClr val="tx2"/>
                </a:solidFill>
                <a:cs typeface="Calibri"/>
              </a:rPr>
            </a:br>
            <a:endParaRPr lang="en-US" sz="2400" i="1" dirty="0">
              <a:solidFill>
                <a:schemeClr val="tx2"/>
              </a:solidFill>
              <a:cs typeface="Calibri"/>
            </a:endParaRPr>
          </a:p>
          <a:p>
            <a:pPr marL="1431925" indent="-457200">
              <a:buFont typeface="Arial" panose="020B0604020202020204" pitchFamily="34" charset="0"/>
              <a:buChar char="•"/>
            </a:pPr>
            <a:endParaRPr lang="en-US" sz="2400" i="1" dirty="0">
              <a:ea typeface="+mn-lt"/>
              <a:cs typeface="+mn-lt"/>
            </a:endParaRPr>
          </a:p>
          <a:p>
            <a:pPr marL="1431925" indent="-457200">
              <a:buFont typeface="Arial" panose="020B0604020202020204" pitchFamily="34" charset="0"/>
              <a:buChar char="•"/>
            </a:pPr>
            <a:r>
              <a:rPr lang="es-ES" sz="2400" b="1" i="1" dirty="0">
                <a:solidFill>
                  <a:schemeClr val="tx2"/>
                </a:solidFill>
              </a:rPr>
              <a:t>Análisis de Peligros y Puntos Críticos de Control: Programa de </a:t>
            </a:r>
            <a:r>
              <a:rPr lang="es-ES" sz="2400" b="1" i="1" dirty="0" err="1">
                <a:solidFill>
                  <a:schemeClr val="tx2"/>
                </a:solidFill>
              </a:rPr>
              <a:t>Capacitatión</a:t>
            </a:r>
            <a:r>
              <a:rPr lang="es-ES" sz="2400" b="1" i="1" dirty="0">
                <a:solidFill>
                  <a:schemeClr val="tx2"/>
                </a:solidFill>
              </a:rPr>
              <a:t> </a:t>
            </a:r>
            <a:r>
              <a:rPr lang="es-ES" sz="2400" i="1" dirty="0">
                <a:solidFill>
                  <a:schemeClr val="tx2"/>
                </a:solidFill>
              </a:rPr>
              <a:t>(SGR 134) 6.</a:t>
            </a:r>
            <a:r>
              <a:rPr lang="es-ES" sz="2400" i="1" baseline="30000" dirty="0">
                <a:solidFill>
                  <a:schemeClr val="tx2"/>
                </a:solidFill>
              </a:rPr>
              <a:t>ta</a:t>
            </a:r>
            <a:r>
              <a:rPr lang="es-ES" sz="2400" i="1" dirty="0">
                <a:solidFill>
                  <a:schemeClr val="tx2"/>
                </a:solidFill>
              </a:rPr>
              <a:t> edición 2018</a:t>
            </a:r>
            <a:endParaRPr lang="en-US" sz="2400" i="1" dirty="0">
              <a:solidFill>
                <a:schemeClr val="tx2"/>
              </a:solidFill>
              <a:cs typeface="Calibri"/>
            </a:endParaRPr>
          </a:p>
        </p:txBody>
      </p:sp>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81970" y="4510486"/>
            <a:ext cx="1196985" cy="1544990"/>
          </a:xfrm>
          <a:prstGeom prst="rect">
            <a:avLst/>
          </a:prstGeom>
        </p:spPr>
      </p:pic>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81970" y="2738939"/>
            <a:ext cx="1195933" cy="1569140"/>
          </a:xfrm>
          <a:prstGeom prst="rect">
            <a:avLst/>
          </a:prstGeom>
        </p:spPr>
      </p:pic>
      <p:sp>
        <p:nvSpPr>
          <p:cNvPr id="4" name="Slide Number Placeholder 3">
            <a:extLst>
              <a:ext uri="{FF2B5EF4-FFF2-40B4-BE49-F238E27FC236}">
                <a16:creationId xmlns:a16="http://schemas.microsoft.com/office/drawing/2014/main" id="{CD5D135A-AA09-4E0F-A7A9-2C7E9CE09E95}"/>
              </a:ext>
            </a:extLst>
          </p:cNvPr>
          <p:cNvSpPr>
            <a:spLocks noGrp="1"/>
          </p:cNvSpPr>
          <p:nvPr>
            <p:ph type="sldNum" sz="quarter" idx="12"/>
          </p:nvPr>
        </p:nvSpPr>
        <p:spPr/>
        <p:txBody>
          <a:bodyPr/>
          <a:lstStyle/>
          <a:p>
            <a:fld id="{0EFD6486-B175-4FBC-B227-54A17EA79893}" type="slidenum">
              <a:rPr lang="en-US" sz="1200" b="1" smtClean="0">
                <a:latin typeface="Arial Narrow" panose="020B0606020202030204" pitchFamily="34" charset="0"/>
              </a:rPr>
              <a:t>1</a:t>
            </a:fld>
            <a:endParaRPr lang="en-US" sz="1200" b="1" dirty="0">
              <a:latin typeface="Arial Narrow" panose="020B0606020202030204" pitchFamily="34" charset="0"/>
            </a:endParaRPr>
          </a:p>
        </p:txBody>
      </p:sp>
    </p:spTree>
    <p:extLst>
      <p:ext uri="{BB962C8B-B14F-4D97-AF65-F5344CB8AC3E}">
        <p14:creationId xmlns:p14="http://schemas.microsoft.com/office/powerpoint/2010/main" val="4266040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5B6BFD9-D1C6-4897-BE70-12464E9A1437}"/>
              </a:ext>
            </a:extLst>
          </p:cNvPr>
          <p:cNvSpPr txBox="1"/>
          <p:nvPr/>
        </p:nvSpPr>
        <p:spPr>
          <a:xfrm>
            <a:off x="190500" y="129608"/>
            <a:ext cx="8648700" cy="830997"/>
          </a:xfrm>
          <a:prstGeom prst="rect">
            <a:avLst/>
          </a:prstGeom>
          <a:noFill/>
        </p:spPr>
        <p:txBody>
          <a:bodyPr wrap="square" rtlCol="0" anchor="t">
            <a:spAutoFit/>
          </a:bodyPr>
          <a:lstStyle>
            <a:defPPr>
              <a:defRPr lang="en-US"/>
            </a:defPPr>
            <a:lvl1pPr algn="ctr">
              <a:lnSpc>
                <a:spcPts val="4800"/>
              </a:lnSpc>
              <a:defRPr sz="4800">
                <a:solidFill>
                  <a:schemeClr val="tx2"/>
                </a:solidFill>
              </a:defRPr>
            </a:lvl1pPr>
          </a:lstStyle>
          <a:p>
            <a:r>
              <a:rPr lang="en-US" dirty="0"/>
              <a:t>7 </a:t>
            </a:r>
            <a:r>
              <a:rPr lang="en-US" dirty="0" err="1"/>
              <a:t>principios</a:t>
            </a:r>
            <a:r>
              <a:rPr lang="en-US" dirty="0"/>
              <a:t> de HACCP</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266621"/>
            <a:ext cx="8610600" cy="3603482"/>
          </a:xfrm>
          <a:prstGeom prst="rect">
            <a:avLst/>
          </a:prstGeom>
        </p:spPr>
      </p:pic>
      <p:sp>
        <p:nvSpPr>
          <p:cNvPr id="3" name="Slide Number Placeholder 2">
            <a:extLst>
              <a:ext uri="{FF2B5EF4-FFF2-40B4-BE49-F238E27FC236}">
                <a16:creationId xmlns:a16="http://schemas.microsoft.com/office/drawing/2014/main" id="{7A7232BD-485F-4D1B-9CD0-858CE8C1A25E}"/>
              </a:ext>
            </a:extLst>
          </p:cNvPr>
          <p:cNvSpPr>
            <a:spLocks noGrp="1"/>
          </p:cNvSpPr>
          <p:nvPr>
            <p:ph type="sldNum" sz="quarter" idx="12"/>
          </p:nvPr>
        </p:nvSpPr>
        <p:spPr/>
        <p:txBody>
          <a:bodyPr/>
          <a:lstStyle/>
          <a:p>
            <a:fld id="{0EFD6486-B175-4FBC-B227-54A17EA79893}" type="slidenum">
              <a:rPr lang="en-US" smtClean="0"/>
              <a:t>10</a:t>
            </a:fld>
            <a:endParaRPr lang="en-US"/>
          </a:p>
        </p:txBody>
      </p:sp>
    </p:spTree>
    <p:extLst>
      <p:ext uri="{BB962C8B-B14F-4D97-AF65-F5344CB8AC3E}">
        <p14:creationId xmlns:p14="http://schemas.microsoft.com/office/powerpoint/2010/main" val="34768529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D16B5A5-30A0-4DC6-8D1F-9CB4256AD88D}"/>
              </a:ext>
            </a:extLst>
          </p:cNvPr>
          <p:cNvSpPr txBox="1"/>
          <p:nvPr/>
        </p:nvSpPr>
        <p:spPr>
          <a:xfrm>
            <a:off x="190499" y="144780"/>
            <a:ext cx="8643421" cy="830997"/>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Eliminación</a:t>
            </a:r>
            <a:r>
              <a:rPr lang="en-US" dirty="0"/>
              <a:t> de </a:t>
            </a:r>
            <a:r>
              <a:rPr lang="en-US" dirty="0" err="1"/>
              <a:t>peligros</a:t>
            </a:r>
            <a:endParaRPr lang="en-US" dirty="0"/>
          </a:p>
        </p:txBody>
      </p:sp>
      <p:sp>
        <p:nvSpPr>
          <p:cNvPr id="7" name="Content Placeholder 2">
            <a:extLst>
              <a:ext uri="{FF2B5EF4-FFF2-40B4-BE49-F238E27FC236}">
                <a16:creationId xmlns:a16="http://schemas.microsoft.com/office/drawing/2014/main" id="{A138A259-95B4-40E4-879C-468BD4AC4424}"/>
              </a:ext>
            </a:extLst>
          </p:cNvPr>
          <p:cNvSpPr txBox="1">
            <a:spLocks/>
          </p:cNvSpPr>
          <p:nvPr/>
        </p:nvSpPr>
        <p:spPr>
          <a:xfrm>
            <a:off x="457200" y="3116442"/>
            <a:ext cx="4572000" cy="1815882"/>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pPr>
            <a:r>
              <a:rPr lang="en-US" sz="2800" u="sng" dirty="0" err="1">
                <a:solidFill>
                  <a:srgbClr val="800000"/>
                </a:solidFill>
                <a:latin typeface="Calibri  "/>
              </a:rPr>
              <a:t>Medidas</a:t>
            </a:r>
            <a:r>
              <a:rPr lang="en-US" sz="2800" u="sng" dirty="0">
                <a:solidFill>
                  <a:srgbClr val="800000"/>
                </a:solidFill>
                <a:latin typeface="Calibri  "/>
              </a:rPr>
              <a:t> de control</a:t>
            </a:r>
            <a:r>
              <a:rPr lang="en-US" sz="2800" dirty="0">
                <a:solidFill>
                  <a:srgbClr val="800000"/>
                </a:solidFill>
                <a:latin typeface="Calibri  "/>
              </a:rPr>
              <a:t>        </a:t>
            </a:r>
            <a:r>
              <a:rPr lang="en-US" sz="2800" dirty="0">
                <a:solidFill>
                  <a:srgbClr val="800000"/>
                </a:solidFill>
                <a:latin typeface="Calibri  "/>
                <a:cs typeface="Calibri"/>
              </a:rPr>
              <a:t> </a:t>
            </a:r>
            <a:endParaRPr lang="en-US" sz="2800" dirty="0">
              <a:latin typeface="Calibri  "/>
            </a:endParaRPr>
          </a:p>
          <a:p>
            <a:pPr marL="228600" lvl="1" defTabSz="457200">
              <a:lnSpc>
                <a:spcPct val="100000"/>
              </a:lnSpc>
              <a:spcBef>
                <a:spcPts val="0"/>
              </a:spcBef>
              <a:buNone/>
            </a:pPr>
            <a:r>
              <a:rPr lang="en-US" sz="2800" dirty="0" err="1">
                <a:solidFill>
                  <a:schemeClr val="bg2">
                    <a:lumMod val="25000"/>
                  </a:schemeClr>
                </a:solidFill>
                <a:cs typeface="Calibri"/>
              </a:rPr>
              <a:t>Cocción</a:t>
            </a:r>
            <a:r>
              <a:rPr lang="en-US" sz="2800" dirty="0">
                <a:solidFill>
                  <a:schemeClr val="bg2">
                    <a:lumMod val="25000"/>
                  </a:schemeClr>
                </a:solidFill>
                <a:cs typeface="Calibri"/>
              </a:rPr>
              <a:t>     </a:t>
            </a:r>
          </a:p>
          <a:p>
            <a:pPr defTabSz="457200">
              <a:lnSpc>
                <a:spcPct val="100000"/>
              </a:lnSpc>
              <a:spcBef>
                <a:spcPts val="0"/>
              </a:spcBef>
              <a:buNone/>
            </a:pPr>
            <a:r>
              <a:rPr lang="en-US" dirty="0">
                <a:solidFill>
                  <a:schemeClr val="bg2">
                    <a:lumMod val="25000"/>
                  </a:schemeClr>
                </a:solidFill>
                <a:cs typeface="Calibri"/>
              </a:rPr>
              <a:t>De</a:t>
            </a:r>
            <a:r>
              <a:rPr lang="es" dirty="0">
                <a:solidFill>
                  <a:schemeClr val="bg2">
                    <a:lumMod val="25000"/>
                  </a:schemeClr>
                </a:solidFill>
                <a:cs typeface="Calibri"/>
              </a:rPr>
              <a:t>tección de metales</a:t>
            </a:r>
            <a:endParaRPr lang="en-US" dirty="0">
              <a:solidFill>
                <a:schemeClr val="bg2">
                  <a:lumMod val="25000"/>
                </a:schemeClr>
              </a:solidFill>
              <a:cs typeface="Calibri"/>
            </a:endParaRPr>
          </a:p>
          <a:p>
            <a:pPr defTabSz="457200">
              <a:lnSpc>
                <a:spcPct val="100000"/>
              </a:lnSpc>
              <a:spcBef>
                <a:spcPts val="0"/>
              </a:spcBef>
              <a:buNone/>
            </a:pPr>
            <a:r>
              <a:rPr lang="en-US" dirty="0" err="1">
                <a:solidFill>
                  <a:schemeClr val="bg2">
                    <a:lumMod val="25000"/>
                  </a:schemeClr>
                </a:solidFill>
                <a:cs typeface="Calibri"/>
              </a:rPr>
              <a:t>Proceso</a:t>
            </a:r>
            <a:r>
              <a:rPr lang="en-US" dirty="0">
                <a:solidFill>
                  <a:schemeClr val="bg2">
                    <a:lumMod val="25000"/>
                  </a:schemeClr>
                </a:solidFill>
                <a:cs typeface="Calibri"/>
              </a:rPr>
              <a:t> de </a:t>
            </a:r>
            <a:r>
              <a:rPr lang="en-US" dirty="0" err="1">
                <a:solidFill>
                  <a:schemeClr val="bg2">
                    <a:lumMod val="25000"/>
                  </a:schemeClr>
                </a:solidFill>
                <a:cs typeface="Calibri"/>
              </a:rPr>
              <a:t>congelación</a:t>
            </a:r>
            <a:endParaRPr lang="en-US" dirty="0">
              <a:solidFill>
                <a:schemeClr val="bg2">
                  <a:lumMod val="25000"/>
                </a:schemeClr>
              </a:solidFill>
              <a:cs typeface="Calibri"/>
            </a:endParaRPr>
          </a:p>
        </p:txBody>
      </p:sp>
      <p:sp>
        <p:nvSpPr>
          <p:cNvPr id="5" name="TextBox 4">
            <a:extLst>
              <a:ext uri="{FF2B5EF4-FFF2-40B4-BE49-F238E27FC236}">
                <a16:creationId xmlns:a16="http://schemas.microsoft.com/office/drawing/2014/main" id="{2A7FE2BB-702E-432D-84E3-C8687B7697E8}"/>
              </a:ext>
            </a:extLst>
          </p:cNvPr>
          <p:cNvSpPr txBox="1"/>
          <p:nvPr/>
        </p:nvSpPr>
        <p:spPr>
          <a:xfrm>
            <a:off x="4572000" y="3116442"/>
            <a:ext cx="4383358" cy="181588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u="sng" dirty="0">
                <a:solidFill>
                  <a:srgbClr val="800000"/>
                </a:solidFill>
              </a:rPr>
              <a:t>PCC</a:t>
            </a:r>
            <a:r>
              <a:rPr lang="en-US" sz="2800" u="sng" dirty="0">
                <a:cs typeface="Calibri"/>
              </a:rPr>
              <a:t>​</a:t>
            </a:r>
          </a:p>
          <a:p>
            <a:r>
              <a:rPr lang="en-US" sz="2800" dirty="0">
                <a:solidFill>
                  <a:schemeClr val="bg2">
                    <a:lumMod val="25000"/>
                  </a:schemeClr>
                </a:solidFill>
                <a:cs typeface="Calibri"/>
              </a:rPr>
              <a:t>Etapa de </a:t>
            </a:r>
            <a:r>
              <a:rPr lang="en-US" sz="2800" dirty="0" err="1">
                <a:solidFill>
                  <a:schemeClr val="bg2">
                    <a:lumMod val="25000"/>
                  </a:schemeClr>
                </a:solidFill>
                <a:cs typeface="Calibri"/>
              </a:rPr>
              <a:t>cocción</a:t>
            </a:r>
            <a:endParaRPr lang="en-US" sz="2800" dirty="0">
              <a:solidFill>
                <a:schemeClr val="bg2">
                  <a:lumMod val="25000"/>
                </a:schemeClr>
              </a:solidFill>
              <a:cs typeface="Calibri"/>
            </a:endParaRPr>
          </a:p>
          <a:p>
            <a:r>
              <a:rPr lang="en-US" sz="2800" dirty="0">
                <a:solidFill>
                  <a:schemeClr val="bg2">
                    <a:lumMod val="25000"/>
                  </a:schemeClr>
                </a:solidFill>
                <a:cs typeface="Calibri"/>
              </a:rPr>
              <a:t>Etapa de </a:t>
            </a:r>
            <a:r>
              <a:rPr lang="en-US" sz="2800" dirty="0" err="1">
                <a:solidFill>
                  <a:schemeClr val="bg2">
                    <a:lumMod val="25000"/>
                  </a:schemeClr>
                </a:solidFill>
                <a:cs typeface="Calibri"/>
              </a:rPr>
              <a:t>detección</a:t>
            </a:r>
            <a:r>
              <a:rPr lang="en-US" sz="2800" dirty="0">
                <a:solidFill>
                  <a:schemeClr val="bg2">
                    <a:lumMod val="25000"/>
                  </a:schemeClr>
                </a:solidFill>
                <a:cs typeface="Calibri"/>
              </a:rPr>
              <a:t> de metal</a:t>
            </a:r>
          </a:p>
          <a:p>
            <a:r>
              <a:rPr lang="en-US" sz="2800" dirty="0">
                <a:solidFill>
                  <a:schemeClr val="bg2">
                    <a:lumMod val="25000"/>
                  </a:schemeClr>
                </a:solidFill>
                <a:cs typeface="Calibri"/>
              </a:rPr>
              <a:t>Etapa de </a:t>
            </a:r>
            <a:r>
              <a:rPr lang="en-US" sz="2800" dirty="0" err="1">
                <a:solidFill>
                  <a:schemeClr val="bg2">
                    <a:lumMod val="25000"/>
                  </a:schemeClr>
                </a:solidFill>
                <a:cs typeface="Calibri"/>
              </a:rPr>
              <a:t>congelación</a:t>
            </a:r>
            <a:r>
              <a:rPr lang="en-US" sz="2800" dirty="0">
                <a:solidFill>
                  <a:schemeClr val="bg2">
                    <a:lumMod val="25000"/>
                  </a:schemeClr>
                </a:solidFill>
                <a:cs typeface="Calibri"/>
              </a:rPr>
              <a:t> </a:t>
            </a:r>
            <a:endParaRPr lang="en-US" sz="2800" dirty="0">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40795"/>
            <a:ext cx="8764858" cy="1371600"/>
          </a:xfrm>
          <a:prstGeom prst="rect">
            <a:avLst/>
          </a:prstGeom>
        </p:spPr>
      </p:pic>
      <p:sp>
        <p:nvSpPr>
          <p:cNvPr id="2" name="Slide Number Placeholder 1">
            <a:extLst>
              <a:ext uri="{FF2B5EF4-FFF2-40B4-BE49-F238E27FC236}">
                <a16:creationId xmlns:a16="http://schemas.microsoft.com/office/drawing/2014/main" id="{E8718292-6F9E-4F69-8C20-5126EF03D5FB}"/>
              </a:ext>
            </a:extLst>
          </p:cNvPr>
          <p:cNvSpPr>
            <a:spLocks noGrp="1"/>
          </p:cNvSpPr>
          <p:nvPr>
            <p:ph type="sldNum" sz="quarter" idx="12"/>
          </p:nvPr>
        </p:nvSpPr>
        <p:spPr/>
        <p:txBody>
          <a:bodyPr/>
          <a:lstStyle/>
          <a:p>
            <a:fld id="{0EFD6486-B175-4FBC-B227-54A17EA79893}" type="slidenum">
              <a:rPr lang="en-US" smtClean="0"/>
              <a:t>100</a:t>
            </a:fld>
            <a:endParaRPr lang="en-US"/>
          </a:p>
        </p:txBody>
      </p:sp>
    </p:spTree>
    <p:extLst>
      <p:ext uri="{BB962C8B-B14F-4D97-AF65-F5344CB8AC3E}">
        <p14:creationId xmlns:p14="http://schemas.microsoft.com/office/powerpoint/2010/main" val="41491832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70782D-656F-4252-BEC0-0521A4C96587}"/>
              </a:ext>
            </a:extLst>
          </p:cNvPr>
          <p:cNvSpPr txBox="1"/>
          <p:nvPr/>
        </p:nvSpPr>
        <p:spPr>
          <a:xfrm>
            <a:off x="190500" y="146929"/>
            <a:ext cx="8648700" cy="830997"/>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Reducción</a:t>
            </a:r>
            <a:r>
              <a:rPr lang="en-US" dirty="0"/>
              <a:t> de </a:t>
            </a:r>
            <a:r>
              <a:rPr lang="en-US" dirty="0" err="1"/>
              <a:t>peligros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29322"/>
            <a:ext cx="8738398" cy="1554480"/>
          </a:xfrm>
          <a:prstGeom prst="rect">
            <a:avLst/>
          </a:prstGeom>
        </p:spPr>
      </p:pic>
      <p:sp>
        <p:nvSpPr>
          <p:cNvPr id="2" name="Slide Number Placeholder 1">
            <a:extLst>
              <a:ext uri="{FF2B5EF4-FFF2-40B4-BE49-F238E27FC236}">
                <a16:creationId xmlns:a16="http://schemas.microsoft.com/office/drawing/2014/main" id="{27A6E8D9-A55C-4F29-8B39-5AA552B9A0DA}"/>
              </a:ext>
            </a:extLst>
          </p:cNvPr>
          <p:cNvSpPr>
            <a:spLocks noGrp="1"/>
          </p:cNvSpPr>
          <p:nvPr>
            <p:ph type="sldNum" sz="quarter" idx="12"/>
          </p:nvPr>
        </p:nvSpPr>
        <p:spPr/>
        <p:txBody>
          <a:bodyPr/>
          <a:lstStyle/>
          <a:p>
            <a:fld id="{0EFD6486-B175-4FBC-B227-54A17EA79893}" type="slidenum">
              <a:rPr lang="en-US" smtClean="0"/>
              <a:t>101</a:t>
            </a:fld>
            <a:endParaRPr lang="en-US"/>
          </a:p>
        </p:txBody>
      </p:sp>
      <p:sp>
        <p:nvSpPr>
          <p:cNvPr id="6" name="Content Placeholder 2">
            <a:extLst>
              <a:ext uri="{FF2B5EF4-FFF2-40B4-BE49-F238E27FC236}">
                <a16:creationId xmlns:a16="http://schemas.microsoft.com/office/drawing/2014/main" id="{E792E276-7A15-4DDB-83B3-03116C42AD31}"/>
              </a:ext>
            </a:extLst>
          </p:cNvPr>
          <p:cNvSpPr txBox="1">
            <a:spLocks/>
          </p:cNvSpPr>
          <p:nvPr/>
        </p:nvSpPr>
        <p:spPr>
          <a:xfrm>
            <a:off x="429064" y="3060170"/>
            <a:ext cx="4494628" cy="1815882"/>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pPr>
            <a:r>
              <a:rPr lang="en-US" sz="2800" u="sng" dirty="0" err="1">
                <a:solidFill>
                  <a:srgbClr val="800000"/>
                </a:solidFill>
                <a:latin typeface="Calibri  "/>
              </a:rPr>
              <a:t>Medidas</a:t>
            </a:r>
            <a:r>
              <a:rPr lang="en-US" sz="2800" u="sng" dirty="0">
                <a:solidFill>
                  <a:srgbClr val="800000"/>
                </a:solidFill>
                <a:latin typeface="Calibri  "/>
              </a:rPr>
              <a:t> de control</a:t>
            </a:r>
            <a:r>
              <a:rPr lang="en-US" sz="2800" dirty="0">
                <a:solidFill>
                  <a:srgbClr val="800000"/>
                </a:solidFill>
                <a:latin typeface="Calibri  "/>
              </a:rPr>
              <a:t>        </a:t>
            </a:r>
            <a:r>
              <a:rPr lang="en-US" sz="2800" dirty="0">
                <a:solidFill>
                  <a:srgbClr val="800000"/>
                </a:solidFill>
                <a:latin typeface="Calibri  "/>
                <a:cs typeface="Calibri"/>
              </a:rPr>
              <a:t> </a:t>
            </a:r>
            <a:endParaRPr lang="en-US" sz="2800" dirty="0">
              <a:latin typeface="Calibri  "/>
            </a:endParaRPr>
          </a:p>
          <a:p>
            <a:pPr marL="0" lvl="1" defTabSz="457200">
              <a:lnSpc>
                <a:spcPct val="100000"/>
              </a:lnSpc>
              <a:spcBef>
                <a:spcPts val="0"/>
              </a:spcBef>
              <a:buNone/>
            </a:pPr>
            <a:r>
              <a:rPr lang="es-ES" sz="2800" dirty="0">
                <a:solidFill>
                  <a:schemeClr val="bg2">
                    <a:lumMod val="25000"/>
                  </a:schemeClr>
                </a:solidFill>
                <a:cs typeface="Calibri"/>
              </a:rPr>
              <a:t>Control de fuente de origen</a:t>
            </a:r>
          </a:p>
          <a:p>
            <a:pPr marL="0" lvl="1" defTabSz="457200">
              <a:lnSpc>
                <a:spcPct val="100000"/>
              </a:lnSpc>
              <a:spcBef>
                <a:spcPts val="0"/>
              </a:spcBef>
              <a:buNone/>
            </a:pPr>
            <a:r>
              <a:rPr lang="en-US" sz="2800" dirty="0" err="1">
                <a:solidFill>
                  <a:schemeClr val="bg2">
                    <a:lumMod val="25000"/>
                  </a:schemeClr>
                </a:solidFill>
                <a:cs typeface="Calibri"/>
              </a:rPr>
              <a:t>Tiempo</a:t>
            </a:r>
            <a:r>
              <a:rPr lang="en-US" sz="2800" dirty="0">
                <a:solidFill>
                  <a:schemeClr val="bg2">
                    <a:lumMod val="25000"/>
                  </a:schemeClr>
                </a:solidFill>
                <a:cs typeface="Calibri"/>
              </a:rPr>
              <a:t>/control de T</a:t>
            </a:r>
            <a:r>
              <a:rPr lang="en-US" sz="2800" baseline="30000" dirty="0">
                <a:solidFill>
                  <a:schemeClr val="bg2">
                    <a:lumMod val="25000"/>
                  </a:schemeClr>
                </a:solidFill>
                <a:cs typeface="Calibri"/>
              </a:rPr>
              <a:t>a</a:t>
            </a:r>
            <a:r>
              <a:rPr lang="en-US" sz="2800" dirty="0">
                <a:solidFill>
                  <a:schemeClr val="bg2">
                    <a:lumMod val="25000"/>
                  </a:schemeClr>
                </a:solidFill>
                <a:cs typeface="Calibri"/>
              </a:rPr>
              <a:t>.</a:t>
            </a:r>
          </a:p>
        </p:txBody>
      </p:sp>
      <p:sp>
        <p:nvSpPr>
          <p:cNvPr id="8" name="TextBox 7">
            <a:extLst>
              <a:ext uri="{FF2B5EF4-FFF2-40B4-BE49-F238E27FC236}">
                <a16:creationId xmlns:a16="http://schemas.microsoft.com/office/drawing/2014/main" id="{CFDC6C51-E689-4AE7-BE99-14FD04B557C4}"/>
              </a:ext>
            </a:extLst>
          </p:cNvPr>
          <p:cNvSpPr txBox="1"/>
          <p:nvPr/>
        </p:nvSpPr>
        <p:spPr>
          <a:xfrm>
            <a:off x="4543864" y="3060170"/>
            <a:ext cx="4383358" cy="138499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u="sng" dirty="0">
                <a:solidFill>
                  <a:srgbClr val="800000"/>
                </a:solidFill>
              </a:rPr>
              <a:t>PCC</a:t>
            </a:r>
            <a:r>
              <a:rPr lang="en-US" sz="2800" u="sng" dirty="0">
                <a:cs typeface="Calibri"/>
              </a:rPr>
              <a:t>​</a:t>
            </a:r>
          </a:p>
          <a:p>
            <a:r>
              <a:rPr lang="en-US" sz="2800" dirty="0">
                <a:solidFill>
                  <a:schemeClr val="bg2">
                    <a:lumMod val="25000"/>
                  </a:schemeClr>
                </a:solidFill>
                <a:cs typeface="Calibri"/>
              </a:rPr>
              <a:t>Etapa de </a:t>
            </a:r>
            <a:r>
              <a:rPr lang="en-US" sz="2800" dirty="0" err="1">
                <a:solidFill>
                  <a:schemeClr val="bg2">
                    <a:lumMod val="25000"/>
                  </a:schemeClr>
                </a:solidFill>
                <a:cs typeface="Calibri"/>
              </a:rPr>
              <a:t>recepción</a:t>
            </a:r>
            <a:endParaRPr lang="en-US" sz="2800" dirty="0">
              <a:solidFill>
                <a:schemeClr val="bg2">
                  <a:lumMod val="25000"/>
                </a:schemeClr>
              </a:solidFill>
              <a:cs typeface="Calibri"/>
            </a:endParaRPr>
          </a:p>
          <a:p>
            <a:r>
              <a:rPr lang="en-US" sz="2800" dirty="0">
                <a:solidFill>
                  <a:schemeClr val="bg2">
                    <a:lumMod val="25000"/>
                  </a:schemeClr>
                </a:solidFill>
                <a:cs typeface="Calibri"/>
              </a:rPr>
              <a:t>Etapa de </a:t>
            </a:r>
            <a:r>
              <a:rPr lang="en-US" sz="2800" dirty="0" err="1">
                <a:solidFill>
                  <a:schemeClr val="bg2">
                    <a:lumMod val="25000"/>
                  </a:schemeClr>
                </a:solidFill>
                <a:cs typeface="Calibri"/>
              </a:rPr>
              <a:t>cocción</a:t>
            </a:r>
            <a:endParaRPr lang="en-US" sz="2800" dirty="0">
              <a:cs typeface="Calibri"/>
            </a:endParaRPr>
          </a:p>
        </p:txBody>
      </p:sp>
    </p:spTree>
    <p:extLst>
      <p:ext uri="{BB962C8B-B14F-4D97-AF65-F5344CB8AC3E}">
        <p14:creationId xmlns:p14="http://schemas.microsoft.com/office/powerpoint/2010/main" val="341057013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9F8300-031A-49AD-963A-C40F107D220C}"/>
              </a:ext>
            </a:extLst>
          </p:cNvPr>
          <p:cNvSpPr txBox="1"/>
          <p:nvPr/>
        </p:nvSpPr>
        <p:spPr>
          <a:xfrm>
            <a:off x="190500" y="95934"/>
            <a:ext cx="8648700" cy="830997"/>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a:t>Más de un </a:t>
            </a:r>
            <a:r>
              <a:rPr lang="en-US" dirty="0" err="1"/>
              <a:t>peligro</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52014"/>
            <a:ext cx="8767779" cy="4038964"/>
          </a:xfrm>
          <a:prstGeom prst="rect">
            <a:avLst/>
          </a:prstGeom>
        </p:spPr>
      </p:pic>
      <p:sp>
        <p:nvSpPr>
          <p:cNvPr id="2" name="Slide Number Placeholder 1">
            <a:extLst>
              <a:ext uri="{FF2B5EF4-FFF2-40B4-BE49-F238E27FC236}">
                <a16:creationId xmlns:a16="http://schemas.microsoft.com/office/drawing/2014/main" id="{78EEE7A6-8D3C-4236-9145-776C778A0F67}"/>
              </a:ext>
            </a:extLst>
          </p:cNvPr>
          <p:cNvSpPr>
            <a:spLocks noGrp="1"/>
          </p:cNvSpPr>
          <p:nvPr>
            <p:ph type="sldNum" sz="quarter" idx="12"/>
          </p:nvPr>
        </p:nvSpPr>
        <p:spPr/>
        <p:txBody>
          <a:bodyPr/>
          <a:lstStyle/>
          <a:p>
            <a:fld id="{0EFD6486-B175-4FBC-B227-54A17EA79893}" type="slidenum">
              <a:rPr lang="en-US" smtClean="0"/>
              <a:t>102</a:t>
            </a:fld>
            <a:endParaRPr lang="en-US"/>
          </a:p>
        </p:txBody>
      </p:sp>
    </p:spTree>
    <p:extLst>
      <p:ext uri="{BB962C8B-B14F-4D97-AF65-F5344CB8AC3E}">
        <p14:creationId xmlns:p14="http://schemas.microsoft.com/office/powerpoint/2010/main" val="389913399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5AE192E-0D7F-4388-9A98-98F4CC6584D0}"/>
              </a:ext>
            </a:extLst>
          </p:cNvPr>
          <p:cNvSpPr txBox="1"/>
          <p:nvPr/>
        </p:nvSpPr>
        <p:spPr>
          <a:xfrm>
            <a:off x="189329" y="114300"/>
            <a:ext cx="8649872" cy="1569660"/>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s-ES" dirty="0"/>
              <a:t>Específicos por producto </a:t>
            </a:r>
            <a:br>
              <a:rPr lang="es-ES" dirty="0"/>
            </a:br>
            <a:r>
              <a:rPr lang="es-ES" dirty="0"/>
              <a:t>y proceso</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1648609"/>
            <a:ext cx="8535571" cy="3134409"/>
          </a:xfrm>
          <a:prstGeom prst="rect">
            <a:avLst/>
          </a:prstGeom>
        </p:spPr>
      </p:pic>
      <p:sp>
        <p:nvSpPr>
          <p:cNvPr id="2" name="Slide Number Placeholder 1">
            <a:extLst>
              <a:ext uri="{FF2B5EF4-FFF2-40B4-BE49-F238E27FC236}">
                <a16:creationId xmlns:a16="http://schemas.microsoft.com/office/drawing/2014/main" id="{51FA4CD1-FE12-4E9C-B214-A2CCE0FCB670}"/>
              </a:ext>
            </a:extLst>
          </p:cNvPr>
          <p:cNvSpPr>
            <a:spLocks noGrp="1"/>
          </p:cNvSpPr>
          <p:nvPr>
            <p:ph type="sldNum" sz="quarter" idx="12"/>
          </p:nvPr>
        </p:nvSpPr>
        <p:spPr/>
        <p:txBody>
          <a:bodyPr/>
          <a:lstStyle/>
          <a:p>
            <a:fld id="{0EFD6486-B175-4FBC-B227-54A17EA79893}" type="slidenum">
              <a:rPr lang="en-US" smtClean="0"/>
              <a:t>103</a:t>
            </a:fld>
            <a:endParaRPr lang="en-US"/>
          </a:p>
        </p:txBody>
      </p:sp>
    </p:spTree>
    <p:extLst>
      <p:ext uri="{BB962C8B-B14F-4D97-AF65-F5344CB8AC3E}">
        <p14:creationId xmlns:p14="http://schemas.microsoft.com/office/powerpoint/2010/main" val="236288427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2FA1C96-8601-468E-991D-27904ABC5638}"/>
              </a:ext>
            </a:extLst>
          </p:cNvPr>
          <p:cNvSpPr txBox="1"/>
          <p:nvPr/>
        </p:nvSpPr>
        <p:spPr>
          <a:xfrm>
            <a:off x="248208" y="114300"/>
            <a:ext cx="8590991" cy="735714"/>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Árbol</a:t>
            </a:r>
            <a:r>
              <a:rPr lang="en-US" dirty="0"/>
              <a:t> de </a:t>
            </a:r>
            <a:r>
              <a:rPr lang="en-US" dirty="0" err="1"/>
              <a:t>decisiones</a:t>
            </a:r>
            <a:r>
              <a:rPr lang="en-US" dirty="0"/>
              <a:t> de PC</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1213" y="744717"/>
            <a:ext cx="4262100" cy="5725933"/>
          </a:xfrm>
          <a:prstGeom prst="rect">
            <a:avLst/>
          </a:prstGeom>
        </p:spPr>
      </p:pic>
      <p:sp>
        <p:nvSpPr>
          <p:cNvPr id="3" name="Slide Number Placeholder 2">
            <a:extLst>
              <a:ext uri="{FF2B5EF4-FFF2-40B4-BE49-F238E27FC236}">
                <a16:creationId xmlns:a16="http://schemas.microsoft.com/office/drawing/2014/main" id="{B1FD1195-21F9-40CC-905E-A1768A19C2C6}"/>
              </a:ext>
            </a:extLst>
          </p:cNvPr>
          <p:cNvSpPr>
            <a:spLocks noGrp="1"/>
          </p:cNvSpPr>
          <p:nvPr>
            <p:ph type="sldNum" sz="quarter" idx="12"/>
          </p:nvPr>
        </p:nvSpPr>
        <p:spPr/>
        <p:txBody>
          <a:bodyPr/>
          <a:lstStyle/>
          <a:p>
            <a:fld id="{0EFD6486-B175-4FBC-B227-54A17EA79893}" type="slidenum">
              <a:rPr lang="en-US" smtClean="0"/>
              <a:pPr/>
              <a:t>104</a:t>
            </a:fld>
            <a:endParaRPr lang="en-US" dirty="0"/>
          </a:p>
        </p:txBody>
      </p:sp>
      <p:sp>
        <p:nvSpPr>
          <p:cNvPr id="4" name="TextBox 3">
            <a:extLst>
              <a:ext uri="{FF2B5EF4-FFF2-40B4-BE49-F238E27FC236}">
                <a16:creationId xmlns:a16="http://schemas.microsoft.com/office/drawing/2014/main" id="{89807F0F-170E-41FF-A378-40B52EBBD5CA}"/>
              </a:ext>
            </a:extLst>
          </p:cNvPr>
          <p:cNvSpPr txBox="1"/>
          <p:nvPr/>
        </p:nvSpPr>
        <p:spPr>
          <a:xfrm>
            <a:off x="5194169" y="6103952"/>
            <a:ext cx="3603334" cy="404406"/>
          </a:xfrm>
          <a:prstGeom prst="rect">
            <a:avLst/>
          </a:prstGeom>
          <a:noFill/>
        </p:spPr>
        <p:txBody>
          <a:bodyPr wrap="square" rtlCol="0" anchor="t">
            <a:spAutoFit/>
          </a:bodyPr>
          <a:lstStyle>
            <a:defPPr>
              <a:defRPr lang="en-US"/>
            </a:defPPr>
            <a:lvl1pPr algn="ctr">
              <a:lnSpc>
                <a:spcPts val="2400"/>
              </a:lnSpc>
              <a:defRPr sz="2400">
                <a:solidFill>
                  <a:schemeClr val="tx2"/>
                </a:solidFill>
              </a:defRPr>
            </a:lvl1pPr>
          </a:lstStyle>
          <a:p>
            <a:r>
              <a:rPr lang="en-US" dirty="0"/>
              <a:t>(</a:t>
            </a:r>
            <a:r>
              <a:rPr lang="en-US" dirty="0" err="1"/>
              <a:t>opcional</a:t>
            </a:r>
            <a:r>
              <a:rPr lang="en-US" dirty="0"/>
              <a:t>, </a:t>
            </a:r>
            <a:r>
              <a:rPr lang="en-US" dirty="0" err="1"/>
              <a:t>consulte</a:t>
            </a:r>
            <a:r>
              <a:rPr lang="en-US" dirty="0"/>
              <a:t> </a:t>
            </a:r>
            <a:r>
              <a:rPr lang="en-US" dirty="0" err="1"/>
              <a:t>pág</a:t>
            </a:r>
            <a:r>
              <a:rPr lang="en-US" dirty="0"/>
              <a:t>. 99)</a:t>
            </a:r>
          </a:p>
        </p:txBody>
      </p:sp>
    </p:spTree>
    <p:extLst>
      <p:ext uri="{BB962C8B-B14F-4D97-AF65-F5344CB8AC3E}">
        <p14:creationId xmlns:p14="http://schemas.microsoft.com/office/powerpoint/2010/main" val="36703892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9288" y="428657"/>
            <a:ext cx="5071347" cy="5801413"/>
          </a:xfrm>
          <a:prstGeom prst="rect">
            <a:avLst/>
          </a:prstGeom>
        </p:spPr>
      </p:pic>
      <p:sp>
        <p:nvSpPr>
          <p:cNvPr id="7" name="TextBox 6">
            <a:extLst>
              <a:ext uri="{FF2B5EF4-FFF2-40B4-BE49-F238E27FC236}">
                <a16:creationId xmlns:a16="http://schemas.microsoft.com/office/drawing/2014/main" id="{12FA1C96-8601-468E-991D-27904ABC5638}"/>
              </a:ext>
            </a:extLst>
          </p:cNvPr>
          <p:cNvSpPr txBox="1"/>
          <p:nvPr/>
        </p:nvSpPr>
        <p:spPr>
          <a:xfrm>
            <a:off x="190501" y="149823"/>
            <a:ext cx="3242772" cy="3330464"/>
          </a:xfrm>
          <a:prstGeom prst="rect">
            <a:avLst/>
          </a:prstGeom>
          <a:noFill/>
        </p:spPr>
        <p:txBody>
          <a:bodyPr wrap="square" rtlCol="0" anchor="t">
            <a:spAutoFit/>
          </a:bodyPr>
          <a:lstStyle>
            <a:defPPr>
              <a:defRPr lang="en-US"/>
            </a:defPPr>
            <a:lvl1pPr algn="ctr">
              <a:lnSpc>
                <a:spcPts val="2400"/>
              </a:lnSpc>
              <a:defRPr sz="2400">
                <a:solidFill>
                  <a:schemeClr val="tx2"/>
                </a:solidFill>
                <a:cs typeface="Calibri"/>
              </a:defRPr>
            </a:lvl1pPr>
          </a:lstStyle>
          <a:p>
            <a:pPr algn="l">
              <a:lnSpc>
                <a:spcPts val="3600"/>
              </a:lnSpc>
            </a:pPr>
            <a:r>
              <a:rPr lang="en-US" sz="3600" dirty="0" err="1"/>
              <a:t>Llenar</a:t>
            </a:r>
            <a:r>
              <a:rPr lang="en-US" sz="3600" dirty="0"/>
              <a:t> la hoja de </a:t>
            </a:r>
            <a:r>
              <a:rPr lang="en-US" sz="3600" dirty="0" err="1"/>
              <a:t>trabajo</a:t>
            </a:r>
            <a:r>
              <a:rPr lang="en-US" sz="3600" dirty="0"/>
              <a:t> de </a:t>
            </a:r>
            <a:r>
              <a:rPr lang="en-US" sz="3600" dirty="0" err="1"/>
              <a:t>análisis</a:t>
            </a:r>
            <a:r>
              <a:rPr lang="en-US" sz="3600" dirty="0"/>
              <a:t> de </a:t>
            </a:r>
            <a:r>
              <a:rPr lang="en-US" sz="3600" dirty="0" err="1"/>
              <a:t>peligros</a:t>
            </a:r>
            <a:endParaRPr lang="en-US" sz="3600" dirty="0"/>
          </a:p>
          <a:p>
            <a:pPr>
              <a:lnSpc>
                <a:spcPts val="3600"/>
              </a:lnSpc>
            </a:pPr>
            <a:endParaRPr lang="en-US" sz="3600" dirty="0"/>
          </a:p>
          <a:p>
            <a:pPr algn="l">
              <a:lnSpc>
                <a:spcPts val="3600"/>
              </a:lnSpc>
            </a:pPr>
            <a:r>
              <a:rPr lang="en-US" sz="3600" dirty="0" err="1"/>
              <a:t>Identificar</a:t>
            </a:r>
            <a:r>
              <a:rPr lang="en-US" sz="3600" dirty="0"/>
              <a:t> los PCC</a:t>
            </a:r>
          </a:p>
        </p:txBody>
      </p:sp>
      <p:cxnSp>
        <p:nvCxnSpPr>
          <p:cNvPr id="10" name="Straight Connector 9">
            <a:extLst>
              <a:ext uri="{FF2B5EF4-FFF2-40B4-BE49-F238E27FC236}">
                <a16:creationId xmlns:a16="http://schemas.microsoft.com/office/drawing/2014/main" id="{A94E872B-BE2E-4CF3-80FF-9EAC6DDB6D90}"/>
              </a:ext>
            </a:extLst>
          </p:cNvPr>
          <p:cNvCxnSpPr>
            <a:cxnSpLocks/>
          </p:cNvCxnSpPr>
          <p:nvPr/>
        </p:nvCxnSpPr>
        <p:spPr>
          <a:xfrm flipV="1">
            <a:off x="275321" y="3315565"/>
            <a:ext cx="2484338" cy="137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0980" y="149823"/>
            <a:ext cx="4908334" cy="5883219"/>
          </a:xfrm>
          <a:prstGeom prst="rect">
            <a:avLst/>
          </a:prstGeom>
        </p:spPr>
      </p:pic>
      <p:sp>
        <p:nvSpPr>
          <p:cNvPr id="4" name="Rectangle 3">
            <a:extLst>
              <a:ext uri="{FF2B5EF4-FFF2-40B4-BE49-F238E27FC236}">
                <a16:creationId xmlns:a16="http://schemas.microsoft.com/office/drawing/2014/main" id="{882099C7-B93D-4628-BEB6-C35D0F4D03F8}"/>
              </a:ext>
            </a:extLst>
          </p:cNvPr>
          <p:cNvSpPr/>
          <p:nvPr/>
        </p:nvSpPr>
        <p:spPr>
          <a:xfrm>
            <a:off x="7609710" y="1865244"/>
            <a:ext cx="621102" cy="397094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83E18983-A63B-4F62-9644-92887F710834}"/>
              </a:ext>
            </a:extLst>
          </p:cNvPr>
          <p:cNvSpPr>
            <a:spLocks noGrp="1"/>
          </p:cNvSpPr>
          <p:nvPr>
            <p:ph type="sldNum" sz="quarter" idx="12"/>
          </p:nvPr>
        </p:nvSpPr>
        <p:spPr/>
        <p:txBody>
          <a:bodyPr/>
          <a:lstStyle/>
          <a:p>
            <a:fld id="{0EFD6486-B175-4FBC-B227-54A17EA79893}" type="slidenum">
              <a:rPr lang="en-US" smtClean="0"/>
              <a:pPr/>
              <a:t>105</a:t>
            </a:fld>
            <a:endParaRPr lang="en-US" dirty="0"/>
          </a:p>
        </p:txBody>
      </p:sp>
      <p:sp>
        <p:nvSpPr>
          <p:cNvPr id="6" name="TextBox 5">
            <a:extLst>
              <a:ext uri="{FF2B5EF4-FFF2-40B4-BE49-F238E27FC236}">
                <a16:creationId xmlns:a16="http://schemas.microsoft.com/office/drawing/2014/main" id="{5D8465BB-CD57-495B-A8A9-5C73CCC72F89}"/>
              </a:ext>
            </a:extLst>
          </p:cNvPr>
          <p:cNvSpPr txBox="1"/>
          <p:nvPr/>
        </p:nvSpPr>
        <p:spPr>
          <a:xfrm>
            <a:off x="220381" y="3451568"/>
            <a:ext cx="3242772" cy="404406"/>
          </a:xfrm>
          <a:prstGeom prst="rect">
            <a:avLst/>
          </a:prstGeom>
          <a:noFill/>
        </p:spPr>
        <p:txBody>
          <a:bodyPr wrap="square" rtlCol="0" anchor="t">
            <a:spAutoFit/>
          </a:bodyPr>
          <a:lstStyle>
            <a:defPPr>
              <a:defRPr lang="en-US"/>
            </a:defPPr>
            <a:lvl1pPr algn="ctr">
              <a:lnSpc>
                <a:spcPts val="2400"/>
              </a:lnSpc>
              <a:defRPr sz="2400">
                <a:solidFill>
                  <a:schemeClr val="tx2"/>
                </a:solidFill>
              </a:defRPr>
            </a:lvl1pPr>
          </a:lstStyle>
          <a:p>
            <a:r>
              <a:rPr lang="en-US" dirty="0"/>
              <a:t>(</a:t>
            </a:r>
            <a:r>
              <a:rPr lang="en-US" dirty="0" err="1"/>
              <a:t>consulte</a:t>
            </a:r>
            <a:r>
              <a:rPr lang="en-US" dirty="0"/>
              <a:t> </a:t>
            </a:r>
            <a:r>
              <a:rPr lang="en-US" dirty="0" err="1"/>
              <a:t>pág</a:t>
            </a:r>
            <a:r>
              <a:rPr lang="en-US" dirty="0"/>
              <a:t>. 101 -102)</a:t>
            </a:r>
          </a:p>
        </p:txBody>
      </p:sp>
    </p:spTree>
    <p:extLst>
      <p:ext uri="{BB962C8B-B14F-4D97-AF65-F5344CB8AC3E}">
        <p14:creationId xmlns:p14="http://schemas.microsoft.com/office/powerpoint/2010/main" val="12277528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74093" y="466872"/>
            <a:ext cx="3960273" cy="5196129"/>
          </a:xfrm>
          <a:prstGeom prst="rect">
            <a:avLst/>
          </a:prstGeom>
        </p:spPr>
      </p:pic>
      <p:sp>
        <p:nvSpPr>
          <p:cNvPr id="11" name="TextBox 10">
            <a:extLst>
              <a:ext uri="{FF2B5EF4-FFF2-40B4-BE49-F238E27FC236}">
                <a16:creationId xmlns:a16="http://schemas.microsoft.com/office/drawing/2014/main" id="{5EE7D885-1C76-4B85-94D7-6B35E908A087}"/>
              </a:ext>
            </a:extLst>
          </p:cNvPr>
          <p:cNvSpPr txBox="1"/>
          <p:nvPr/>
        </p:nvSpPr>
        <p:spPr>
          <a:xfrm>
            <a:off x="242585" y="234694"/>
            <a:ext cx="4343400" cy="1754326"/>
          </a:xfrm>
          <a:prstGeom prst="rect">
            <a:avLst/>
          </a:prstGeom>
          <a:noFill/>
        </p:spPr>
        <p:txBody>
          <a:bodyPr wrap="square" rtlCol="0" anchor="t">
            <a:spAutoFit/>
          </a:bodyPr>
          <a:lstStyle/>
          <a:p>
            <a:r>
              <a:rPr lang="es-ES" sz="3600" dirty="0">
                <a:solidFill>
                  <a:schemeClr val="tx2"/>
                </a:solidFill>
              </a:rPr>
              <a:t>Use las recomendaciones en la Guía de la FDA</a:t>
            </a:r>
            <a:endParaRPr lang="en-US" sz="3600" dirty="0">
              <a:solidFill>
                <a:schemeClr val="tx2"/>
              </a:solidFill>
              <a:cs typeface="Calibri"/>
            </a:endParaRPr>
          </a:p>
        </p:txBody>
      </p:sp>
      <p:sp>
        <p:nvSpPr>
          <p:cNvPr id="13" name="TextBox 12">
            <a:extLst>
              <a:ext uri="{FF2B5EF4-FFF2-40B4-BE49-F238E27FC236}">
                <a16:creationId xmlns:a16="http://schemas.microsoft.com/office/drawing/2014/main" id="{FD8105D2-7584-4D78-9FF4-D77F8AC5DA34}"/>
              </a:ext>
            </a:extLst>
          </p:cNvPr>
          <p:cNvSpPr txBox="1"/>
          <p:nvPr/>
        </p:nvSpPr>
        <p:spPr>
          <a:xfrm>
            <a:off x="187089" y="2549160"/>
            <a:ext cx="4617855" cy="2923877"/>
          </a:xfrm>
          <a:prstGeom prst="rect">
            <a:avLst/>
          </a:prstGeom>
          <a:noFill/>
        </p:spPr>
        <p:txBody>
          <a:bodyPr wrap="square" rtlCol="0" anchor="t">
            <a:spAutoFit/>
          </a:bodyPr>
          <a:lstStyle/>
          <a:p>
            <a:r>
              <a:rPr lang="en-US" sz="2800" b="1" dirty="0">
                <a:solidFill>
                  <a:schemeClr val="tx2"/>
                </a:solidFill>
              </a:rPr>
              <a:t>Por </a:t>
            </a:r>
            <a:r>
              <a:rPr lang="en-US" sz="2800" b="1" dirty="0" err="1">
                <a:solidFill>
                  <a:schemeClr val="tx2"/>
                </a:solidFill>
              </a:rPr>
              <a:t>ejemplo</a:t>
            </a:r>
            <a:r>
              <a:rPr lang="en-US" sz="2800" b="1" dirty="0">
                <a:solidFill>
                  <a:schemeClr val="tx2"/>
                </a:solidFill>
              </a:rPr>
              <a:t>, ‘los </a:t>
            </a:r>
            <a:r>
              <a:rPr lang="en-US" sz="2800" b="1" dirty="0" err="1">
                <a:solidFill>
                  <a:schemeClr val="tx2"/>
                </a:solidFill>
              </a:rPr>
              <a:t>probables</a:t>
            </a:r>
            <a:r>
              <a:rPr lang="en-US" sz="2800" b="1" dirty="0">
                <a:solidFill>
                  <a:schemeClr val="tx2"/>
                </a:solidFill>
              </a:rPr>
              <a:t> PCC’ por la </a:t>
            </a:r>
            <a:r>
              <a:rPr lang="en-US" sz="2800" b="1" dirty="0" err="1">
                <a:solidFill>
                  <a:schemeClr val="tx2"/>
                </a:solidFill>
              </a:rPr>
              <a:t>formación</a:t>
            </a:r>
            <a:r>
              <a:rPr lang="en-US" sz="2800" b="1" dirty="0">
                <a:solidFill>
                  <a:schemeClr val="tx2"/>
                </a:solidFill>
              </a:rPr>
              <a:t> de </a:t>
            </a:r>
            <a:r>
              <a:rPr lang="en-US" sz="2800" b="1" dirty="0" err="1">
                <a:solidFill>
                  <a:schemeClr val="tx2"/>
                </a:solidFill>
              </a:rPr>
              <a:t>histamina</a:t>
            </a:r>
            <a:r>
              <a:rPr lang="en-US" sz="2800" b="1" dirty="0">
                <a:solidFill>
                  <a:schemeClr val="tx2"/>
                </a:solidFill>
              </a:rPr>
              <a:t> </a:t>
            </a:r>
            <a:r>
              <a:rPr lang="en-US" sz="2400" b="1" dirty="0">
                <a:solidFill>
                  <a:schemeClr val="tx2"/>
                </a:solidFill>
              </a:rPr>
              <a:t>(</a:t>
            </a:r>
            <a:r>
              <a:rPr lang="en-US" sz="2400" b="1" spc="-20" dirty="0" err="1">
                <a:solidFill>
                  <a:schemeClr val="tx2"/>
                </a:solidFill>
                <a:cs typeface="Calibri"/>
              </a:rPr>
              <a:t>Guía</a:t>
            </a:r>
            <a:r>
              <a:rPr lang="en-US" sz="2400" b="1" spc="-20" dirty="0">
                <a:solidFill>
                  <a:schemeClr val="tx2"/>
                </a:solidFill>
                <a:cs typeface="Calibri"/>
              </a:rPr>
              <a:t> de la FDA</a:t>
            </a:r>
            <a:r>
              <a:rPr lang="en-US" sz="2400" b="1" dirty="0">
                <a:solidFill>
                  <a:schemeClr val="tx2"/>
                </a:solidFill>
              </a:rPr>
              <a:t>, </a:t>
            </a:r>
            <a:r>
              <a:rPr lang="en-US" sz="2400" b="1" dirty="0" err="1">
                <a:solidFill>
                  <a:schemeClr val="tx2"/>
                </a:solidFill>
              </a:rPr>
              <a:t>pág</a:t>
            </a:r>
            <a:r>
              <a:rPr lang="en-US" sz="2400" b="1" dirty="0">
                <a:solidFill>
                  <a:schemeClr val="tx2"/>
                </a:solidFill>
              </a:rPr>
              <a:t>. 122 -124)</a:t>
            </a:r>
            <a:br>
              <a:rPr lang="en-US" sz="2400" b="1" dirty="0">
                <a:solidFill>
                  <a:schemeClr val="tx2"/>
                </a:solidFill>
                <a:cs typeface="Calibri"/>
              </a:rPr>
            </a:br>
            <a:br>
              <a:rPr lang="en-US" sz="2400" b="1" dirty="0">
                <a:solidFill>
                  <a:schemeClr val="tx2"/>
                </a:solidFill>
                <a:cs typeface="Calibri"/>
              </a:rPr>
            </a:br>
            <a:r>
              <a:rPr lang="en-US" sz="2800" b="1" spc="-20" dirty="0">
                <a:solidFill>
                  <a:schemeClr val="tx2"/>
                </a:solidFill>
                <a:cs typeface="Calibri"/>
              </a:rPr>
              <a:t>Y </a:t>
            </a:r>
            <a:r>
              <a:rPr lang="en-US" sz="2800" b="1" spc="-20" dirty="0" err="1">
                <a:solidFill>
                  <a:schemeClr val="tx2"/>
                </a:solidFill>
                <a:cs typeface="Calibri"/>
              </a:rPr>
              <a:t>alergenos</a:t>
            </a:r>
            <a:r>
              <a:rPr lang="en-US" sz="2800" b="1" spc="-20" dirty="0">
                <a:solidFill>
                  <a:schemeClr val="tx2"/>
                </a:solidFill>
                <a:cs typeface="Calibri"/>
              </a:rPr>
              <a:t> </a:t>
            </a:r>
            <a:r>
              <a:rPr lang="en-US" sz="2800" b="1" spc="-20" dirty="0" err="1">
                <a:solidFill>
                  <a:schemeClr val="tx2"/>
                </a:solidFill>
                <a:cs typeface="Calibri"/>
              </a:rPr>
              <a:t>alimentarios</a:t>
            </a:r>
            <a:r>
              <a:rPr lang="en-US" sz="2800" b="1" spc="-20" dirty="0">
                <a:solidFill>
                  <a:schemeClr val="tx2"/>
                </a:solidFill>
                <a:cs typeface="Calibri"/>
              </a:rPr>
              <a:t> </a:t>
            </a:r>
            <a:endParaRPr lang="en-US" sz="2800" b="1" dirty="0">
              <a:solidFill>
                <a:schemeClr val="tx2"/>
              </a:solidFill>
              <a:cs typeface="Calibri"/>
            </a:endParaRPr>
          </a:p>
          <a:p>
            <a:r>
              <a:rPr lang="en-US" sz="2400" spc="-20" dirty="0">
                <a:solidFill>
                  <a:schemeClr val="tx2"/>
                </a:solidFill>
                <a:cs typeface="Calibri"/>
              </a:rPr>
              <a:t>(</a:t>
            </a:r>
            <a:r>
              <a:rPr lang="en-US" sz="2400" spc="-20" dirty="0" err="1">
                <a:solidFill>
                  <a:schemeClr val="tx2"/>
                </a:solidFill>
                <a:cs typeface="Calibri"/>
              </a:rPr>
              <a:t>Guía</a:t>
            </a:r>
            <a:r>
              <a:rPr lang="en-US" sz="2400" spc="-20" dirty="0">
                <a:solidFill>
                  <a:schemeClr val="tx2"/>
                </a:solidFill>
                <a:cs typeface="Calibri"/>
              </a:rPr>
              <a:t> de la FDA, </a:t>
            </a:r>
            <a:r>
              <a:rPr lang="en-US" sz="2400" spc="-20" dirty="0" err="1">
                <a:solidFill>
                  <a:schemeClr val="tx2"/>
                </a:solidFill>
                <a:cs typeface="Calibri"/>
              </a:rPr>
              <a:t>pág</a:t>
            </a:r>
            <a:r>
              <a:rPr lang="en-US" sz="2400" spc="-20" dirty="0">
                <a:solidFill>
                  <a:schemeClr val="tx2"/>
                </a:solidFill>
                <a:cs typeface="Calibri"/>
              </a:rPr>
              <a:t>. 364)</a:t>
            </a:r>
            <a:endParaRPr lang="en-US" sz="2800" dirty="0">
              <a:solidFill>
                <a:schemeClr val="tx2"/>
              </a:solidFill>
              <a:cs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153">
            <a:off x="4859421" y="2625008"/>
            <a:ext cx="2680526" cy="3378670"/>
          </a:xfrm>
          <a:prstGeom prst="rect">
            <a:avLst/>
          </a:prstGeom>
        </p:spPr>
      </p:pic>
      <p:cxnSp>
        <p:nvCxnSpPr>
          <p:cNvPr id="14" name="Straight Arrow Connector 13">
            <a:extLst>
              <a:ext uri="{FF2B5EF4-FFF2-40B4-BE49-F238E27FC236}">
                <a16:creationId xmlns:a16="http://schemas.microsoft.com/office/drawing/2014/main" id="{7921CF7A-700F-4FB7-A8FA-AC442C621C62}"/>
              </a:ext>
            </a:extLst>
          </p:cNvPr>
          <p:cNvCxnSpPr>
            <a:cxnSpLocks/>
          </p:cNvCxnSpPr>
          <p:nvPr/>
        </p:nvCxnSpPr>
        <p:spPr>
          <a:xfrm>
            <a:off x="4285394" y="3745523"/>
            <a:ext cx="688699" cy="0"/>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BA44A3EB-09A1-4A1F-B739-958354434DDC}"/>
              </a:ext>
            </a:extLst>
          </p:cNvPr>
          <p:cNvSpPr>
            <a:spLocks noGrp="1"/>
          </p:cNvSpPr>
          <p:nvPr>
            <p:ph type="sldNum" sz="quarter" idx="12"/>
          </p:nvPr>
        </p:nvSpPr>
        <p:spPr/>
        <p:txBody>
          <a:bodyPr/>
          <a:lstStyle/>
          <a:p>
            <a:fld id="{0EFD6486-B175-4FBC-B227-54A17EA79893}" type="slidenum">
              <a:rPr lang="en-US" smtClean="0"/>
              <a:t>106</a:t>
            </a:fld>
            <a:endParaRPr lang="en-US"/>
          </a:p>
        </p:txBody>
      </p:sp>
      <p:grpSp>
        <p:nvGrpSpPr>
          <p:cNvPr id="8" name="Group 7">
            <a:extLst>
              <a:ext uri="{FF2B5EF4-FFF2-40B4-BE49-F238E27FC236}">
                <a16:creationId xmlns:a16="http://schemas.microsoft.com/office/drawing/2014/main" id="{3ED4D078-2E4E-4EC8-99AD-DD3B150121FA}"/>
              </a:ext>
            </a:extLst>
          </p:cNvPr>
          <p:cNvGrpSpPr/>
          <p:nvPr/>
        </p:nvGrpSpPr>
        <p:grpSpPr>
          <a:xfrm rot="787526">
            <a:off x="4871846" y="346721"/>
            <a:ext cx="1144283" cy="1095094"/>
            <a:chOff x="279831" y="1353930"/>
            <a:chExt cx="1262407" cy="1596603"/>
          </a:xfrm>
        </p:grpSpPr>
        <p:sp>
          <p:nvSpPr>
            <p:cNvPr id="9" name="Explosion: 8 Points 8">
              <a:extLst>
                <a:ext uri="{FF2B5EF4-FFF2-40B4-BE49-F238E27FC236}">
                  <a16:creationId xmlns:a16="http://schemas.microsoft.com/office/drawing/2014/main" id="{2322E6DB-D265-4C4D-B178-E30969B443C4}"/>
                </a:ext>
              </a:extLst>
            </p:cNvPr>
            <p:cNvSpPr/>
            <p:nvPr/>
          </p:nvSpPr>
          <p:spPr>
            <a:xfrm rot="743191">
              <a:off x="279831" y="1353930"/>
              <a:ext cx="1262407" cy="1596603"/>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C94EEE9-7BE8-4832-B54E-4B0960072CAC}"/>
                </a:ext>
              </a:extLst>
            </p:cNvPr>
            <p:cNvSpPr txBox="1"/>
            <p:nvPr/>
          </p:nvSpPr>
          <p:spPr>
            <a:xfrm rot="21235225">
              <a:off x="511779" y="1808916"/>
              <a:ext cx="993929" cy="523219"/>
            </a:xfrm>
            <a:prstGeom prst="rect">
              <a:avLst/>
            </a:prstGeom>
            <a:noFill/>
          </p:spPr>
          <p:txBody>
            <a:bodyPr wrap="square" rtlCol="0">
              <a:spAutoFit/>
            </a:bodyPr>
            <a:lstStyle/>
            <a:p>
              <a:r>
                <a:rPr lang="en-US" sz="2000" dirty="0">
                  <a:solidFill>
                    <a:srgbClr val="FF0000"/>
                  </a:solidFill>
                </a:rPr>
                <a:t>¡</a:t>
              </a:r>
              <a:r>
                <a:rPr lang="en-US" sz="2000" b="1" dirty="0" err="1">
                  <a:solidFill>
                    <a:srgbClr val="FF0000"/>
                  </a:solidFill>
                </a:rPr>
                <a:t>Ojo</a:t>
              </a:r>
              <a:r>
                <a:rPr lang="en-US" sz="2000" dirty="0">
                  <a:solidFill>
                    <a:srgbClr val="FF0000"/>
                  </a:solidFill>
                </a:rPr>
                <a:t>!</a:t>
              </a:r>
            </a:p>
          </p:txBody>
        </p:sp>
      </p:grpSp>
    </p:spTree>
    <p:extLst>
      <p:ext uri="{BB962C8B-B14F-4D97-AF65-F5344CB8AC3E}">
        <p14:creationId xmlns:p14="http://schemas.microsoft.com/office/powerpoint/2010/main" val="30547215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39D186F6-76EE-4905-811F-043ED582D67A}"/>
              </a:ext>
            </a:extLst>
          </p:cNvPr>
          <p:cNvGrpSpPr/>
          <p:nvPr/>
        </p:nvGrpSpPr>
        <p:grpSpPr>
          <a:xfrm>
            <a:off x="1299934" y="884841"/>
            <a:ext cx="7567812" cy="6887012"/>
            <a:chOff x="1379236" y="889477"/>
            <a:chExt cx="7567812" cy="6887012"/>
          </a:xfrm>
        </p:grpSpPr>
        <p:pic>
          <p:nvPicPr>
            <p:cNvPr id="20" name="Picture 19">
              <a:extLst>
                <a:ext uri="{FF2B5EF4-FFF2-40B4-BE49-F238E27FC236}">
                  <a16:creationId xmlns:a16="http://schemas.microsoft.com/office/drawing/2014/main" id="{3BB99382-2CF4-4EAD-9661-4828B04C923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557928" y="1491616"/>
              <a:ext cx="4389120" cy="4897560"/>
            </a:xfrm>
            <a:prstGeom prst="rect">
              <a:avLst/>
            </a:prstGeom>
          </p:spPr>
        </p:pic>
        <p:pic>
          <p:nvPicPr>
            <p:cNvPr id="4" name="Picture 3">
              <a:extLst>
                <a:ext uri="{FF2B5EF4-FFF2-40B4-BE49-F238E27FC236}">
                  <a16:creationId xmlns:a16="http://schemas.microsoft.com/office/drawing/2014/main" id="{49B91AE4-34D8-4DA6-B20D-4D22F963D209}"/>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79236" y="889477"/>
              <a:ext cx="4338169" cy="5079046"/>
            </a:xfrm>
            <a:prstGeom prst="rect">
              <a:avLst/>
            </a:prstGeom>
          </p:spPr>
        </p:pic>
        <p:sp>
          <p:nvSpPr>
            <p:cNvPr id="21" name="Oval 20">
              <a:extLst>
                <a:ext uri="{FF2B5EF4-FFF2-40B4-BE49-F238E27FC236}">
                  <a16:creationId xmlns:a16="http://schemas.microsoft.com/office/drawing/2014/main" id="{45A16B71-2DDE-4BCE-A72E-B2A40A7A198C}"/>
                </a:ext>
              </a:extLst>
            </p:cNvPr>
            <p:cNvSpPr/>
            <p:nvPr/>
          </p:nvSpPr>
          <p:spPr>
            <a:xfrm>
              <a:off x="2662237" y="3681415"/>
              <a:ext cx="285745" cy="2857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9CA3D860-DF1A-41D0-AC7D-74FEBF0D3D08}"/>
                </a:ext>
              </a:extLst>
            </p:cNvPr>
            <p:cNvSpPr/>
            <p:nvPr/>
          </p:nvSpPr>
          <p:spPr>
            <a:xfrm>
              <a:off x="4981575" y="3681414"/>
              <a:ext cx="285745" cy="2857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BDB6B9F-A56A-4DBF-A9E8-192B5BBC5779}"/>
                </a:ext>
              </a:extLst>
            </p:cNvPr>
            <p:cNvSpPr/>
            <p:nvPr/>
          </p:nvSpPr>
          <p:spPr>
            <a:xfrm>
              <a:off x="8191897" y="4243582"/>
              <a:ext cx="285745" cy="2857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c 30">
              <a:extLst>
                <a:ext uri="{FF2B5EF4-FFF2-40B4-BE49-F238E27FC236}">
                  <a16:creationId xmlns:a16="http://schemas.microsoft.com/office/drawing/2014/main" id="{CC77C60C-92FA-4282-963F-A5B7716E07FA}"/>
                </a:ext>
              </a:extLst>
            </p:cNvPr>
            <p:cNvSpPr/>
            <p:nvPr/>
          </p:nvSpPr>
          <p:spPr>
            <a:xfrm rot="19912748">
              <a:off x="1583326" y="3480064"/>
              <a:ext cx="3771388" cy="2147046"/>
            </a:xfrm>
            <a:prstGeom prst="arc">
              <a:avLst>
                <a:gd name="adj1" fmla="val 16200000"/>
                <a:gd name="adj2" fmla="val 21470278"/>
              </a:avLst>
            </a:prstGeom>
            <a:ln w="38100">
              <a:solidFill>
                <a:srgbClr val="C0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Arc 31">
              <a:extLst>
                <a:ext uri="{FF2B5EF4-FFF2-40B4-BE49-F238E27FC236}">
                  <a16:creationId xmlns:a16="http://schemas.microsoft.com/office/drawing/2014/main" id="{C200C2BA-1DE2-46DA-B3FE-9585FC72ECD4}"/>
                </a:ext>
              </a:extLst>
            </p:cNvPr>
            <p:cNvSpPr/>
            <p:nvPr/>
          </p:nvSpPr>
          <p:spPr>
            <a:xfrm rot="19912748">
              <a:off x="4420339" y="3306626"/>
              <a:ext cx="4317203" cy="4469863"/>
            </a:xfrm>
            <a:prstGeom prst="arc">
              <a:avLst>
                <a:gd name="adj1" fmla="val 15877842"/>
                <a:gd name="adj2" fmla="val 20947256"/>
              </a:avLst>
            </a:prstGeom>
            <a:ln w="38100">
              <a:solidFill>
                <a:srgbClr val="C0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 name="Slide Number Placeholder 1">
            <a:extLst>
              <a:ext uri="{FF2B5EF4-FFF2-40B4-BE49-F238E27FC236}">
                <a16:creationId xmlns:a16="http://schemas.microsoft.com/office/drawing/2014/main" id="{DAD72C1C-F391-4605-A9C1-9C1648E4BD85}"/>
              </a:ext>
            </a:extLst>
          </p:cNvPr>
          <p:cNvSpPr>
            <a:spLocks noGrp="1"/>
          </p:cNvSpPr>
          <p:nvPr>
            <p:ph type="sldNum" sz="quarter" idx="12"/>
          </p:nvPr>
        </p:nvSpPr>
        <p:spPr/>
        <p:txBody>
          <a:bodyPr/>
          <a:lstStyle/>
          <a:p>
            <a:fld id="{0EFD6486-B175-4FBC-B227-54A17EA79893}" type="slidenum">
              <a:rPr lang="en-US" smtClean="0"/>
              <a:t>107</a:t>
            </a:fld>
            <a:endParaRPr lang="en-US"/>
          </a:p>
        </p:txBody>
      </p:sp>
      <p:grpSp>
        <p:nvGrpSpPr>
          <p:cNvPr id="17" name="Group 16">
            <a:extLst>
              <a:ext uri="{FF2B5EF4-FFF2-40B4-BE49-F238E27FC236}">
                <a16:creationId xmlns:a16="http://schemas.microsoft.com/office/drawing/2014/main" id="{9214858B-86BD-4843-98D8-8D98102B0289}"/>
              </a:ext>
            </a:extLst>
          </p:cNvPr>
          <p:cNvGrpSpPr/>
          <p:nvPr/>
        </p:nvGrpSpPr>
        <p:grpSpPr>
          <a:xfrm>
            <a:off x="51517" y="261880"/>
            <a:ext cx="1144283" cy="1095094"/>
            <a:chOff x="279831" y="1353930"/>
            <a:chExt cx="1262407" cy="1596603"/>
          </a:xfrm>
        </p:grpSpPr>
        <p:sp>
          <p:nvSpPr>
            <p:cNvPr id="18" name="Explosion: 8 Points 17">
              <a:extLst>
                <a:ext uri="{FF2B5EF4-FFF2-40B4-BE49-F238E27FC236}">
                  <a16:creationId xmlns:a16="http://schemas.microsoft.com/office/drawing/2014/main" id="{316DF87D-20D4-4CCD-938D-BBA8E32D32CA}"/>
                </a:ext>
              </a:extLst>
            </p:cNvPr>
            <p:cNvSpPr/>
            <p:nvPr/>
          </p:nvSpPr>
          <p:spPr>
            <a:xfrm rot="743191">
              <a:off x="279831" y="1353930"/>
              <a:ext cx="1262407" cy="1596603"/>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CF819DF3-5B2C-4DBC-8D33-8B701DD39338}"/>
                </a:ext>
              </a:extLst>
            </p:cNvPr>
            <p:cNvSpPr txBox="1"/>
            <p:nvPr/>
          </p:nvSpPr>
          <p:spPr>
            <a:xfrm rot="21235225">
              <a:off x="511779" y="1808916"/>
              <a:ext cx="993929" cy="523219"/>
            </a:xfrm>
            <a:prstGeom prst="rect">
              <a:avLst/>
            </a:prstGeom>
            <a:noFill/>
          </p:spPr>
          <p:txBody>
            <a:bodyPr wrap="square" rtlCol="0">
              <a:spAutoFit/>
            </a:bodyPr>
            <a:lstStyle/>
            <a:p>
              <a:r>
                <a:rPr lang="en-US" sz="2000" dirty="0">
                  <a:solidFill>
                    <a:srgbClr val="FF0000"/>
                  </a:solidFill>
                </a:rPr>
                <a:t>¡</a:t>
              </a:r>
              <a:r>
                <a:rPr lang="en-US" sz="2000" b="1" dirty="0" err="1">
                  <a:solidFill>
                    <a:srgbClr val="FF0000"/>
                  </a:solidFill>
                </a:rPr>
                <a:t>Ojo</a:t>
              </a:r>
              <a:r>
                <a:rPr lang="en-US" sz="2000" dirty="0">
                  <a:solidFill>
                    <a:srgbClr val="FF0000"/>
                  </a:solidFill>
                </a:rPr>
                <a:t>!</a:t>
              </a:r>
            </a:p>
          </p:txBody>
        </p:sp>
      </p:grpSp>
      <p:sp>
        <p:nvSpPr>
          <p:cNvPr id="25" name="TextBox 24">
            <a:extLst>
              <a:ext uri="{FF2B5EF4-FFF2-40B4-BE49-F238E27FC236}">
                <a16:creationId xmlns:a16="http://schemas.microsoft.com/office/drawing/2014/main" id="{EDB00FD7-18F5-4A97-887B-0769BE04232D}"/>
              </a:ext>
            </a:extLst>
          </p:cNvPr>
          <p:cNvSpPr txBox="1"/>
          <p:nvPr/>
        </p:nvSpPr>
        <p:spPr>
          <a:xfrm>
            <a:off x="208062" y="124076"/>
            <a:ext cx="8593038" cy="735714"/>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a:t>PCC . . . </a:t>
            </a:r>
            <a:r>
              <a:rPr lang="es-ES" dirty="0"/>
              <a:t>aquí o más adelante</a:t>
            </a:r>
            <a:endParaRPr lang="en-US" dirty="0"/>
          </a:p>
        </p:txBody>
      </p:sp>
      <p:sp>
        <p:nvSpPr>
          <p:cNvPr id="26" name="TextBox 25">
            <a:extLst>
              <a:ext uri="{FF2B5EF4-FFF2-40B4-BE49-F238E27FC236}">
                <a16:creationId xmlns:a16="http://schemas.microsoft.com/office/drawing/2014/main" id="{F86EA630-DA3A-49A2-B962-D27DE7C2FB86}"/>
              </a:ext>
            </a:extLst>
          </p:cNvPr>
          <p:cNvSpPr txBox="1"/>
          <p:nvPr/>
        </p:nvSpPr>
        <p:spPr>
          <a:xfrm>
            <a:off x="7801320" y="4554951"/>
            <a:ext cx="1263379" cy="9233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u="sng" dirty="0">
                <a:solidFill>
                  <a:srgbClr val="800000"/>
                </a:solidFill>
              </a:rPr>
              <a:t>PCC</a:t>
            </a:r>
          </a:p>
          <a:p>
            <a:r>
              <a:rPr lang="es-ES" b="1" dirty="0">
                <a:solidFill>
                  <a:srgbClr val="800000"/>
                </a:solidFill>
              </a:rPr>
              <a:t>más adelante</a:t>
            </a:r>
            <a:r>
              <a:rPr lang="en-US" dirty="0">
                <a:solidFill>
                  <a:srgbClr val="800000"/>
                </a:solidFill>
              </a:rPr>
              <a:t> ​</a:t>
            </a:r>
          </a:p>
        </p:txBody>
      </p:sp>
      <p:sp>
        <p:nvSpPr>
          <p:cNvPr id="35" name="TextBox 34">
            <a:extLst>
              <a:ext uri="{FF2B5EF4-FFF2-40B4-BE49-F238E27FC236}">
                <a16:creationId xmlns:a16="http://schemas.microsoft.com/office/drawing/2014/main" id="{BD44ECD8-AB2F-422E-8A06-F7898D2C03D4}"/>
              </a:ext>
            </a:extLst>
          </p:cNvPr>
          <p:cNvSpPr txBox="1"/>
          <p:nvPr/>
        </p:nvSpPr>
        <p:spPr>
          <a:xfrm>
            <a:off x="4525152" y="676783"/>
            <a:ext cx="4389120" cy="830997"/>
          </a:xfrm>
          <a:prstGeom prst="rect">
            <a:avLst/>
          </a:prstGeom>
          <a:noFill/>
        </p:spPr>
        <p:txBody>
          <a:bodyPr wrap="square" rtlCol="0" anchor="t">
            <a:spAutoFit/>
          </a:bodyPr>
          <a:lstStyle/>
          <a:p>
            <a:pPr>
              <a:defRPr/>
            </a:pPr>
            <a:r>
              <a:rPr lang="es-ES" sz="2400" dirty="0">
                <a:solidFill>
                  <a:srgbClr val="44546A"/>
                </a:solidFill>
              </a:rPr>
              <a:t>Cada ‘Sí’ en la columna 3 requiere </a:t>
            </a:r>
            <a:br>
              <a:rPr lang="es-ES" sz="2400" dirty="0">
                <a:solidFill>
                  <a:srgbClr val="44546A"/>
                </a:solidFill>
              </a:rPr>
            </a:br>
            <a:r>
              <a:rPr lang="es-ES" sz="2400" dirty="0">
                <a:solidFill>
                  <a:srgbClr val="44546A"/>
                </a:solidFill>
              </a:rPr>
              <a:t>una respuesta en la columna 6</a:t>
            </a:r>
            <a:endParaRPr lang="en-US" sz="1600" b="0" i="0" u="none" strike="noStrike" kern="1200" cap="none" spc="0" baseline="0" noProof="0" dirty="0">
              <a:solidFill>
                <a:srgbClr val="44546A"/>
              </a:solidFill>
              <a:latin typeface="Calibri" panose="020F0502020204030204"/>
              <a:cs typeface="Calibri"/>
            </a:endParaRPr>
          </a:p>
        </p:txBody>
      </p:sp>
      <p:sp>
        <p:nvSpPr>
          <p:cNvPr id="37" name="TextBox 36">
            <a:extLst>
              <a:ext uri="{FF2B5EF4-FFF2-40B4-BE49-F238E27FC236}">
                <a16:creationId xmlns:a16="http://schemas.microsoft.com/office/drawing/2014/main" id="{8CD04A17-06EF-46C5-BB6A-CF78E6624A58}"/>
              </a:ext>
            </a:extLst>
          </p:cNvPr>
          <p:cNvSpPr txBox="1"/>
          <p:nvPr/>
        </p:nvSpPr>
        <p:spPr>
          <a:xfrm>
            <a:off x="2456993" y="4001440"/>
            <a:ext cx="1263379"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err="1">
                <a:solidFill>
                  <a:srgbClr val="800000"/>
                </a:solidFill>
              </a:rPr>
              <a:t>Peligro</a:t>
            </a:r>
            <a:r>
              <a:rPr lang="en-US" b="1" dirty="0">
                <a:solidFill>
                  <a:srgbClr val="800000"/>
                </a:solidFill>
              </a:rPr>
              <a:t> </a:t>
            </a:r>
            <a:r>
              <a:rPr lang="es-ES" b="1" dirty="0">
                <a:solidFill>
                  <a:srgbClr val="800000"/>
                </a:solidFill>
              </a:rPr>
              <a:t>aquí</a:t>
            </a:r>
            <a:r>
              <a:rPr lang="es-ES" b="1" dirty="0">
                <a:solidFill>
                  <a:srgbClr val="44546A"/>
                </a:solidFill>
              </a:rPr>
              <a:t> </a:t>
            </a:r>
            <a:endParaRPr lang="en-US" b="1" dirty="0">
              <a:solidFill>
                <a:srgbClr val="800000"/>
              </a:solidFill>
            </a:endParaRPr>
          </a:p>
        </p:txBody>
      </p:sp>
    </p:spTree>
    <p:extLst>
      <p:ext uri="{BB962C8B-B14F-4D97-AF65-F5344CB8AC3E}">
        <p14:creationId xmlns:p14="http://schemas.microsoft.com/office/powerpoint/2010/main" val="12663779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5091B8-BD0D-4C4C-8A38-8E1A15BCC172}"/>
              </a:ext>
            </a:extLst>
          </p:cNvPr>
          <p:cNvSpPr txBox="1"/>
          <p:nvPr/>
        </p:nvSpPr>
        <p:spPr>
          <a:xfrm>
            <a:off x="2437928" y="452029"/>
            <a:ext cx="6401272" cy="2308324"/>
          </a:xfrm>
          <a:prstGeom prst="rect">
            <a:avLst/>
          </a:prstGeom>
          <a:noFill/>
        </p:spPr>
        <p:txBody>
          <a:bodyPr wrap="square" rtlCol="0" anchor="t">
            <a:spAutoFit/>
          </a:bodyPr>
          <a:lstStyle>
            <a:defPPr>
              <a:defRPr lang="en-US"/>
            </a:defPPr>
            <a:lvl1pPr>
              <a:lnSpc>
                <a:spcPts val="5000"/>
              </a:lnSpc>
              <a:defRPr sz="4800">
                <a:solidFill>
                  <a:schemeClr val="tx2"/>
                </a:solidFill>
              </a:defRPr>
            </a:lvl1pPr>
          </a:lstStyle>
          <a:p>
            <a:r>
              <a:rPr lang="en-US" dirty="0"/>
              <a:t>Principio 3: </a:t>
            </a:r>
            <a:br>
              <a:rPr lang="en-US" dirty="0"/>
            </a:br>
            <a:r>
              <a:rPr lang="en-US" dirty="0" err="1"/>
              <a:t>Establecimiento</a:t>
            </a:r>
            <a:r>
              <a:rPr lang="en-US" dirty="0"/>
              <a:t> de </a:t>
            </a:r>
            <a:r>
              <a:rPr lang="en-US" dirty="0" err="1"/>
              <a:t>límites</a:t>
            </a:r>
            <a:r>
              <a:rPr lang="en-US" dirty="0"/>
              <a:t> </a:t>
            </a:r>
            <a:r>
              <a:rPr lang="en-US" dirty="0" err="1"/>
              <a:t>críticos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590" y="423893"/>
            <a:ext cx="1654129" cy="182858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1" y="2570055"/>
            <a:ext cx="8660668" cy="2663128"/>
          </a:xfrm>
          <a:prstGeom prst="rect">
            <a:avLst/>
          </a:prstGeom>
        </p:spPr>
      </p:pic>
      <p:sp>
        <p:nvSpPr>
          <p:cNvPr id="2" name="Slide Number Placeholder 1">
            <a:extLst>
              <a:ext uri="{FF2B5EF4-FFF2-40B4-BE49-F238E27FC236}">
                <a16:creationId xmlns:a16="http://schemas.microsoft.com/office/drawing/2014/main" id="{15F556F0-8B77-4C0D-B3E4-B89FFC941F1A}"/>
              </a:ext>
            </a:extLst>
          </p:cNvPr>
          <p:cNvSpPr>
            <a:spLocks noGrp="1"/>
          </p:cNvSpPr>
          <p:nvPr>
            <p:ph type="sldNum" sz="quarter" idx="12"/>
          </p:nvPr>
        </p:nvSpPr>
        <p:spPr/>
        <p:txBody>
          <a:bodyPr/>
          <a:lstStyle/>
          <a:p>
            <a:fld id="{0EFD6486-B175-4FBC-B227-54A17EA79893}" type="slidenum">
              <a:rPr lang="en-US" smtClean="0"/>
              <a:t>108</a:t>
            </a:fld>
            <a:endParaRPr lang="en-US"/>
          </a:p>
        </p:txBody>
      </p:sp>
    </p:spTree>
    <p:extLst>
      <p:ext uri="{BB962C8B-B14F-4D97-AF65-F5344CB8AC3E}">
        <p14:creationId xmlns:p14="http://schemas.microsoft.com/office/powerpoint/2010/main" val="166395730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6544B39-E357-4918-A41D-C5B93D9E16D9}"/>
              </a:ext>
            </a:extLst>
          </p:cNvPr>
          <p:cNvSpPr txBox="1"/>
          <p:nvPr/>
        </p:nvSpPr>
        <p:spPr>
          <a:xfrm>
            <a:off x="419100" y="150889"/>
            <a:ext cx="8420100" cy="830997"/>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s-ES" dirty="0"/>
              <a:t>¿Qué es un límite crítico?</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1" y="1290445"/>
            <a:ext cx="8610600" cy="2388182"/>
          </a:xfrm>
          <a:prstGeom prst="rect">
            <a:avLst/>
          </a:prstGeom>
        </p:spPr>
      </p:pic>
      <p:sp>
        <p:nvSpPr>
          <p:cNvPr id="2" name="Slide Number Placeholder 1">
            <a:extLst>
              <a:ext uri="{FF2B5EF4-FFF2-40B4-BE49-F238E27FC236}">
                <a16:creationId xmlns:a16="http://schemas.microsoft.com/office/drawing/2014/main" id="{8214D986-C027-4D57-B243-592B114A46BE}"/>
              </a:ext>
            </a:extLst>
          </p:cNvPr>
          <p:cNvSpPr>
            <a:spLocks noGrp="1"/>
          </p:cNvSpPr>
          <p:nvPr>
            <p:ph type="sldNum" sz="quarter" idx="12"/>
          </p:nvPr>
        </p:nvSpPr>
        <p:spPr/>
        <p:txBody>
          <a:bodyPr/>
          <a:lstStyle/>
          <a:p>
            <a:fld id="{0EFD6486-B175-4FBC-B227-54A17EA79893}" type="slidenum">
              <a:rPr lang="en-US" smtClean="0"/>
              <a:t>109</a:t>
            </a:fld>
            <a:endParaRPr lang="en-US"/>
          </a:p>
        </p:txBody>
      </p:sp>
    </p:spTree>
    <p:extLst>
      <p:ext uri="{BB962C8B-B14F-4D97-AF65-F5344CB8AC3E}">
        <p14:creationId xmlns:p14="http://schemas.microsoft.com/office/powerpoint/2010/main" val="770401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87081F-7B77-4FD3-8DD9-F1C14EB0F74D}"/>
              </a:ext>
            </a:extLst>
          </p:cNvPr>
          <p:cNvSpPr txBox="1"/>
          <p:nvPr/>
        </p:nvSpPr>
        <p:spPr>
          <a:xfrm>
            <a:off x="190500" y="114300"/>
            <a:ext cx="8648700" cy="716478"/>
          </a:xfrm>
          <a:prstGeom prst="rect">
            <a:avLst/>
          </a:prstGeom>
          <a:noFill/>
        </p:spPr>
        <p:txBody>
          <a:bodyPr wrap="square" rtlCol="0" anchor="t">
            <a:spAutoFit/>
          </a:bodyPr>
          <a:lstStyle>
            <a:defPPr>
              <a:defRPr lang="en-US"/>
            </a:defPPr>
            <a:lvl1pPr algn="ctr">
              <a:lnSpc>
                <a:spcPts val="4800"/>
              </a:lnSpc>
              <a:defRPr sz="4800">
                <a:solidFill>
                  <a:schemeClr val="tx2"/>
                </a:solidFill>
              </a:defRPr>
            </a:lvl1pPr>
          </a:lstStyle>
          <a:p>
            <a:r>
              <a:rPr lang="en-US" dirty="0" err="1"/>
              <a:t>Capas</a:t>
            </a:r>
            <a:r>
              <a:rPr lang="en-US" dirty="0"/>
              <a:t> de </a:t>
            </a:r>
            <a:r>
              <a:rPr lang="en-US" dirty="0" err="1"/>
              <a:t>controles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830778"/>
            <a:ext cx="8324850" cy="5079031"/>
          </a:xfrm>
          <a:prstGeom prst="rect">
            <a:avLst/>
          </a:prstGeom>
        </p:spPr>
      </p:pic>
      <p:sp>
        <p:nvSpPr>
          <p:cNvPr id="3" name="Slide Number Placeholder 2">
            <a:extLst>
              <a:ext uri="{FF2B5EF4-FFF2-40B4-BE49-F238E27FC236}">
                <a16:creationId xmlns:a16="http://schemas.microsoft.com/office/drawing/2014/main" id="{145C3227-F9DC-4764-9668-682077381E1E}"/>
              </a:ext>
            </a:extLst>
          </p:cNvPr>
          <p:cNvSpPr>
            <a:spLocks noGrp="1"/>
          </p:cNvSpPr>
          <p:nvPr>
            <p:ph type="sldNum" sz="quarter" idx="12"/>
          </p:nvPr>
        </p:nvSpPr>
        <p:spPr/>
        <p:txBody>
          <a:bodyPr/>
          <a:lstStyle/>
          <a:p>
            <a:fld id="{0EFD6486-B175-4FBC-B227-54A17EA79893}" type="slidenum">
              <a:rPr lang="en-US" smtClean="0"/>
              <a:t>11</a:t>
            </a:fld>
            <a:endParaRPr lang="en-US"/>
          </a:p>
        </p:txBody>
      </p:sp>
    </p:spTree>
    <p:extLst>
      <p:ext uri="{BB962C8B-B14F-4D97-AF65-F5344CB8AC3E}">
        <p14:creationId xmlns:p14="http://schemas.microsoft.com/office/powerpoint/2010/main" val="29050380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0AC3FAA-39EE-46F4-81F8-08F9F30CD4ED}"/>
              </a:ext>
            </a:extLst>
          </p:cNvPr>
          <p:cNvSpPr txBox="1">
            <a:spLocks/>
          </p:cNvSpPr>
          <p:nvPr/>
        </p:nvSpPr>
        <p:spPr>
          <a:xfrm>
            <a:off x="419099" y="120650"/>
            <a:ext cx="8598292" cy="735714"/>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a:t>Fuentes y </a:t>
            </a:r>
            <a:r>
              <a:rPr lang="en-US" dirty="0" err="1"/>
              <a:t>ejemplos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60" y="685530"/>
            <a:ext cx="6173538" cy="427398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7600" y="1379040"/>
            <a:ext cx="5390350" cy="334231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6712" y="2161124"/>
            <a:ext cx="5220519" cy="3342315"/>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18726" y="2972036"/>
            <a:ext cx="5380876" cy="3017550"/>
          </a:xfrm>
          <a:prstGeom prst="rect">
            <a:avLst/>
          </a:prstGeom>
        </p:spPr>
      </p:pic>
      <p:sp>
        <p:nvSpPr>
          <p:cNvPr id="4" name="Slide Number Placeholder 3">
            <a:extLst>
              <a:ext uri="{FF2B5EF4-FFF2-40B4-BE49-F238E27FC236}">
                <a16:creationId xmlns:a16="http://schemas.microsoft.com/office/drawing/2014/main" id="{61A0A5B3-DC3A-442E-BAC2-AF742F014502}"/>
              </a:ext>
            </a:extLst>
          </p:cNvPr>
          <p:cNvSpPr>
            <a:spLocks noGrp="1"/>
          </p:cNvSpPr>
          <p:nvPr>
            <p:ph type="sldNum" sz="quarter" idx="12"/>
          </p:nvPr>
        </p:nvSpPr>
        <p:spPr/>
        <p:txBody>
          <a:bodyPr/>
          <a:lstStyle/>
          <a:p>
            <a:fld id="{0EFD6486-B175-4FBC-B227-54A17EA79893}" type="slidenum">
              <a:rPr lang="en-US" smtClean="0"/>
              <a:t>110</a:t>
            </a:fld>
            <a:endParaRPr lang="en-US"/>
          </a:p>
        </p:txBody>
      </p:sp>
      <p:sp>
        <p:nvSpPr>
          <p:cNvPr id="6" name="TextBox 5">
            <a:extLst>
              <a:ext uri="{FF2B5EF4-FFF2-40B4-BE49-F238E27FC236}">
                <a16:creationId xmlns:a16="http://schemas.microsoft.com/office/drawing/2014/main" id="{AEB82532-BC70-4AB1-9B9A-39B78EB18450}"/>
              </a:ext>
            </a:extLst>
          </p:cNvPr>
          <p:cNvSpPr txBox="1"/>
          <p:nvPr/>
        </p:nvSpPr>
        <p:spPr>
          <a:xfrm>
            <a:off x="5509260" y="6079512"/>
            <a:ext cx="3291840" cy="404406"/>
          </a:xfrm>
          <a:prstGeom prst="rect">
            <a:avLst/>
          </a:prstGeom>
          <a:noFill/>
        </p:spPr>
        <p:txBody>
          <a:bodyPr wrap="square" rtlCol="0" anchor="t">
            <a:spAutoFit/>
          </a:bodyPr>
          <a:lstStyle>
            <a:defPPr>
              <a:defRPr lang="en-US"/>
            </a:defPPr>
            <a:lvl1pPr algn="ctr">
              <a:lnSpc>
                <a:spcPts val="2400"/>
              </a:lnSpc>
              <a:defRPr sz="2400">
                <a:solidFill>
                  <a:schemeClr val="tx2"/>
                </a:solidFill>
              </a:defRPr>
            </a:lvl1pPr>
          </a:lstStyle>
          <a:p>
            <a:r>
              <a:rPr lang="en-US" dirty="0"/>
              <a:t>(</a:t>
            </a:r>
            <a:r>
              <a:rPr lang="en-US" dirty="0" err="1"/>
              <a:t>consulte</a:t>
            </a:r>
            <a:r>
              <a:rPr lang="en-US" dirty="0"/>
              <a:t> </a:t>
            </a:r>
            <a:r>
              <a:rPr lang="en-US" dirty="0" err="1"/>
              <a:t>pág</a:t>
            </a:r>
            <a:r>
              <a:rPr lang="en-US" dirty="0"/>
              <a:t>. 104-106) </a:t>
            </a:r>
          </a:p>
        </p:txBody>
      </p:sp>
    </p:spTree>
    <p:extLst>
      <p:ext uri="{BB962C8B-B14F-4D97-AF65-F5344CB8AC3E}">
        <p14:creationId xmlns:p14="http://schemas.microsoft.com/office/powerpoint/2010/main" val="22982867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a:extLst>
              <a:ext uri="{FF2B5EF4-FFF2-40B4-BE49-F238E27FC236}">
                <a16:creationId xmlns:a16="http://schemas.microsoft.com/office/drawing/2014/main" id="{5D9C8672-C056-4FB8-AB17-7E861C63FA20}"/>
              </a:ext>
            </a:extLst>
          </p:cNvPr>
          <p:cNvSpPr txBox="1">
            <a:spLocks noChangeArrowheads="1"/>
          </p:cNvSpPr>
          <p:nvPr/>
        </p:nvSpPr>
        <p:spPr bwMode="auto">
          <a:xfrm>
            <a:off x="417146" y="114300"/>
            <a:ext cx="84220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defRPr/>
            </a:pPr>
            <a:r>
              <a:rPr lang="en-US" altLang="en-US" sz="4800" b="1" dirty="0" err="1">
                <a:solidFill>
                  <a:srgbClr val="800000"/>
                </a:solidFill>
                <a:latin typeface="+mn-lt"/>
              </a:rPr>
              <a:t>Límites</a:t>
            </a:r>
            <a:r>
              <a:rPr lang="en-US" altLang="en-US" sz="4800" b="1" dirty="0">
                <a:solidFill>
                  <a:srgbClr val="800000"/>
                </a:solidFill>
                <a:latin typeface="+mn-lt"/>
              </a:rPr>
              <a:t> </a:t>
            </a:r>
            <a:r>
              <a:rPr lang="en-US" altLang="en-US" sz="4800" b="1" dirty="0" err="1">
                <a:solidFill>
                  <a:srgbClr val="800000"/>
                </a:solidFill>
                <a:latin typeface="+mn-lt"/>
              </a:rPr>
              <a:t>críticos</a:t>
            </a:r>
            <a:r>
              <a:rPr lang="en-US" altLang="en-US" sz="4800" b="1" dirty="0">
                <a:solidFill>
                  <a:srgbClr val="800000"/>
                </a:solidFill>
                <a:latin typeface="+mn-lt"/>
              </a:rPr>
              <a:t> </a:t>
            </a:r>
            <a:r>
              <a:rPr lang="en-US" altLang="en-US" sz="4800" b="1" dirty="0" err="1">
                <a:solidFill>
                  <a:srgbClr val="800000"/>
                </a:solidFill>
                <a:latin typeface="+mn-lt"/>
              </a:rPr>
              <a:t>recomendados</a:t>
            </a:r>
            <a:endParaRPr lang="en-US" altLang="en-US" sz="4800" b="1" dirty="0">
              <a:solidFill>
                <a:srgbClr val="800000"/>
              </a:solidFill>
              <a:latin typeface="+mn-lt"/>
              <a:cs typeface="Calibri"/>
            </a:endParaRPr>
          </a:p>
        </p:txBody>
      </p:sp>
      <p:sp>
        <p:nvSpPr>
          <p:cNvPr id="8" name="TextBox 7">
            <a:extLst>
              <a:ext uri="{FF2B5EF4-FFF2-40B4-BE49-F238E27FC236}">
                <a16:creationId xmlns:a16="http://schemas.microsoft.com/office/drawing/2014/main" id="{B412936C-62D6-4673-A451-DF01912D72D5}"/>
              </a:ext>
            </a:extLst>
          </p:cNvPr>
          <p:cNvSpPr txBox="1"/>
          <p:nvPr/>
        </p:nvSpPr>
        <p:spPr>
          <a:xfrm>
            <a:off x="419100" y="1594094"/>
            <a:ext cx="5473198" cy="1384995"/>
          </a:xfrm>
          <a:prstGeom prst="rect">
            <a:avLst/>
          </a:prstGeom>
          <a:noFill/>
        </p:spPr>
        <p:txBody>
          <a:bodyPr wrap="square" anchor="t">
            <a:spAutoFit/>
          </a:bodyPr>
          <a:lstStyle/>
          <a:p>
            <a:pPr>
              <a:defRPr/>
            </a:pPr>
            <a:r>
              <a:rPr lang="en-US" sz="2800" b="1" dirty="0">
                <a:solidFill>
                  <a:schemeClr val="tx2"/>
                </a:solidFill>
                <a:cs typeface="Arial" charset="0"/>
              </a:rPr>
              <a:t>Nota:</a:t>
            </a:r>
            <a:r>
              <a:rPr lang="en-US" sz="2800" dirty="0">
                <a:solidFill>
                  <a:schemeClr val="tx2"/>
                </a:solidFill>
                <a:cs typeface="Arial" charset="0"/>
              </a:rPr>
              <a:t>  </a:t>
            </a:r>
            <a:r>
              <a:rPr lang="es-ES" sz="2800" dirty="0">
                <a:solidFill>
                  <a:schemeClr val="tx2"/>
                </a:solidFill>
                <a:cs typeface="Arial" charset="0"/>
              </a:rPr>
              <a:t>La Guía de la FDA contiene estrategias de control con </a:t>
            </a:r>
            <a:r>
              <a:rPr lang="en-US" sz="2800" dirty="0" err="1">
                <a:solidFill>
                  <a:schemeClr val="tx2"/>
                </a:solidFill>
                <a:cs typeface="Arial" charset="0"/>
              </a:rPr>
              <a:t>l</a:t>
            </a:r>
            <a:r>
              <a:rPr lang="en-US" altLang="en-US" sz="2800" dirty="0" err="1">
                <a:solidFill>
                  <a:schemeClr val="tx2"/>
                </a:solidFill>
                <a:cs typeface="Arial" charset="0"/>
              </a:rPr>
              <a:t>ímites</a:t>
            </a:r>
            <a:r>
              <a:rPr lang="en-US" altLang="en-US" sz="2800" dirty="0">
                <a:solidFill>
                  <a:schemeClr val="tx2"/>
                </a:solidFill>
                <a:cs typeface="Arial" charset="0"/>
              </a:rPr>
              <a:t> </a:t>
            </a:r>
            <a:r>
              <a:rPr lang="en-US" altLang="en-US" sz="2800" dirty="0" err="1">
                <a:solidFill>
                  <a:schemeClr val="tx2"/>
                </a:solidFill>
                <a:cs typeface="Arial" charset="0"/>
              </a:rPr>
              <a:t>críticos</a:t>
            </a:r>
            <a:r>
              <a:rPr lang="es-ES" sz="2800" dirty="0">
                <a:solidFill>
                  <a:schemeClr val="tx2"/>
                </a:solidFill>
                <a:cs typeface="Arial" charset="0"/>
              </a:rPr>
              <a:t> recomendadas</a:t>
            </a:r>
            <a:endParaRPr lang="en-US" sz="2800" dirty="0">
              <a:solidFill>
                <a:schemeClr val="tx2"/>
              </a:solidFill>
              <a:latin typeface="+mn-lt"/>
              <a:cs typeface="Calibri"/>
            </a:endParaRPr>
          </a:p>
        </p:txBody>
      </p:sp>
      <p:sp>
        <p:nvSpPr>
          <p:cNvPr id="9" name="TextBox 8">
            <a:extLst>
              <a:ext uri="{FF2B5EF4-FFF2-40B4-BE49-F238E27FC236}">
                <a16:creationId xmlns:a16="http://schemas.microsoft.com/office/drawing/2014/main" id="{C8D2DB7C-B6CF-43BC-901B-14BC6139E72C}"/>
              </a:ext>
            </a:extLst>
          </p:cNvPr>
          <p:cNvSpPr txBox="1"/>
          <p:nvPr/>
        </p:nvSpPr>
        <p:spPr>
          <a:xfrm>
            <a:off x="419100" y="4047289"/>
            <a:ext cx="7391400" cy="1384995"/>
          </a:xfrm>
          <a:prstGeom prst="rect">
            <a:avLst/>
          </a:prstGeom>
          <a:noFill/>
        </p:spPr>
        <p:txBody>
          <a:bodyPr anchor="t">
            <a:spAutoFit/>
          </a:bodyPr>
          <a:lstStyle/>
          <a:p>
            <a:pPr>
              <a:defRPr/>
            </a:pPr>
            <a:r>
              <a:rPr lang="es-ES" sz="2800" dirty="0">
                <a:solidFill>
                  <a:schemeClr val="tx2"/>
                </a:solidFill>
                <a:cs typeface="Arial" charset="0"/>
              </a:rPr>
              <a:t>Los procesadores pueden seleccionar </a:t>
            </a:r>
            <a:r>
              <a:rPr lang="en-US" sz="2800" dirty="0" err="1">
                <a:solidFill>
                  <a:schemeClr val="tx2"/>
                </a:solidFill>
                <a:cs typeface="Arial" charset="0"/>
              </a:rPr>
              <a:t>l</a:t>
            </a:r>
            <a:r>
              <a:rPr lang="en-US" altLang="en-US" sz="2800" dirty="0" err="1">
                <a:solidFill>
                  <a:schemeClr val="tx2"/>
                </a:solidFill>
                <a:cs typeface="Arial" charset="0"/>
              </a:rPr>
              <a:t>ímites</a:t>
            </a:r>
            <a:r>
              <a:rPr lang="en-US" altLang="en-US" sz="2800" dirty="0">
                <a:solidFill>
                  <a:schemeClr val="tx2"/>
                </a:solidFill>
                <a:cs typeface="Arial" charset="0"/>
              </a:rPr>
              <a:t> </a:t>
            </a:r>
            <a:r>
              <a:rPr lang="en-US" altLang="en-US" sz="2800" dirty="0" err="1">
                <a:solidFill>
                  <a:schemeClr val="tx2"/>
                </a:solidFill>
                <a:cs typeface="Arial" charset="0"/>
              </a:rPr>
              <a:t>críticos</a:t>
            </a:r>
            <a:r>
              <a:rPr lang="es-ES" sz="2800" dirty="0">
                <a:solidFill>
                  <a:schemeClr val="tx2"/>
                </a:solidFill>
                <a:cs typeface="Arial" charset="0"/>
              </a:rPr>
              <a:t> alternativas; </a:t>
            </a:r>
            <a:r>
              <a:rPr lang="es-ES" sz="2800" b="1" dirty="0">
                <a:solidFill>
                  <a:schemeClr val="tx2"/>
                </a:solidFill>
                <a:cs typeface="Arial" charset="0"/>
              </a:rPr>
              <a:t>sin embargo </a:t>
            </a:r>
            <a:r>
              <a:rPr lang="es-ES" sz="2800" dirty="0">
                <a:solidFill>
                  <a:schemeClr val="tx2"/>
                </a:solidFill>
                <a:cs typeface="Arial" charset="0"/>
              </a:rPr>
              <a:t>un nivel equivalente DEBE ser demostrada y documentada</a:t>
            </a:r>
            <a:endParaRPr lang="en-US" sz="2800" dirty="0">
              <a:solidFill>
                <a:schemeClr val="tx2"/>
              </a:solidFill>
              <a:latin typeface="+mn-lt"/>
              <a:cs typeface="Calibri"/>
            </a:endParaRPr>
          </a:p>
        </p:txBody>
      </p:sp>
      <p:pic>
        <p:nvPicPr>
          <p:cNvPr id="10" name="Picture 9"/>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rot="705575">
            <a:off x="6543834" y="1591904"/>
            <a:ext cx="1885632" cy="2474068"/>
          </a:xfrm>
          <a:prstGeom prst="rect">
            <a:avLst/>
          </a:prstGeom>
        </p:spPr>
      </p:pic>
      <p:sp>
        <p:nvSpPr>
          <p:cNvPr id="2" name="Slide Number Placeholder 1">
            <a:extLst>
              <a:ext uri="{FF2B5EF4-FFF2-40B4-BE49-F238E27FC236}">
                <a16:creationId xmlns:a16="http://schemas.microsoft.com/office/drawing/2014/main" id="{2DA57C0E-7799-4A53-8691-7A5D9D5B40AF}"/>
              </a:ext>
            </a:extLst>
          </p:cNvPr>
          <p:cNvSpPr>
            <a:spLocks noGrp="1"/>
          </p:cNvSpPr>
          <p:nvPr>
            <p:ph type="sldNum" sz="quarter" idx="12"/>
          </p:nvPr>
        </p:nvSpPr>
        <p:spPr/>
        <p:txBody>
          <a:bodyPr/>
          <a:lstStyle/>
          <a:p>
            <a:fld id="{0EFD6486-B175-4FBC-B227-54A17EA79893}" type="slidenum">
              <a:rPr lang="en-US" smtClean="0"/>
              <a:t>111</a:t>
            </a:fld>
            <a:endParaRPr lang="en-US"/>
          </a:p>
        </p:txBody>
      </p:sp>
    </p:spTree>
    <p:extLst>
      <p:ext uri="{BB962C8B-B14F-4D97-AF65-F5344CB8AC3E}">
        <p14:creationId xmlns:p14="http://schemas.microsoft.com/office/powerpoint/2010/main" val="306082872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CDC503B-87BC-4DF1-83AC-70ED17EBC665}"/>
              </a:ext>
            </a:extLst>
          </p:cNvPr>
          <p:cNvSpPr txBox="1"/>
          <p:nvPr/>
        </p:nvSpPr>
        <p:spPr>
          <a:xfrm>
            <a:off x="4496220" y="6087549"/>
            <a:ext cx="4304880" cy="404406"/>
          </a:xfrm>
          <a:prstGeom prst="rect">
            <a:avLst/>
          </a:prstGeom>
          <a:noFill/>
        </p:spPr>
        <p:txBody>
          <a:bodyPr wrap="square" rtlCol="0" anchor="t">
            <a:spAutoFit/>
          </a:bodyPr>
          <a:lstStyle>
            <a:defPPr>
              <a:defRPr lang="en-US"/>
            </a:defPPr>
            <a:lvl1pPr algn="ctr">
              <a:lnSpc>
                <a:spcPts val="2400"/>
              </a:lnSpc>
              <a:defRPr sz="2400">
                <a:solidFill>
                  <a:schemeClr val="tx2"/>
                </a:solidFill>
              </a:defRPr>
            </a:lvl1pPr>
          </a:lstStyle>
          <a:p>
            <a:pPr algn="l"/>
            <a:r>
              <a:rPr lang="en-US" dirty="0" err="1"/>
              <a:t>Guía</a:t>
            </a:r>
            <a:r>
              <a:rPr lang="en-US" dirty="0"/>
              <a:t> de la FDA, </a:t>
            </a:r>
            <a:r>
              <a:rPr lang="en-US" dirty="0" err="1"/>
              <a:t>consulte</a:t>
            </a:r>
            <a:r>
              <a:rPr lang="en-US" dirty="0"/>
              <a:t> </a:t>
            </a:r>
            <a:r>
              <a:rPr lang="en-US" dirty="0" err="1"/>
              <a:t>pág</a:t>
            </a:r>
            <a:r>
              <a:rPr lang="en-US" dirty="0"/>
              <a:t>. 124</a:t>
            </a:r>
          </a:p>
        </p:txBody>
      </p:sp>
      <p:sp>
        <p:nvSpPr>
          <p:cNvPr id="12" name="TextBox 11">
            <a:extLst>
              <a:ext uri="{FF2B5EF4-FFF2-40B4-BE49-F238E27FC236}">
                <a16:creationId xmlns:a16="http://schemas.microsoft.com/office/drawing/2014/main" id="{3FFD4244-F61B-4CBE-91D6-DD80DD425D30}"/>
              </a:ext>
            </a:extLst>
          </p:cNvPr>
          <p:cNvSpPr txBox="1"/>
          <p:nvPr/>
        </p:nvSpPr>
        <p:spPr>
          <a:xfrm>
            <a:off x="419100" y="114300"/>
            <a:ext cx="8420100" cy="1332031"/>
          </a:xfrm>
          <a:prstGeom prst="rect">
            <a:avLst/>
          </a:prstGeom>
          <a:noFill/>
        </p:spPr>
        <p:txBody>
          <a:bodyPr wrap="square" rtlCol="0" anchor="t">
            <a:spAutoFit/>
          </a:bodyPr>
          <a:lstStyle/>
          <a:p>
            <a:pPr>
              <a:lnSpc>
                <a:spcPts val="4800"/>
              </a:lnSpc>
              <a:tabLst>
                <a:tab pos="2517775" algn="l"/>
              </a:tabLst>
            </a:pPr>
            <a:r>
              <a:rPr lang="en-US" sz="4800" b="1" dirty="0" err="1">
                <a:solidFill>
                  <a:schemeClr val="tx2"/>
                </a:solidFill>
                <a:latin typeface="+mn-lt"/>
              </a:rPr>
              <a:t>Ejemplo</a:t>
            </a:r>
            <a:r>
              <a:rPr lang="en-US" sz="4800" b="1" dirty="0">
                <a:solidFill>
                  <a:schemeClr val="tx2"/>
                </a:solidFill>
                <a:latin typeface="+mn-lt"/>
              </a:rPr>
              <a:t>:	</a:t>
            </a:r>
            <a:r>
              <a:rPr lang="en-US" sz="4800" dirty="0" err="1">
                <a:solidFill>
                  <a:schemeClr val="tx2"/>
                </a:solidFill>
                <a:latin typeface="+mn-lt"/>
              </a:rPr>
              <a:t>Peligro</a:t>
            </a:r>
            <a:r>
              <a:rPr lang="en-US" sz="4800" dirty="0">
                <a:solidFill>
                  <a:schemeClr val="tx2"/>
                </a:solidFill>
                <a:latin typeface="+mn-lt"/>
              </a:rPr>
              <a:t> = </a:t>
            </a:r>
            <a:r>
              <a:rPr lang="en-US" sz="4800" dirty="0" err="1">
                <a:solidFill>
                  <a:schemeClr val="tx2"/>
                </a:solidFill>
              </a:rPr>
              <a:t>hístamina</a:t>
            </a:r>
            <a:endParaRPr lang="en-US" sz="4800" dirty="0">
              <a:solidFill>
                <a:schemeClr val="tx2"/>
              </a:solidFill>
            </a:endParaRPr>
          </a:p>
          <a:p>
            <a:pPr>
              <a:lnSpc>
                <a:spcPts val="4800"/>
              </a:lnSpc>
              <a:tabLst>
                <a:tab pos="2517775" algn="l"/>
              </a:tabLst>
            </a:pPr>
            <a:r>
              <a:rPr lang="en-US" sz="4800" dirty="0">
                <a:solidFill>
                  <a:schemeClr val="tx2"/>
                </a:solidFill>
                <a:latin typeface="+mn-lt"/>
              </a:rPr>
              <a:t>	PCC =</a:t>
            </a:r>
            <a:r>
              <a:rPr lang="en-US" sz="4800" dirty="0">
                <a:solidFill>
                  <a:schemeClr val="tx2"/>
                </a:solidFill>
              </a:rPr>
              <a:t> </a:t>
            </a:r>
            <a:r>
              <a:rPr lang="en-US" sz="4800" dirty="0">
                <a:solidFill>
                  <a:schemeClr val="tx2"/>
                </a:solidFill>
                <a:latin typeface="+mn-lt"/>
              </a:rPr>
              <a:t> </a:t>
            </a:r>
            <a:r>
              <a:rPr lang="en-US" sz="4800" dirty="0" err="1">
                <a:solidFill>
                  <a:schemeClr val="tx2"/>
                </a:solidFill>
              </a:rPr>
              <a:t>recepción</a:t>
            </a:r>
            <a:endParaRPr lang="en-US" sz="4800" dirty="0">
              <a:solidFill>
                <a:schemeClr val="tx2"/>
              </a:solidFill>
              <a:latin typeface="+mn-lt"/>
              <a:cs typeface="Calibri"/>
            </a:endParaRPr>
          </a:p>
        </p:txBody>
      </p:sp>
      <p:sp>
        <p:nvSpPr>
          <p:cNvPr id="2" name="TextBox 1">
            <a:extLst>
              <a:ext uri="{FF2B5EF4-FFF2-40B4-BE49-F238E27FC236}">
                <a16:creationId xmlns:a16="http://schemas.microsoft.com/office/drawing/2014/main" id="{EBBFF38D-6908-4CCB-97EB-8C7BDCDE5097}"/>
              </a:ext>
            </a:extLst>
          </p:cNvPr>
          <p:cNvSpPr txBox="1"/>
          <p:nvPr/>
        </p:nvSpPr>
        <p:spPr>
          <a:xfrm>
            <a:off x="419100" y="1367362"/>
            <a:ext cx="8420100"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dirty="0">
                <a:solidFill>
                  <a:schemeClr val="tx2"/>
                </a:solidFill>
              </a:rPr>
              <a:t> Primero -  </a:t>
            </a:r>
            <a:r>
              <a:rPr lang="en-US" sz="3200" dirty="0" err="1">
                <a:solidFill>
                  <a:schemeClr val="tx2"/>
                </a:solidFill>
              </a:rPr>
              <a:t>Seleccione</a:t>
            </a:r>
            <a:r>
              <a:rPr lang="en-US" sz="3200" dirty="0">
                <a:solidFill>
                  <a:schemeClr val="tx2"/>
                </a:solidFill>
              </a:rPr>
              <a:t> una </a:t>
            </a:r>
            <a:r>
              <a:rPr lang="en-US" sz="3200" dirty="0" err="1">
                <a:solidFill>
                  <a:schemeClr val="tx2"/>
                </a:solidFill>
              </a:rPr>
              <a:t>estrategia</a:t>
            </a:r>
            <a:r>
              <a:rPr lang="en-US" sz="3200" dirty="0">
                <a:solidFill>
                  <a:schemeClr val="tx2"/>
                </a:solidFill>
              </a:rPr>
              <a:t> de control</a:t>
            </a:r>
            <a:r>
              <a:rPr lang="en-US" sz="3200" dirty="0">
                <a:solidFill>
                  <a:schemeClr val="tx2"/>
                </a:solidFill>
                <a:cs typeface="Calibri"/>
              </a:rPr>
              <a:t>​</a:t>
            </a:r>
            <a:endParaRPr lang="en-US" sz="24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0095" y="1952137"/>
            <a:ext cx="6138110" cy="3931920"/>
          </a:xfrm>
          <a:prstGeom prst="rect">
            <a:avLst/>
          </a:prstGeom>
        </p:spPr>
      </p:pic>
      <p:sp>
        <p:nvSpPr>
          <p:cNvPr id="4" name="Slide Number Placeholder 3">
            <a:extLst>
              <a:ext uri="{FF2B5EF4-FFF2-40B4-BE49-F238E27FC236}">
                <a16:creationId xmlns:a16="http://schemas.microsoft.com/office/drawing/2014/main" id="{1B87757E-F3E6-48CD-83B4-700EDF9E8B37}"/>
              </a:ext>
            </a:extLst>
          </p:cNvPr>
          <p:cNvSpPr>
            <a:spLocks noGrp="1"/>
          </p:cNvSpPr>
          <p:nvPr>
            <p:ph type="sldNum" sz="quarter" idx="12"/>
          </p:nvPr>
        </p:nvSpPr>
        <p:spPr/>
        <p:txBody>
          <a:bodyPr/>
          <a:lstStyle/>
          <a:p>
            <a:fld id="{0EFD6486-B175-4FBC-B227-54A17EA79893}" type="slidenum">
              <a:rPr lang="en-US" smtClean="0"/>
              <a:t>112</a:t>
            </a:fld>
            <a:endParaRPr lang="en-US"/>
          </a:p>
        </p:txBody>
      </p:sp>
    </p:spTree>
    <p:extLst>
      <p:ext uri="{BB962C8B-B14F-4D97-AF65-F5344CB8AC3E}">
        <p14:creationId xmlns:p14="http://schemas.microsoft.com/office/powerpoint/2010/main" val="18005758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16621190-2FFF-4827-8F6D-78D266756B06}"/>
              </a:ext>
            </a:extLst>
          </p:cNvPr>
          <p:cNvSpPr txBox="1">
            <a:spLocks noChangeArrowheads="1"/>
          </p:cNvSpPr>
          <p:nvPr/>
        </p:nvSpPr>
        <p:spPr>
          <a:xfrm>
            <a:off x="4524374" y="422437"/>
            <a:ext cx="4314826" cy="898958"/>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s-ES" sz="3200" b="1" dirty="0">
                <a:solidFill>
                  <a:schemeClr val="tx2"/>
                </a:solidFill>
              </a:rPr>
              <a:t>Proceder a través del e</a:t>
            </a:r>
            <a:r>
              <a:rPr lang="en-US" sz="3200" b="1" dirty="0" err="1">
                <a:solidFill>
                  <a:schemeClr val="tx2"/>
                </a:solidFill>
              </a:rPr>
              <a:t>strategia</a:t>
            </a:r>
            <a:r>
              <a:rPr lang="en-US" sz="3200" b="1" dirty="0">
                <a:solidFill>
                  <a:schemeClr val="tx2"/>
                </a:solidFill>
              </a:rPr>
              <a:t> de control </a:t>
            </a:r>
            <a:r>
              <a:rPr lang="en-US" sz="3200" b="1" dirty="0" err="1">
                <a:solidFill>
                  <a:schemeClr val="tx2"/>
                </a:solidFill>
              </a:rPr>
              <a:t>seleccionada</a:t>
            </a:r>
            <a:endParaRPr lang="en-US" sz="2800" b="1" dirty="0">
              <a:solidFill>
                <a:schemeClr val="tx2"/>
              </a:solidFill>
              <a:cs typeface="Calibri"/>
            </a:endParaRPr>
          </a:p>
          <a:p>
            <a:pPr>
              <a:buFont typeface="Wingdings" charset="0"/>
              <a:buNone/>
              <a:defRPr/>
            </a:pPr>
            <a:endParaRPr lang="en-US" sz="2800" b="1" dirty="0">
              <a:solidFill>
                <a:schemeClr val="tx2"/>
              </a:solidFill>
              <a:cs typeface="Calibri"/>
            </a:endParaRPr>
          </a:p>
        </p:txBody>
      </p:sp>
      <p:sp>
        <p:nvSpPr>
          <p:cNvPr id="4" name="TextBox 3">
            <a:extLst>
              <a:ext uri="{FF2B5EF4-FFF2-40B4-BE49-F238E27FC236}">
                <a16:creationId xmlns:a16="http://schemas.microsoft.com/office/drawing/2014/main" id="{105C08F3-80E2-4AD3-A89C-F4B48C2DBFA1}"/>
              </a:ext>
            </a:extLst>
          </p:cNvPr>
          <p:cNvSpPr txBox="1"/>
          <p:nvPr/>
        </p:nvSpPr>
        <p:spPr>
          <a:xfrm>
            <a:off x="5654564" y="6080313"/>
            <a:ext cx="4058652" cy="404406"/>
          </a:xfrm>
          <a:prstGeom prst="rect">
            <a:avLst/>
          </a:prstGeom>
          <a:noFill/>
        </p:spPr>
        <p:txBody>
          <a:bodyPr wrap="square" rtlCol="0" anchor="t">
            <a:spAutoFit/>
          </a:bodyPr>
          <a:lstStyle>
            <a:defPPr>
              <a:defRPr lang="en-US"/>
            </a:defPPr>
            <a:lvl1pPr>
              <a:lnSpc>
                <a:spcPts val="2400"/>
              </a:lnSpc>
              <a:defRPr sz="2400">
                <a:solidFill>
                  <a:schemeClr val="tx2"/>
                </a:solidFill>
              </a:defRPr>
            </a:lvl1pPr>
          </a:lstStyle>
          <a:p>
            <a:r>
              <a:rPr lang="en-US" dirty="0" err="1"/>
              <a:t>Guía</a:t>
            </a:r>
            <a:r>
              <a:rPr lang="en-US" dirty="0"/>
              <a:t> de la FDA, </a:t>
            </a:r>
            <a:r>
              <a:rPr lang="en-US" dirty="0" err="1"/>
              <a:t>pág</a:t>
            </a:r>
            <a:r>
              <a:rPr lang="en-US" dirty="0"/>
              <a:t>. 136</a:t>
            </a:r>
          </a:p>
        </p:txBody>
      </p:sp>
      <p:sp>
        <p:nvSpPr>
          <p:cNvPr id="7" name="Rectangle 3">
            <a:extLst>
              <a:ext uri="{FF2B5EF4-FFF2-40B4-BE49-F238E27FC236}">
                <a16:creationId xmlns:a16="http://schemas.microsoft.com/office/drawing/2014/main" id="{BE4EC6E0-4C2E-4454-B93A-D1FB569D58AB}"/>
              </a:ext>
            </a:extLst>
          </p:cNvPr>
          <p:cNvSpPr txBox="1">
            <a:spLocks noChangeArrowheads="1"/>
          </p:cNvSpPr>
          <p:nvPr/>
        </p:nvSpPr>
        <p:spPr bwMode="auto">
          <a:xfrm>
            <a:off x="4572000" y="2030729"/>
            <a:ext cx="4152655" cy="37399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rgbClr val="23427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rgbClr val="23427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rgbClr val="753E3E"/>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rgbClr val="7F7F7F"/>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0188" indent="-230188" eaLnBrk="1" hangingPunct="1">
              <a:defRPr/>
            </a:pPr>
            <a:r>
              <a:rPr lang="es-ES" sz="2400" b="0" dirty="0">
                <a:solidFill>
                  <a:schemeClr val="tx2"/>
                </a:solidFill>
              </a:rPr>
              <a:t>Nota todas las opciones enumeradas para adaptarse a diferentes situaciones</a:t>
            </a:r>
            <a:endParaRPr lang="es-ES" sz="2400" b="0" dirty="0">
              <a:solidFill>
                <a:schemeClr val="tx2"/>
              </a:solidFill>
              <a:ea typeface="+mn-lt"/>
              <a:cs typeface="+mn-lt"/>
            </a:endParaRPr>
          </a:p>
          <a:p>
            <a:pPr marL="230188" indent="-230188" eaLnBrk="1" hangingPunct="1">
              <a:defRPr/>
            </a:pPr>
            <a:r>
              <a:rPr lang="es-ES" sz="2400" b="0" dirty="0">
                <a:solidFill>
                  <a:schemeClr val="tx2"/>
                </a:solidFill>
                <a:cs typeface="Arial" charset="0"/>
              </a:rPr>
              <a:t>Cuando sea apropiado, puede haber diferentes estrategias para procesadores primarios y secundarios</a:t>
            </a:r>
            <a:endParaRPr lang="es-ES" sz="2400" b="0" dirty="0">
              <a:solidFill>
                <a:schemeClr val="tx2"/>
              </a:solidFill>
              <a:ea typeface="+mn-lt"/>
              <a:cs typeface="+mn-lt"/>
            </a:endParaRPr>
          </a:p>
          <a:p>
            <a:pPr marL="230188" indent="-230188" eaLnBrk="1" hangingPunct="1">
              <a:defRPr/>
            </a:pPr>
            <a:r>
              <a:rPr lang="es-ES" sz="2400" b="0" dirty="0">
                <a:solidFill>
                  <a:schemeClr val="tx2"/>
                </a:solidFill>
              </a:rPr>
              <a:t>Nota: </a:t>
            </a:r>
            <a:r>
              <a:rPr lang="es-ES" sz="2400" dirty="0">
                <a:solidFill>
                  <a:schemeClr val="tx2"/>
                </a:solidFill>
              </a:rPr>
              <a:t>‘O’</a:t>
            </a:r>
            <a:r>
              <a:rPr lang="es-ES" sz="2400" b="0" dirty="0">
                <a:solidFill>
                  <a:schemeClr val="tx2"/>
                </a:solidFill>
              </a:rPr>
              <a:t> y </a:t>
            </a:r>
            <a:r>
              <a:rPr lang="es-ES" sz="2400" dirty="0">
                <a:solidFill>
                  <a:schemeClr val="tx2"/>
                </a:solidFill>
              </a:rPr>
              <a:t>‘Y’</a:t>
            </a:r>
            <a:endParaRPr lang="en-US" sz="2400" dirty="0">
              <a:solidFill>
                <a:schemeClr val="tx2"/>
              </a:solidFill>
              <a:cs typeface="Calibri"/>
            </a:endParaRPr>
          </a:p>
        </p:txBody>
      </p:sp>
      <p:sp>
        <p:nvSpPr>
          <p:cNvPr id="5" name="Slide Number Placeholder 4">
            <a:extLst>
              <a:ext uri="{FF2B5EF4-FFF2-40B4-BE49-F238E27FC236}">
                <a16:creationId xmlns:a16="http://schemas.microsoft.com/office/drawing/2014/main" id="{DBDDF6B0-3AB8-45BA-8030-9F850BBE6688}"/>
              </a:ext>
            </a:extLst>
          </p:cNvPr>
          <p:cNvSpPr>
            <a:spLocks noGrp="1"/>
          </p:cNvSpPr>
          <p:nvPr>
            <p:ph type="sldNum" sz="quarter" idx="12"/>
          </p:nvPr>
        </p:nvSpPr>
        <p:spPr/>
        <p:txBody>
          <a:bodyPr/>
          <a:lstStyle/>
          <a:p>
            <a:fld id="{0EFD6486-B175-4FBC-B227-54A17EA79893}" type="slidenum">
              <a:rPr lang="en-US" smtClean="0"/>
              <a:t>113</a:t>
            </a:fld>
            <a:endParaRPr lang="en-US"/>
          </a:p>
        </p:txBody>
      </p:sp>
      <p:pic>
        <p:nvPicPr>
          <p:cNvPr id="9" name="Picture 8">
            <a:extLst>
              <a:ext uri="{FF2B5EF4-FFF2-40B4-BE49-F238E27FC236}">
                <a16:creationId xmlns:a16="http://schemas.microsoft.com/office/drawing/2014/main" id="{2664696B-486A-463C-9ED3-0AE1938846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457" y="665285"/>
            <a:ext cx="3190875" cy="5105400"/>
          </a:xfrm>
          <a:prstGeom prst="rect">
            <a:avLst/>
          </a:prstGeom>
        </p:spPr>
      </p:pic>
      <p:sp>
        <p:nvSpPr>
          <p:cNvPr id="16" name="Oval 15">
            <a:extLst>
              <a:ext uri="{FF2B5EF4-FFF2-40B4-BE49-F238E27FC236}">
                <a16:creationId xmlns:a16="http://schemas.microsoft.com/office/drawing/2014/main" id="{32A75883-9C29-4CBD-81F7-A1D851C574F9}"/>
              </a:ext>
            </a:extLst>
          </p:cNvPr>
          <p:cNvSpPr/>
          <p:nvPr/>
        </p:nvSpPr>
        <p:spPr>
          <a:xfrm>
            <a:off x="899692" y="3261047"/>
            <a:ext cx="457200" cy="279634"/>
          </a:xfrm>
          <a:prstGeom prst="ellipse">
            <a:avLst/>
          </a:prstGeom>
          <a:noFill/>
          <a:ln w="285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23DE68E-8637-4316-84AC-BDAF35873867}"/>
              </a:ext>
            </a:extLst>
          </p:cNvPr>
          <p:cNvSpPr/>
          <p:nvPr/>
        </p:nvSpPr>
        <p:spPr>
          <a:xfrm>
            <a:off x="899692" y="4023360"/>
            <a:ext cx="457200" cy="279634"/>
          </a:xfrm>
          <a:prstGeom prst="ellipse">
            <a:avLst/>
          </a:prstGeom>
          <a:noFill/>
          <a:ln w="285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907FF43-F61B-4F76-978C-818B47DA4CD0}"/>
              </a:ext>
            </a:extLst>
          </p:cNvPr>
          <p:cNvSpPr/>
          <p:nvPr/>
        </p:nvSpPr>
        <p:spPr>
          <a:xfrm>
            <a:off x="948396" y="5491051"/>
            <a:ext cx="457200" cy="279634"/>
          </a:xfrm>
          <a:prstGeom prst="ellipse">
            <a:avLst/>
          </a:prstGeom>
          <a:noFill/>
          <a:ln w="285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619620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C5A6752-51CA-4795-990B-9DDD3A71E7E5}"/>
              </a:ext>
            </a:extLst>
          </p:cNvPr>
          <p:cNvSpPr txBox="1">
            <a:spLocks/>
          </p:cNvSpPr>
          <p:nvPr/>
        </p:nvSpPr>
        <p:spPr>
          <a:xfrm>
            <a:off x="190500" y="141750"/>
            <a:ext cx="8648700" cy="735714"/>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Opciones</a:t>
            </a:r>
            <a:r>
              <a:rPr lang="en-US" dirty="0"/>
              <a:t> y </a:t>
            </a:r>
            <a:r>
              <a:rPr lang="en-US" dirty="0" err="1"/>
              <a:t>detalles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48" y="793670"/>
            <a:ext cx="7683487" cy="219388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331" y="2065376"/>
            <a:ext cx="7853622" cy="216189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5713" y="3263513"/>
            <a:ext cx="7683487" cy="2825099"/>
          </a:xfrm>
          <a:prstGeom prst="rect">
            <a:avLst/>
          </a:prstGeom>
        </p:spPr>
      </p:pic>
      <p:sp>
        <p:nvSpPr>
          <p:cNvPr id="2" name="Slide Number Placeholder 1">
            <a:extLst>
              <a:ext uri="{FF2B5EF4-FFF2-40B4-BE49-F238E27FC236}">
                <a16:creationId xmlns:a16="http://schemas.microsoft.com/office/drawing/2014/main" id="{20A3B2E7-6C95-412F-BE52-C10081C5DA3A}"/>
              </a:ext>
            </a:extLst>
          </p:cNvPr>
          <p:cNvSpPr>
            <a:spLocks noGrp="1"/>
          </p:cNvSpPr>
          <p:nvPr>
            <p:ph type="sldNum" sz="quarter" idx="12"/>
          </p:nvPr>
        </p:nvSpPr>
        <p:spPr/>
        <p:txBody>
          <a:bodyPr/>
          <a:lstStyle/>
          <a:p>
            <a:fld id="{0EFD6486-B175-4FBC-B227-54A17EA79893}" type="slidenum">
              <a:rPr lang="en-US" smtClean="0"/>
              <a:t>114</a:t>
            </a:fld>
            <a:endParaRPr lang="en-US"/>
          </a:p>
        </p:txBody>
      </p:sp>
      <p:sp>
        <p:nvSpPr>
          <p:cNvPr id="4" name="TextBox 3">
            <a:extLst>
              <a:ext uri="{FF2B5EF4-FFF2-40B4-BE49-F238E27FC236}">
                <a16:creationId xmlns:a16="http://schemas.microsoft.com/office/drawing/2014/main" id="{85A8CA33-F6F9-488B-A55D-5CECAC24FC61}"/>
              </a:ext>
            </a:extLst>
          </p:cNvPr>
          <p:cNvSpPr txBox="1"/>
          <p:nvPr/>
        </p:nvSpPr>
        <p:spPr>
          <a:xfrm>
            <a:off x="5561263" y="6043811"/>
            <a:ext cx="3239837" cy="461665"/>
          </a:xfrm>
          <a:prstGeom prst="rect">
            <a:avLst/>
          </a:prstGeom>
          <a:noFill/>
        </p:spPr>
        <p:txBody>
          <a:bodyPr wrap="square" rtlCol="0" anchor="t">
            <a:spAutoFit/>
          </a:bodyPr>
          <a:lstStyle>
            <a:defPPr>
              <a:defRPr lang="en-US"/>
            </a:defPPr>
            <a:lvl1pPr>
              <a:defRPr sz="2400">
                <a:solidFill>
                  <a:schemeClr val="tx2"/>
                </a:solidFill>
              </a:defRPr>
            </a:lvl1pPr>
          </a:lstStyle>
          <a:p>
            <a:r>
              <a:rPr lang="en-US" dirty="0"/>
              <a:t>(</a:t>
            </a:r>
            <a:r>
              <a:rPr lang="en-US" dirty="0" err="1"/>
              <a:t>consulte</a:t>
            </a:r>
            <a:r>
              <a:rPr lang="en-US" dirty="0"/>
              <a:t> </a:t>
            </a:r>
            <a:r>
              <a:rPr lang="en-US" dirty="0" err="1"/>
              <a:t>pág</a:t>
            </a:r>
            <a:r>
              <a:rPr lang="en-US" dirty="0"/>
              <a:t>. 106–107)</a:t>
            </a:r>
          </a:p>
        </p:txBody>
      </p:sp>
    </p:spTree>
    <p:extLst>
      <p:ext uri="{BB962C8B-B14F-4D97-AF65-F5344CB8AC3E}">
        <p14:creationId xmlns:p14="http://schemas.microsoft.com/office/powerpoint/2010/main" val="32607661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1ADA8A8-6069-4328-A127-83FCA833A718}"/>
              </a:ext>
            </a:extLst>
          </p:cNvPr>
          <p:cNvSpPr txBox="1">
            <a:spLocks/>
          </p:cNvSpPr>
          <p:nvPr/>
        </p:nvSpPr>
        <p:spPr>
          <a:xfrm>
            <a:off x="190500" y="114300"/>
            <a:ext cx="8648700" cy="743539"/>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a:t>  </a:t>
            </a:r>
            <a:r>
              <a:rPr lang="en-US" dirty="0" err="1"/>
              <a:t>Límites</a:t>
            </a:r>
            <a:r>
              <a:rPr lang="en-US" dirty="0"/>
              <a:t> de </a:t>
            </a:r>
            <a:r>
              <a:rPr lang="en-US" dirty="0" err="1"/>
              <a:t>operacíon</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284773"/>
            <a:ext cx="8695798" cy="1778937"/>
          </a:xfrm>
          <a:prstGeom prst="rect">
            <a:avLst/>
          </a:prstGeom>
        </p:spPr>
      </p:pic>
      <p:sp>
        <p:nvSpPr>
          <p:cNvPr id="2" name="Slide Number Placeholder 1">
            <a:extLst>
              <a:ext uri="{FF2B5EF4-FFF2-40B4-BE49-F238E27FC236}">
                <a16:creationId xmlns:a16="http://schemas.microsoft.com/office/drawing/2014/main" id="{9D171937-3214-4B0F-BDDC-12C06AD36EE9}"/>
              </a:ext>
            </a:extLst>
          </p:cNvPr>
          <p:cNvSpPr>
            <a:spLocks noGrp="1"/>
          </p:cNvSpPr>
          <p:nvPr>
            <p:ph type="sldNum" sz="quarter" idx="12"/>
          </p:nvPr>
        </p:nvSpPr>
        <p:spPr/>
        <p:txBody>
          <a:bodyPr/>
          <a:lstStyle/>
          <a:p>
            <a:fld id="{0EFD6486-B175-4FBC-B227-54A17EA79893}" type="slidenum">
              <a:rPr lang="en-US" smtClean="0"/>
              <a:t>115</a:t>
            </a:fld>
            <a:endParaRPr lang="en-US"/>
          </a:p>
        </p:txBody>
      </p:sp>
    </p:spTree>
    <p:extLst>
      <p:ext uri="{BB962C8B-B14F-4D97-AF65-F5344CB8AC3E}">
        <p14:creationId xmlns:p14="http://schemas.microsoft.com/office/powerpoint/2010/main" val="97079884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A8063B-F87D-49B4-B5C8-B9ED0AA088F6}"/>
              </a:ext>
            </a:extLst>
          </p:cNvPr>
          <p:cNvSpPr txBox="1"/>
          <p:nvPr/>
        </p:nvSpPr>
        <p:spPr>
          <a:xfrm>
            <a:off x="190499" y="419100"/>
            <a:ext cx="3712197" cy="2018117"/>
          </a:xfrm>
          <a:prstGeom prst="rect">
            <a:avLst/>
          </a:prstGeom>
          <a:noFill/>
        </p:spPr>
        <p:txBody>
          <a:bodyPr wrap="square" rtlCol="0" anchor="t">
            <a:spAutoFit/>
          </a:bodyPr>
          <a:lstStyle/>
          <a:p>
            <a:pPr lvl="0">
              <a:lnSpc>
                <a:spcPts val="5000"/>
              </a:lnSpc>
              <a:defRPr/>
            </a:pPr>
            <a:r>
              <a:rPr lang="en-US" sz="4800" dirty="0" err="1">
                <a:solidFill>
                  <a:srgbClr val="44546A"/>
                </a:solidFill>
              </a:rPr>
              <a:t>Usando</a:t>
            </a:r>
            <a:r>
              <a:rPr lang="en-US" sz="4800" dirty="0">
                <a:solidFill>
                  <a:srgbClr val="44546A"/>
                </a:solidFill>
              </a:rPr>
              <a:t> </a:t>
            </a:r>
            <a:r>
              <a:rPr lang="en-US" sz="4800" dirty="0" err="1">
                <a:solidFill>
                  <a:srgbClr val="44546A"/>
                </a:solidFill>
              </a:rPr>
              <a:t>designaciones</a:t>
            </a:r>
            <a:r>
              <a:rPr lang="en-US" sz="4800" dirty="0">
                <a:solidFill>
                  <a:srgbClr val="44546A"/>
                </a:solidFill>
              </a:rPr>
              <a:t> de ‘</a:t>
            </a:r>
            <a:r>
              <a:rPr lang="en-US" sz="4800" dirty="0" err="1">
                <a:solidFill>
                  <a:srgbClr val="44546A"/>
                </a:solidFill>
              </a:rPr>
              <a:t>lote</a:t>
            </a:r>
            <a:r>
              <a:rPr lang="en-US" sz="4800" dirty="0">
                <a:solidFill>
                  <a:srgbClr val="44546A"/>
                </a:solidFill>
              </a:rPr>
              <a:t>’</a:t>
            </a:r>
            <a:endParaRPr lang="en-US" sz="4800" dirty="0">
              <a:solidFill>
                <a:srgbClr val="44546A"/>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9041" y="114300"/>
            <a:ext cx="5063735" cy="5796306"/>
          </a:xfrm>
          <a:prstGeom prst="rect">
            <a:avLst/>
          </a:prstGeom>
        </p:spPr>
      </p:pic>
      <p:sp>
        <p:nvSpPr>
          <p:cNvPr id="2" name="Slide Number Placeholder 1">
            <a:extLst>
              <a:ext uri="{FF2B5EF4-FFF2-40B4-BE49-F238E27FC236}">
                <a16:creationId xmlns:a16="http://schemas.microsoft.com/office/drawing/2014/main" id="{B6E441A2-E7E5-4CA7-89AE-84FAB43FD86D}"/>
              </a:ext>
            </a:extLst>
          </p:cNvPr>
          <p:cNvSpPr>
            <a:spLocks noGrp="1"/>
          </p:cNvSpPr>
          <p:nvPr>
            <p:ph type="sldNum" sz="quarter" idx="12"/>
          </p:nvPr>
        </p:nvSpPr>
        <p:spPr/>
        <p:txBody>
          <a:bodyPr/>
          <a:lstStyle/>
          <a:p>
            <a:fld id="{0EFD6486-B175-4FBC-B227-54A17EA79893}" type="slidenum">
              <a:rPr lang="en-US" sz="1200" smtClean="0">
                <a:latin typeface="Arial Narrow "/>
              </a:rPr>
              <a:pPr/>
              <a:t>116</a:t>
            </a:fld>
            <a:endParaRPr lang="en-US" dirty="0">
              <a:latin typeface="Arial Narrow "/>
            </a:endParaRPr>
          </a:p>
        </p:txBody>
      </p:sp>
      <p:sp>
        <p:nvSpPr>
          <p:cNvPr id="4" name="TextBox 3">
            <a:extLst>
              <a:ext uri="{FF2B5EF4-FFF2-40B4-BE49-F238E27FC236}">
                <a16:creationId xmlns:a16="http://schemas.microsoft.com/office/drawing/2014/main" id="{86080752-2D40-49EE-A218-67C25D8E9E9D}"/>
              </a:ext>
            </a:extLst>
          </p:cNvPr>
          <p:cNvSpPr txBox="1"/>
          <p:nvPr/>
        </p:nvSpPr>
        <p:spPr>
          <a:xfrm>
            <a:off x="6398194" y="5910606"/>
            <a:ext cx="2403835" cy="461665"/>
          </a:xfrm>
          <a:prstGeom prst="rect">
            <a:avLst/>
          </a:prstGeom>
          <a:noFill/>
        </p:spPr>
        <p:txBody>
          <a:bodyPr wrap="square" rtlCol="0" anchor="t">
            <a:spAutoFit/>
          </a:bodyPr>
          <a:lstStyle>
            <a:defPPr>
              <a:defRPr lang="en-US"/>
            </a:defPPr>
            <a:lvl1pPr>
              <a:defRPr sz="2400">
                <a:solidFill>
                  <a:schemeClr val="tx2"/>
                </a:solidFill>
              </a:defRPr>
            </a:lvl1pPr>
          </a:lstStyle>
          <a:p>
            <a:r>
              <a:rPr lang="en-US" dirty="0" err="1"/>
              <a:t>consulte</a:t>
            </a:r>
            <a:r>
              <a:rPr lang="en-US" dirty="0"/>
              <a:t> </a:t>
            </a:r>
            <a:r>
              <a:rPr lang="en-US" dirty="0" err="1"/>
              <a:t>pág</a:t>
            </a:r>
            <a:r>
              <a:rPr lang="en-US" dirty="0"/>
              <a:t>. 109</a:t>
            </a:r>
          </a:p>
        </p:txBody>
      </p:sp>
    </p:spTree>
    <p:extLst>
      <p:ext uri="{BB962C8B-B14F-4D97-AF65-F5344CB8AC3E}">
        <p14:creationId xmlns:p14="http://schemas.microsoft.com/office/powerpoint/2010/main" val="25921928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17FBCC-370C-4BDC-8CDB-DEEB25310261}"/>
              </a:ext>
            </a:extLst>
          </p:cNvPr>
          <p:cNvSpPr txBox="1">
            <a:spLocks/>
          </p:cNvSpPr>
          <p:nvPr/>
        </p:nvSpPr>
        <p:spPr>
          <a:xfrm>
            <a:off x="190500" y="143055"/>
            <a:ext cx="8648700" cy="552089"/>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Formulario</a:t>
            </a:r>
            <a:r>
              <a:rPr lang="en-US" dirty="0"/>
              <a:t> del plan HACCP</a:t>
            </a:r>
          </a:p>
        </p:txBody>
      </p:sp>
      <p:sp>
        <p:nvSpPr>
          <p:cNvPr id="7" name="TextBox 6">
            <a:extLst>
              <a:ext uri="{FF2B5EF4-FFF2-40B4-BE49-F238E27FC236}">
                <a16:creationId xmlns:a16="http://schemas.microsoft.com/office/drawing/2014/main" id="{248DE3E7-A6CF-4CEE-BC3B-471BCF0F3917}"/>
              </a:ext>
            </a:extLst>
          </p:cNvPr>
          <p:cNvSpPr txBox="1"/>
          <p:nvPr/>
        </p:nvSpPr>
        <p:spPr>
          <a:xfrm>
            <a:off x="6353666" y="3759805"/>
            <a:ext cx="2438645" cy="461665"/>
          </a:xfrm>
          <a:prstGeom prst="rect">
            <a:avLst/>
          </a:prstGeom>
          <a:noFill/>
        </p:spPr>
        <p:txBody>
          <a:bodyPr wrap="square" rtlCol="0" anchor="t">
            <a:spAutoFit/>
          </a:bodyPr>
          <a:lstStyle/>
          <a:p>
            <a:r>
              <a:rPr lang="en-US" sz="2400" dirty="0" err="1">
                <a:solidFill>
                  <a:schemeClr val="tx2"/>
                </a:solidFill>
              </a:rPr>
              <a:t>consulte</a:t>
            </a:r>
            <a:r>
              <a:rPr lang="en-US" sz="2400" dirty="0">
                <a:solidFill>
                  <a:schemeClr val="tx2"/>
                </a:solidFill>
              </a:rPr>
              <a:t> </a:t>
            </a:r>
            <a:r>
              <a:rPr lang="en-US" sz="2400" dirty="0" err="1">
                <a:solidFill>
                  <a:schemeClr val="tx2"/>
                </a:solidFill>
              </a:rPr>
              <a:t>pág</a:t>
            </a:r>
            <a:r>
              <a:rPr lang="en-US" sz="2400" dirty="0">
                <a:solidFill>
                  <a:schemeClr val="tx2"/>
                </a:solidFill>
              </a:rPr>
              <a:t>. 110</a:t>
            </a:r>
            <a:endParaRPr lang="en-US" sz="24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400421"/>
            <a:ext cx="8648700" cy="2374813"/>
          </a:xfrm>
          <a:prstGeom prst="rect">
            <a:avLst/>
          </a:prstGeom>
        </p:spPr>
      </p:pic>
      <p:sp>
        <p:nvSpPr>
          <p:cNvPr id="2" name="Slide Number Placeholder 1">
            <a:extLst>
              <a:ext uri="{FF2B5EF4-FFF2-40B4-BE49-F238E27FC236}">
                <a16:creationId xmlns:a16="http://schemas.microsoft.com/office/drawing/2014/main" id="{3A6D2683-DF17-4BDF-99DB-86A663052F04}"/>
              </a:ext>
            </a:extLst>
          </p:cNvPr>
          <p:cNvSpPr>
            <a:spLocks noGrp="1"/>
          </p:cNvSpPr>
          <p:nvPr>
            <p:ph type="sldNum" sz="quarter" idx="12"/>
          </p:nvPr>
        </p:nvSpPr>
        <p:spPr/>
        <p:txBody>
          <a:bodyPr/>
          <a:lstStyle/>
          <a:p>
            <a:fld id="{0EFD6486-B175-4FBC-B227-54A17EA79893}" type="slidenum">
              <a:rPr lang="en-US" smtClean="0"/>
              <a:t>117</a:t>
            </a:fld>
            <a:endParaRPr lang="en-US"/>
          </a:p>
        </p:txBody>
      </p:sp>
    </p:spTree>
    <p:extLst>
      <p:ext uri="{BB962C8B-B14F-4D97-AF65-F5344CB8AC3E}">
        <p14:creationId xmlns:p14="http://schemas.microsoft.com/office/powerpoint/2010/main" val="5565020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24EDC6-A5E8-492D-AFB5-40D5BC531E6E}"/>
              </a:ext>
            </a:extLst>
          </p:cNvPr>
          <p:cNvPicPr>
            <a:picLocks noChangeAspect="1"/>
          </p:cNvPicPr>
          <p:nvPr/>
        </p:nvPicPr>
        <p:blipFill>
          <a:blip r:embed="rId3"/>
          <a:stretch>
            <a:fillRect/>
          </a:stretch>
        </p:blipFill>
        <p:spPr>
          <a:xfrm>
            <a:off x="245346" y="1578792"/>
            <a:ext cx="3931920" cy="4304173"/>
          </a:xfrm>
          <a:prstGeom prst="rect">
            <a:avLst/>
          </a:prstGeom>
        </p:spPr>
      </p:pic>
      <p:pic>
        <p:nvPicPr>
          <p:cNvPr id="4" name="Picture 3">
            <a:extLst>
              <a:ext uri="{FF2B5EF4-FFF2-40B4-BE49-F238E27FC236}">
                <a16:creationId xmlns:a16="http://schemas.microsoft.com/office/drawing/2014/main" id="{FB9C319C-AAEF-4679-A6F6-B7CEE71AFBD3}"/>
              </a:ext>
            </a:extLst>
          </p:cNvPr>
          <p:cNvPicPr>
            <a:picLocks noChangeAspect="1"/>
          </p:cNvPicPr>
          <p:nvPr/>
        </p:nvPicPr>
        <p:blipFill rotWithShape="1">
          <a:blip r:embed="rId4"/>
          <a:srcRect l="1" r="45377" b="24051"/>
          <a:stretch/>
        </p:blipFill>
        <p:spPr>
          <a:xfrm>
            <a:off x="4310635" y="1946172"/>
            <a:ext cx="4710817" cy="4304172"/>
          </a:xfrm>
          <a:prstGeom prst="rect">
            <a:avLst/>
          </a:prstGeom>
        </p:spPr>
      </p:pic>
      <p:sp>
        <p:nvSpPr>
          <p:cNvPr id="9" name="TextBox 8">
            <a:extLst>
              <a:ext uri="{FF2B5EF4-FFF2-40B4-BE49-F238E27FC236}">
                <a16:creationId xmlns:a16="http://schemas.microsoft.com/office/drawing/2014/main" id="{CE244E33-E9A5-4FC6-A933-1C511B9E5B1C}"/>
              </a:ext>
            </a:extLst>
          </p:cNvPr>
          <p:cNvSpPr txBox="1"/>
          <p:nvPr/>
        </p:nvSpPr>
        <p:spPr>
          <a:xfrm>
            <a:off x="173502" y="136535"/>
            <a:ext cx="8665698" cy="646331"/>
          </a:xfrm>
          <a:prstGeom prst="rect">
            <a:avLst/>
          </a:prstGeom>
          <a:noFill/>
        </p:spPr>
        <p:txBody>
          <a:bodyPr wrap="square" anchor="t">
            <a:spAutoFit/>
          </a:bodyPr>
          <a:lstStyle/>
          <a:p>
            <a:pPr algn="ctr">
              <a:defRPr/>
            </a:pPr>
            <a:r>
              <a:rPr lang="es-ES" sz="3600">
                <a:solidFill>
                  <a:schemeClr val="tx2"/>
                </a:solidFill>
                <a:cs typeface="Arial" charset="0"/>
              </a:rPr>
              <a:t>Plan HACCP para cada PCC identificado</a:t>
            </a:r>
            <a:endParaRPr lang="en-US" sz="3600" dirty="0">
              <a:solidFill>
                <a:schemeClr val="tx2"/>
              </a:solidFill>
              <a:cs typeface="Calibri"/>
            </a:endParaRPr>
          </a:p>
        </p:txBody>
      </p:sp>
      <p:sp>
        <p:nvSpPr>
          <p:cNvPr id="10" name="TextBox 9">
            <a:extLst>
              <a:ext uri="{FF2B5EF4-FFF2-40B4-BE49-F238E27FC236}">
                <a16:creationId xmlns:a16="http://schemas.microsoft.com/office/drawing/2014/main" id="{010D6DC2-DBB5-4585-8D28-A68B89397BD4}"/>
              </a:ext>
            </a:extLst>
          </p:cNvPr>
          <p:cNvSpPr txBox="1"/>
          <p:nvPr/>
        </p:nvSpPr>
        <p:spPr>
          <a:xfrm>
            <a:off x="306269" y="1070224"/>
            <a:ext cx="3810073" cy="461665"/>
          </a:xfrm>
          <a:prstGeom prst="rect">
            <a:avLst/>
          </a:prstGeom>
          <a:solidFill>
            <a:schemeClr val="bg1"/>
          </a:solidFill>
        </p:spPr>
        <p:txBody>
          <a:bodyPr wrap="square">
            <a:spAutoFit/>
          </a:bodyPr>
          <a:lstStyle/>
          <a:p>
            <a:pPr algn="ctr">
              <a:defRPr/>
            </a:pPr>
            <a:r>
              <a:rPr lang="en-US" sz="2400" b="1" dirty="0">
                <a:solidFill>
                  <a:schemeClr val="tx2">
                    <a:lumMod val="50000"/>
                  </a:schemeClr>
                </a:solidFill>
                <a:cs typeface="Arial" charset="0"/>
              </a:rPr>
              <a:t>ANÁLISIS DE PELIGRO</a:t>
            </a:r>
            <a:endParaRPr lang="en-US" sz="2400" b="1" dirty="0">
              <a:solidFill>
                <a:schemeClr val="tx2">
                  <a:lumMod val="50000"/>
                </a:schemeClr>
              </a:solidFill>
              <a:latin typeface="+mn-lt"/>
              <a:cs typeface="Arial" charset="0"/>
            </a:endParaRPr>
          </a:p>
        </p:txBody>
      </p:sp>
      <p:sp>
        <p:nvSpPr>
          <p:cNvPr id="11" name="TextBox 10">
            <a:extLst>
              <a:ext uri="{FF2B5EF4-FFF2-40B4-BE49-F238E27FC236}">
                <a16:creationId xmlns:a16="http://schemas.microsoft.com/office/drawing/2014/main" id="{AE8D7E42-3B51-460D-AA40-250FFD29CA40}"/>
              </a:ext>
            </a:extLst>
          </p:cNvPr>
          <p:cNvSpPr txBox="1"/>
          <p:nvPr/>
        </p:nvSpPr>
        <p:spPr>
          <a:xfrm>
            <a:off x="5860593" y="1365663"/>
            <a:ext cx="1981200" cy="461962"/>
          </a:xfrm>
          <a:prstGeom prst="rect">
            <a:avLst/>
          </a:prstGeom>
          <a:solidFill>
            <a:schemeClr val="bg1"/>
          </a:solidFill>
        </p:spPr>
        <p:txBody>
          <a:bodyPr>
            <a:spAutoFit/>
          </a:bodyPr>
          <a:lstStyle/>
          <a:p>
            <a:pPr algn="ctr">
              <a:defRPr/>
            </a:pPr>
            <a:r>
              <a:rPr lang="en-US" sz="2400" b="1" dirty="0">
                <a:solidFill>
                  <a:schemeClr val="tx2">
                    <a:lumMod val="50000"/>
                  </a:schemeClr>
                </a:solidFill>
                <a:cs typeface="Arial" charset="0"/>
              </a:rPr>
              <a:t>PLAN HACCP</a:t>
            </a:r>
            <a:endParaRPr lang="en-US" sz="2400" b="1" dirty="0">
              <a:solidFill>
                <a:schemeClr val="tx2">
                  <a:lumMod val="50000"/>
                </a:schemeClr>
              </a:solidFill>
              <a:latin typeface="+mn-lt"/>
              <a:cs typeface="Arial" charset="0"/>
            </a:endParaRPr>
          </a:p>
        </p:txBody>
      </p:sp>
      <p:cxnSp>
        <p:nvCxnSpPr>
          <p:cNvPr id="12" name="Straight Arrow Connector 11">
            <a:extLst>
              <a:ext uri="{FF2B5EF4-FFF2-40B4-BE49-F238E27FC236}">
                <a16:creationId xmlns:a16="http://schemas.microsoft.com/office/drawing/2014/main" id="{A48F0131-42FB-4A63-8608-36CD0A49B3CA}"/>
              </a:ext>
            </a:extLst>
          </p:cNvPr>
          <p:cNvCxnSpPr>
            <a:cxnSpLocks/>
          </p:cNvCxnSpPr>
          <p:nvPr/>
        </p:nvCxnSpPr>
        <p:spPr>
          <a:xfrm>
            <a:off x="4196106" y="1310584"/>
            <a:ext cx="1603563" cy="281167"/>
          </a:xfrm>
          <a:prstGeom prst="straightConnector1">
            <a:avLst/>
          </a:prstGeom>
          <a:ln w="31750">
            <a:solidFill>
              <a:schemeClr val="tx2">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278C1182-A391-4D60-8EC7-FAEA40E4E158}"/>
              </a:ext>
            </a:extLst>
          </p:cNvPr>
          <p:cNvSpPr/>
          <p:nvPr/>
        </p:nvSpPr>
        <p:spPr bwMode="auto">
          <a:xfrm>
            <a:off x="3594077" y="4482866"/>
            <a:ext cx="206013" cy="208769"/>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a:extLst>
              <a:ext uri="{FF2B5EF4-FFF2-40B4-BE49-F238E27FC236}">
                <a16:creationId xmlns:a16="http://schemas.microsoft.com/office/drawing/2014/main" id="{1CA5D5E3-10C3-4E00-BBD8-4AEE4DAAEA02}"/>
              </a:ext>
            </a:extLst>
          </p:cNvPr>
          <p:cNvSpPr/>
          <p:nvPr/>
        </p:nvSpPr>
        <p:spPr bwMode="auto">
          <a:xfrm>
            <a:off x="3594077" y="3277480"/>
            <a:ext cx="206013" cy="20877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0" name="Straight Arrow Connector 19">
            <a:extLst>
              <a:ext uri="{FF2B5EF4-FFF2-40B4-BE49-F238E27FC236}">
                <a16:creationId xmlns:a16="http://schemas.microsoft.com/office/drawing/2014/main" id="{34BB685A-C408-4279-9245-BD6D96290082}"/>
              </a:ext>
            </a:extLst>
          </p:cNvPr>
          <p:cNvCxnSpPr>
            <a:cxnSpLocks/>
          </p:cNvCxnSpPr>
          <p:nvPr/>
        </p:nvCxnSpPr>
        <p:spPr>
          <a:xfrm flipV="1">
            <a:off x="3846053" y="4261306"/>
            <a:ext cx="700105" cy="283866"/>
          </a:xfrm>
          <a:prstGeom prst="straightConnector1">
            <a:avLst/>
          </a:prstGeom>
          <a:ln w="317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8BC68CC-456E-4B4B-8306-757BF0D2ED46}"/>
              </a:ext>
            </a:extLst>
          </p:cNvPr>
          <p:cNvCxnSpPr>
            <a:cxnSpLocks/>
          </p:cNvCxnSpPr>
          <p:nvPr/>
        </p:nvCxnSpPr>
        <p:spPr>
          <a:xfrm flipV="1">
            <a:off x="3913151" y="3381865"/>
            <a:ext cx="658361" cy="1"/>
          </a:xfrm>
          <a:prstGeom prst="straightConnector1">
            <a:avLst/>
          </a:prstGeom>
          <a:ln w="317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514D610E-C97E-42AE-B302-513144704F4A}"/>
              </a:ext>
            </a:extLst>
          </p:cNvPr>
          <p:cNvSpPr/>
          <p:nvPr/>
        </p:nvSpPr>
        <p:spPr>
          <a:xfrm>
            <a:off x="5395619" y="2593014"/>
            <a:ext cx="562254" cy="4793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150B292-873E-47BC-BB1C-7657E1AFB7AF}"/>
              </a:ext>
            </a:extLst>
          </p:cNvPr>
          <p:cNvSpPr/>
          <p:nvPr/>
        </p:nvSpPr>
        <p:spPr>
          <a:xfrm>
            <a:off x="4572000" y="2593014"/>
            <a:ext cx="562254" cy="4793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50809031-EBCB-4199-86C5-E4E1CA5CC457}"/>
              </a:ext>
            </a:extLst>
          </p:cNvPr>
          <p:cNvSpPr>
            <a:spLocks noGrp="1"/>
          </p:cNvSpPr>
          <p:nvPr>
            <p:ph type="sldNum" sz="quarter" idx="12"/>
          </p:nvPr>
        </p:nvSpPr>
        <p:spPr/>
        <p:txBody>
          <a:bodyPr/>
          <a:lstStyle/>
          <a:p>
            <a:fld id="{0EFD6486-B175-4FBC-B227-54A17EA79893}" type="slidenum">
              <a:rPr lang="en-US" smtClean="0"/>
              <a:t>118</a:t>
            </a:fld>
            <a:endParaRPr lang="en-US"/>
          </a:p>
        </p:txBody>
      </p:sp>
    </p:spTree>
    <p:extLst>
      <p:ext uri="{BB962C8B-B14F-4D97-AF65-F5344CB8AC3E}">
        <p14:creationId xmlns:p14="http://schemas.microsoft.com/office/powerpoint/2010/main" val="175706512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6F05B4A-E03E-4F06-BC33-03DFFEA68704}"/>
              </a:ext>
            </a:extLst>
          </p:cNvPr>
          <p:cNvSpPr txBox="1"/>
          <p:nvPr/>
        </p:nvSpPr>
        <p:spPr>
          <a:xfrm>
            <a:off x="190500" y="69411"/>
            <a:ext cx="8648700" cy="707886"/>
          </a:xfrm>
          <a:prstGeom prst="rect">
            <a:avLst/>
          </a:prstGeom>
          <a:noFill/>
        </p:spPr>
        <p:txBody>
          <a:bodyPr wrap="square"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i="0" u="none" strike="noStrike" kern="1200" cap="none" spc="0" normalizeH="0" baseline="0" noProof="0" dirty="0">
                <a:ln>
                  <a:noFill/>
                </a:ln>
                <a:solidFill>
                  <a:srgbClr val="44546A"/>
                </a:solidFill>
                <a:effectLst/>
                <a:uLnTx/>
                <a:uFillTx/>
                <a:latin typeface="Calibri" panose="020F0502020204030204"/>
                <a:ea typeface="+mn-ea"/>
                <a:cs typeface="+mn-cs"/>
              </a:rPr>
              <a:t>El </a:t>
            </a:r>
            <a:r>
              <a:rPr kumimoji="0" lang="en-US" sz="4000" i="0" u="none" strike="noStrike" kern="1200" cap="none" spc="0" normalizeH="0" baseline="0" noProof="0" dirty="0" err="1">
                <a:ln>
                  <a:noFill/>
                </a:ln>
                <a:solidFill>
                  <a:srgbClr val="44546A"/>
                </a:solidFill>
                <a:effectLst/>
                <a:uLnTx/>
                <a:uFillTx/>
                <a:latin typeface="Calibri" panose="020F0502020204030204"/>
                <a:ea typeface="+mn-ea"/>
                <a:cs typeface="+mn-cs"/>
              </a:rPr>
              <a:t>formulario</a:t>
            </a:r>
            <a:r>
              <a:rPr kumimoji="0" lang="en-US" sz="4000" i="0" u="none" strike="noStrike" kern="1200" cap="none" spc="0" normalizeH="0" baseline="0" noProof="0" dirty="0">
                <a:ln>
                  <a:noFill/>
                </a:ln>
                <a:solidFill>
                  <a:srgbClr val="44546A"/>
                </a:solidFill>
                <a:effectLst/>
                <a:uLnTx/>
                <a:uFillTx/>
                <a:latin typeface="Calibri" panose="020F0502020204030204"/>
                <a:ea typeface="+mn-ea"/>
                <a:cs typeface="+mn-cs"/>
              </a:rPr>
              <a:t> del plan HACCP para </a:t>
            </a:r>
            <a:r>
              <a:rPr kumimoji="0" lang="en-US" sz="4000" i="0" u="none" strike="noStrike" kern="1200" cap="none" spc="0" normalizeH="0" noProof="0" dirty="0">
                <a:ln>
                  <a:noFill/>
                </a:ln>
                <a:solidFill>
                  <a:srgbClr val="44546A"/>
                </a:solidFill>
                <a:effectLst/>
                <a:uLnTx/>
                <a:uFillTx/>
                <a:latin typeface="Calibri" panose="020F0502020204030204"/>
                <a:ea typeface="+mn-ea"/>
                <a:cs typeface="+mn-cs"/>
              </a:rPr>
              <a:t>XYZ</a:t>
            </a:r>
            <a:endParaRPr kumimoji="0" lang="en-US" sz="4000" i="0" u="none" strike="noStrike" kern="1200" cap="none" spc="0" normalizeH="0" noProof="0" dirty="0">
              <a:ln>
                <a:noFill/>
              </a:ln>
              <a:effectLst/>
              <a:uLnTx/>
              <a:uFillTx/>
              <a:latin typeface="Calibri" panose="020F0502020204030204"/>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242435" y="-406715"/>
            <a:ext cx="5088931" cy="7456956"/>
          </a:xfrm>
          <a:prstGeom prst="rect">
            <a:avLst/>
          </a:prstGeom>
        </p:spPr>
      </p:pic>
      <p:sp>
        <p:nvSpPr>
          <p:cNvPr id="2" name="Slide Number Placeholder 1">
            <a:extLst>
              <a:ext uri="{FF2B5EF4-FFF2-40B4-BE49-F238E27FC236}">
                <a16:creationId xmlns:a16="http://schemas.microsoft.com/office/drawing/2014/main" id="{E80FB23E-E88E-4C4E-9A31-8FB8C0332F8A}"/>
              </a:ext>
            </a:extLst>
          </p:cNvPr>
          <p:cNvSpPr>
            <a:spLocks noGrp="1"/>
          </p:cNvSpPr>
          <p:nvPr>
            <p:ph type="sldNum" sz="quarter" idx="12"/>
          </p:nvPr>
        </p:nvSpPr>
        <p:spPr/>
        <p:txBody>
          <a:bodyPr/>
          <a:lstStyle/>
          <a:p>
            <a:fld id="{0EFD6486-B175-4FBC-B227-54A17EA79893}" type="slidenum">
              <a:rPr lang="en-US" sz="1200" b="1" smtClean="0">
                <a:latin typeface="Arial Narrow "/>
              </a:rPr>
              <a:pPr/>
              <a:t>119</a:t>
            </a:fld>
            <a:endParaRPr lang="en-US" sz="1200" b="1" dirty="0">
              <a:latin typeface="Arial Narrow "/>
            </a:endParaRPr>
          </a:p>
        </p:txBody>
      </p:sp>
      <p:sp>
        <p:nvSpPr>
          <p:cNvPr id="3" name="TextBox 2">
            <a:extLst>
              <a:ext uri="{FF2B5EF4-FFF2-40B4-BE49-F238E27FC236}">
                <a16:creationId xmlns:a16="http://schemas.microsoft.com/office/drawing/2014/main" id="{0050E757-A9EB-4264-B9E1-63F0D07BD31E}"/>
              </a:ext>
            </a:extLst>
          </p:cNvPr>
          <p:cNvSpPr txBox="1"/>
          <p:nvPr/>
        </p:nvSpPr>
        <p:spPr>
          <a:xfrm>
            <a:off x="6189784" y="6027003"/>
            <a:ext cx="2649415" cy="461665"/>
          </a:xfrm>
          <a:prstGeom prst="rect">
            <a:avLst/>
          </a:prstGeom>
          <a:noFill/>
        </p:spPr>
        <p:txBody>
          <a:bodyPr wrap="square" rtlCol="0">
            <a:spAutoFit/>
          </a:bodyPr>
          <a:lstStyle/>
          <a:p>
            <a:r>
              <a:rPr lang="en-US" sz="2400" dirty="0">
                <a:solidFill>
                  <a:srgbClr val="44546A"/>
                </a:solidFill>
              </a:rPr>
              <a:t>(</a:t>
            </a:r>
            <a:r>
              <a:rPr lang="en-US" sz="2400" dirty="0" err="1">
                <a:solidFill>
                  <a:srgbClr val="44546A"/>
                </a:solidFill>
              </a:rPr>
              <a:t>consulte</a:t>
            </a:r>
            <a:r>
              <a:rPr lang="en-US" sz="2400" dirty="0">
                <a:solidFill>
                  <a:srgbClr val="44546A"/>
                </a:solidFill>
              </a:rPr>
              <a:t> </a:t>
            </a:r>
            <a:r>
              <a:rPr lang="en-US" sz="2400" dirty="0" err="1">
                <a:solidFill>
                  <a:srgbClr val="44546A"/>
                </a:solidFill>
              </a:rPr>
              <a:t>pág</a:t>
            </a:r>
            <a:r>
              <a:rPr lang="en-US" sz="2400" dirty="0">
                <a:solidFill>
                  <a:srgbClr val="44546A"/>
                </a:solidFill>
              </a:rPr>
              <a:t>. 112)</a:t>
            </a:r>
            <a:endParaRPr lang="en-US" sz="2400" dirty="0"/>
          </a:p>
        </p:txBody>
      </p:sp>
    </p:spTree>
    <p:extLst>
      <p:ext uri="{BB962C8B-B14F-4D97-AF65-F5344CB8AC3E}">
        <p14:creationId xmlns:p14="http://schemas.microsoft.com/office/powerpoint/2010/main" val="3994343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5091B8-BD0D-4C4C-8A38-8E1A15BCC172}"/>
              </a:ext>
            </a:extLst>
          </p:cNvPr>
          <p:cNvSpPr txBox="1"/>
          <p:nvPr/>
        </p:nvSpPr>
        <p:spPr>
          <a:xfrm>
            <a:off x="2247900" y="423301"/>
            <a:ext cx="6459471" cy="2308324"/>
          </a:xfrm>
          <a:prstGeom prst="rect">
            <a:avLst/>
          </a:prstGeom>
          <a:noFill/>
        </p:spPr>
        <p:txBody>
          <a:bodyPr wrap="square" rtlCol="0" anchor="t">
            <a:spAutoFit/>
          </a:bodyPr>
          <a:lstStyle>
            <a:defPPr>
              <a:defRPr lang="en-US"/>
            </a:defPPr>
            <a:lvl1pPr algn="ctr">
              <a:lnSpc>
                <a:spcPts val="4800"/>
              </a:lnSpc>
              <a:defRPr sz="4800">
                <a:solidFill>
                  <a:schemeClr val="tx2"/>
                </a:solidFill>
              </a:defRPr>
            </a:lvl1pPr>
          </a:lstStyle>
          <a:p>
            <a:pPr algn="l"/>
            <a:r>
              <a:rPr lang="en-US" dirty="0" err="1"/>
              <a:t>Programas</a:t>
            </a:r>
            <a:r>
              <a:rPr lang="en-US" dirty="0"/>
              <a:t> </a:t>
            </a:r>
            <a:r>
              <a:rPr lang="en-US" dirty="0" err="1"/>
              <a:t>prerrequisito</a:t>
            </a:r>
            <a:r>
              <a:rPr lang="en-US" dirty="0"/>
              <a:t> y </a:t>
            </a:r>
            <a:r>
              <a:rPr lang="en-US" dirty="0" err="1"/>
              <a:t>procedimientos</a:t>
            </a:r>
            <a:r>
              <a:rPr lang="en-US" dirty="0"/>
              <a:t> de </a:t>
            </a:r>
          </a:p>
          <a:p>
            <a:pPr algn="l"/>
            <a:r>
              <a:rPr lang="en-US" dirty="0"/>
              <a:t>control </a:t>
            </a:r>
            <a:r>
              <a:rPr lang="en-US" dirty="0" err="1"/>
              <a:t>sanitario</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419099"/>
            <a:ext cx="1705122" cy="1889595"/>
          </a:xfrm>
          <a:prstGeom prst="rect">
            <a:avLst/>
          </a:prstGeom>
          <a:noFill/>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99" y="2818245"/>
            <a:ext cx="8622175" cy="2564460"/>
          </a:xfrm>
          <a:prstGeom prst="rect">
            <a:avLst/>
          </a:prstGeom>
        </p:spPr>
      </p:pic>
      <p:sp>
        <p:nvSpPr>
          <p:cNvPr id="2" name="Slide Number Placeholder 1">
            <a:extLst>
              <a:ext uri="{FF2B5EF4-FFF2-40B4-BE49-F238E27FC236}">
                <a16:creationId xmlns:a16="http://schemas.microsoft.com/office/drawing/2014/main" id="{A75EFF2E-4D1C-4F89-9BBE-7E8C0DB66B5D}"/>
              </a:ext>
            </a:extLst>
          </p:cNvPr>
          <p:cNvSpPr>
            <a:spLocks noGrp="1"/>
          </p:cNvSpPr>
          <p:nvPr>
            <p:ph type="sldNum" sz="quarter" idx="12"/>
          </p:nvPr>
        </p:nvSpPr>
        <p:spPr/>
        <p:txBody>
          <a:bodyPr/>
          <a:lstStyle/>
          <a:p>
            <a:fld id="{0EFD6486-B175-4FBC-B227-54A17EA79893}" type="slidenum">
              <a:rPr lang="en-US" smtClean="0"/>
              <a:t>12</a:t>
            </a:fld>
            <a:endParaRPr lang="en-US"/>
          </a:p>
        </p:txBody>
      </p:sp>
    </p:spTree>
    <p:extLst>
      <p:ext uri="{BB962C8B-B14F-4D97-AF65-F5344CB8AC3E}">
        <p14:creationId xmlns:p14="http://schemas.microsoft.com/office/powerpoint/2010/main" val="14110021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rotWithShape="1">
          <a:blip r:embed="rId2">
            <a:extLst>
              <a:ext uri="{28A0092B-C50C-407E-A947-70E740481C1C}">
                <a14:useLocalDpi xmlns:a14="http://schemas.microsoft.com/office/drawing/2010/main" val="0"/>
              </a:ext>
            </a:extLst>
          </a:blip>
          <a:srcRect l="13039"/>
          <a:stretch/>
        </p:blipFill>
        <p:spPr>
          <a:xfrm rot="5400000">
            <a:off x="2475261" y="-421447"/>
            <a:ext cx="4721278" cy="7955542"/>
          </a:xfrm>
          <a:prstGeom prst="rect">
            <a:avLst/>
          </a:prstGeom>
        </p:spPr>
      </p:pic>
      <p:sp>
        <p:nvSpPr>
          <p:cNvPr id="7" name="TextBox 6">
            <a:extLst>
              <a:ext uri="{FF2B5EF4-FFF2-40B4-BE49-F238E27FC236}">
                <a16:creationId xmlns:a16="http://schemas.microsoft.com/office/drawing/2014/main" id="{A6F05B4A-E03E-4F06-BC33-03DFFEA68704}"/>
              </a:ext>
            </a:extLst>
          </p:cNvPr>
          <p:cNvSpPr txBox="1"/>
          <p:nvPr/>
        </p:nvSpPr>
        <p:spPr>
          <a:xfrm>
            <a:off x="190500" y="127005"/>
            <a:ext cx="8580967" cy="735714"/>
          </a:xfrm>
          <a:prstGeom prst="rect">
            <a:avLst/>
          </a:prstGeom>
          <a:noFill/>
        </p:spPr>
        <p:txBody>
          <a:bodyPr wrap="square" rtlCol="0" anchor="t">
            <a:spAutoFit/>
          </a:bodyPr>
          <a:lstStyle/>
          <a:p>
            <a:pPr lvl="0" algn="ctr">
              <a:lnSpc>
                <a:spcPts val="5000"/>
              </a:lnSpc>
              <a:defRPr/>
            </a:pPr>
            <a:r>
              <a:rPr lang="es-ES" sz="4800" dirty="0">
                <a:solidFill>
                  <a:schemeClr val="tx2"/>
                </a:solidFill>
              </a:rPr>
              <a:t>Plan HACCP para XYZ</a:t>
            </a:r>
            <a:endParaRPr lang="en-US" sz="4800" b="0" i="0" u="none" strike="noStrike" kern="1200" cap="none" spc="0" baseline="0" noProof="0" dirty="0">
              <a:solidFill>
                <a:schemeClr val="tx2"/>
              </a:solidFill>
              <a:latin typeface="Calibri" panose="020F0502020204030204"/>
              <a:cs typeface="Calibri"/>
            </a:endParaRPr>
          </a:p>
        </p:txBody>
      </p:sp>
      <p:sp>
        <p:nvSpPr>
          <p:cNvPr id="26" name="TextBox 25">
            <a:extLst>
              <a:ext uri="{FF2B5EF4-FFF2-40B4-BE49-F238E27FC236}">
                <a16:creationId xmlns:a16="http://schemas.microsoft.com/office/drawing/2014/main" id="{AED0B7B9-E4AD-4353-9CF4-B47BCFA8FE7C}"/>
              </a:ext>
            </a:extLst>
          </p:cNvPr>
          <p:cNvSpPr txBox="1"/>
          <p:nvPr/>
        </p:nvSpPr>
        <p:spPr>
          <a:xfrm>
            <a:off x="3177536" y="4617877"/>
            <a:ext cx="5593931" cy="1200329"/>
          </a:xfrm>
          <a:prstGeom prst="rect">
            <a:avLst/>
          </a:prstGeom>
          <a:solidFill>
            <a:schemeClr val="bg1"/>
          </a:solidFill>
        </p:spPr>
        <p:txBody>
          <a:bodyPr wrap="square" anchor="t">
            <a:spAutoFit/>
          </a:bodyPr>
          <a:lstStyle/>
          <a:p>
            <a:pPr>
              <a:defRPr/>
            </a:pPr>
            <a:r>
              <a:rPr lang="es-ES" sz="2400" b="1" dirty="0">
                <a:solidFill>
                  <a:schemeClr val="tx2"/>
                </a:solidFill>
              </a:rPr>
              <a:t>La recomendación de la FDA debe leerse cuidadosamente y completamente para la selección apropiada</a:t>
            </a:r>
            <a:r>
              <a:rPr lang="es-ES" sz="2400" b="1" dirty="0">
                <a:solidFill>
                  <a:schemeClr val="tx2">
                    <a:lumMod val="50000"/>
                  </a:schemeClr>
                </a:solidFill>
              </a:rPr>
              <a:t>.</a:t>
            </a:r>
            <a:endParaRPr lang="en-US" sz="2400" b="1" dirty="0">
              <a:solidFill>
                <a:schemeClr val="tx2">
                  <a:lumMod val="50000"/>
                </a:schemeClr>
              </a:solidFill>
              <a:latin typeface="+mn-lt"/>
              <a:cs typeface="Arial" charset="0"/>
            </a:endParaRPr>
          </a:p>
        </p:txBody>
      </p:sp>
      <p:sp>
        <p:nvSpPr>
          <p:cNvPr id="31" name="TextBox 30">
            <a:extLst>
              <a:ext uri="{FF2B5EF4-FFF2-40B4-BE49-F238E27FC236}">
                <a16:creationId xmlns:a16="http://schemas.microsoft.com/office/drawing/2014/main" id="{A7437D98-64A7-4576-A4F5-3909EB3376B6}"/>
              </a:ext>
            </a:extLst>
          </p:cNvPr>
          <p:cNvSpPr txBox="1"/>
          <p:nvPr/>
        </p:nvSpPr>
        <p:spPr>
          <a:xfrm>
            <a:off x="6756270" y="5790845"/>
            <a:ext cx="2057401" cy="461665"/>
          </a:xfrm>
          <a:prstGeom prst="rect">
            <a:avLst/>
          </a:prstGeom>
          <a:solidFill>
            <a:schemeClr val="bg1"/>
          </a:solidFill>
        </p:spPr>
        <p:txBody>
          <a:bodyPr wrap="square">
            <a:spAutoFit/>
          </a:bodyPr>
          <a:lstStyle/>
          <a:p>
            <a:pPr algn="ctr">
              <a:defRPr/>
            </a:pPr>
            <a:r>
              <a:rPr lang="es-ES" sz="2400" i="1" dirty="0">
                <a:solidFill>
                  <a:schemeClr val="tx2"/>
                </a:solidFill>
              </a:rPr>
              <a:t>Nota: ‘O’ y ‘Y’</a:t>
            </a:r>
            <a:endParaRPr lang="en-US" sz="2400" i="1" dirty="0">
              <a:solidFill>
                <a:schemeClr val="tx2"/>
              </a:solidFill>
              <a:cs typeface="Calibri"/>
            </a:endParaRPr>
          </a:p>
        </p:txBody>
      </p:sp>
      <p:sp>
        <p:nvSpPr>
          <p:cNvPr id="32" name="TextBox 31">
            <a:extLst>
              <a:ext uri="{FF2B5EF4-FFF2-40B4-BE49-F238E27FC236}">
                <a16:creationId xmlns:a16="http://schemas.microsoft.com/office/drawing/2014/main" id="{D674FB9E-04D4-4138-B2BE-59A7EBED6526}"/>
              </a:ext>
            </a:extLst>
          </p:cNvPr>
          <p:cNvSpPr txBox="1"/>
          <p:nvPr/>
        </p:nvSpPr>
        <p:spPr>
          <a:xfrm>
            <a:off x="361641" y="753136"/>
            <a:ext cx="3772518" cy="923330"/>
          </a:xfrm>
          <a:prstGeom prst="rect">
            <a:avLst/>
          </a:prstGeom>
          <a:solidFill>
            <a:schemeClr val="bg1"/>
          </a:solidFill>
          <a:ln>
            <a:solidFill>
              <a:srgbClr val="C00000"/>
            </a:solidFill>
          </a:ln>
        </p:spPr>
        <p:txBody>
          <a:bodyPr wrap="square">
            <a:spAutoFit/>
          </a:bodyPr>
          <a:lstStyle/>
          <a:p>
            <a:r>
              <a:rPr lang="en-US" dirty="0"/>
              <a:t>Los </a:t>
            </a:r>
            <a:r>
              <a:rPr lang="en-US" dirty="0" err="1"/>
              <a:t>filetes</a:t>
            </a:r>
            <a:r>
              <a:rPr lang="en-US" dirty="0"/>
              <a:t> de </a:t>
            </a:r>
            <a:r>
              <a:rPr lang="en-US" dirty="0" err="1"/>
              <a:t>mahimahi</a:t>
            </a:r>
            <a:r>
              <a:rPr lang="en-US" dirty="0"/>
              <a:t> </a:t>
            </a:r>
            <a:r>
              <a:rPr lang="en-US" dirty="0" err="1"/>
              <a:t>están</a:t>
            </a:r>
            <a:r>
              <a:rPr lang="en-US" dirty="0"/>
              <a:t> </a:t>
            </a:r>
            <a:r>
              <a:rPr lang="en-US" dirty="0" err="1"/>
              <a:t>completamente</a:t>
            </a:r>
            <a:r>
              <a:rPr lang="en-US" dirty="0"/>
              <a:t> </a:t>
            </a:r>
            <a:r>
              <a:rPr lang="en-US" dirty="0" err="1"/>
              <a:t>envueltos</a:t>
            </a:r>
            <a:r>
              <a:rPr lang="en-US" dirty="0"/>
              <a:t> </a:t>
            </a:r>
            <a:r>
              <a:rPr lang="en-US" dirty="0" err="1"/>
              <a:t>en</a:t>
            </a:r>
            <a:r>
              <a:rPr lang="en-US" dirty="0"/>
              <a:t> </a:t>
            </a:r>
            <a:r>
              <a:rPr lang="en-US" dirty="0" err="1"/>
              <a:t>hielo</a:t>
            </a:r>
            <a:r>
              <a:rPr lang="en-US" dirty="0"/>
              <a:t> </a:t>
            </a:r>
            <a:r>
              <a:rPr lang="en-US" dirty="0" err="1"/>
              <a:t>en</a:t>
            </a:r>
            <a:r>
              <a:rPr lang="en-US" dirty="0"/>
              <a:t> el </a:t>
            </a:r>
            <a:r>
              <a:rPr lang="en-US" dirty="0" err="1"/>
              <a:t>momento</a:t>
            </a:r>
            <a:r>
              <a:rPr lang="en-US" dirty="0"/>
              <a:t> de </a:t>
            </a:r>
            <a:r>
              <a:rPr lang="en-US" dirty="0" err="1"/>
              <a:t>entrega</a:t>
            </a:r>
            <a:endParaRPr lang="en-US" sz="1600" dirty="0">
              <a:latin typeface="+mn-lt"/>
              <a:cs typeface="Arial" charset="0"/>
            </a:endParaRPr>
          </a:p>
        </p:txBody>
      </p:sp>
      <p:sp>
        <p:nvSpPr>
          <p:cNvPr id="34" name="TextBox 2">
            <a:extLst>
              <a:ext uri="{FF2B5EF4-FFF2-40B4-BE49-F238E27FC236}">
                <a16:creationId xmlns:a16="http://schemas.microsoft.com/office/drawing/2014/main" id="{3A2E9086-F7C2-4CA3-85DE-BB05C8C66B35}"/>
              </a:ext>
            </a:extLst>
          </p:cNvPr>
          <p:cNvSpPr txBox="1">
            <a:spLocks noChangeArrowheads="1"/>
          </p:cNvSpPr>
          <p:nvPr/>
        </p:nvSpPr>
        <p:spPr bwMode="auto">
          <a:xfrm>
            <a:off x="4630647" y="783044"/>
            <a:ext cx="4429939" cy="46166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a:defRPr sz="2400">
                <a:solidFill>
                  <a:srgbClr val="44546A"/>
                </a:solidFill>
              </a:defRPr>
            </a:lvl1pPr>
            <a:lvl2pPr marL="742950" indent="-285750">
              <a:spcBef>
                <a:spcPct val="20000"/>
              </a:spcBef>
              <a:buFont typeface="Arial" panose="020B0604020202020204" pitchFamily="34" charset="0"/>
              <a:buChar char="•"/>
              <a:defRPr sz="2800" b="1">
                <a:solidFill>
                  <a:srgbClr val="C00000"/>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rgbClr val="182C4B"/>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rgbClr val="800000"/>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rgbClr val="262626"/>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rgbClr val="262626"/>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rgbClr val="262626"/>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rgbClr val="262626"/>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rgbClr val="262626"/>
                </a:solidFill>
                <a:latin typeface="Calibri" panose="020F0502020204030204" pitchFamily="34" charset="0"/>
              </a:defRPr>
            </a:lvl9pPr>
          </a:lstStyle>
          <a:p>
            <a:r>
              <a:rPr lang="en-US" altLang="en-US" dirty="0" err="1"/>
              <a:t>Guía</a:t>
            </a:r>
            <a:r>
              <a:rPr lang="en-US" altLang="en-US" dirty="0"/>
              <a:t> de la FDA (</a:t>
            </a:r>
            <a:r>
              <a:rPr lang="en-US" altLang="en-US" dirty="0" err="1"/>
              <a:t>consulte</a:t>
            </a:r>
            <a:r>
              <a:rPr lang="en-US" altLang="en-US" dirty="0"/>
              <a:t> </a:t>
            </a:r>
            <a:r>
              <a:rPr lang="en-US" altLang="en-US" dirty="0" err="1"/>
              <a:t>p</a:t>
            </a:r>
            <a:r>
              <a:rPr lang="en-US" dirty="0" err="1"/>
              <a:t>á</a:t>
            </a:r>
            <a:r>
              <a:rPr lang="en-US" altLang="en-US" dirty="0" err="1"/>
              <a:t>g</a:t>
            </a:r>
            <a:r>
              <a:rPr lang="en-US" altLang="en-US" dirty="0"/>
              <a:t>. 136)</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0105" y="1165484"/>
            <a:ext cx="3170481" cy="3430210"/>
          </a:xfrm>
          <a:prstGeom prst="rect">
            <a:avLst/>
          </a:prstGeom>
          <a:ln>
            <a:solidFill>
              <a:srgbClr val="C00000"/>
            </a:solidFill>
          </a:ln>
        </p:spPr>
      </p:pic>
      <p:cxnSp>
        <p:nvCxnSpPr>
          <p:cNvPr id="33" name="Straight Arrow Connector 32">
            <a:extLst>
              <a:ext uri="{FF2B5EF4-FFF2-40B4-BE49-F238E27FC236}">
                <a16:creationId xmlns:a16="http://schemas.microsoft.com/office/drawing/2014/main" id="{E8FD21C9-5368-4076-9AD9-E45E8C08B143}"/>
              </a:ext>
            </a:extLst>
          </p:cNvPr>
          <p:cNvCxnSpPr>
            <a:cxnSpLocks/>
          </p:cNvCxnSpPr>
          <p:nvPr/>
        </p:nvCxnSpPr>
        <p:spPr>
          <a:xfrm flipH="1">
            <a:off x="2980205" y="1657360"/>
            <a:ext cx="3183590" cy="407866"/>
          </a:xfrm>
          <a:prstGeom prst="straightConnector1">
            <a:avLst/>
          </a:prstGeom>
          <a:ln w="44450">
            <a:solidFill>
              <a:srgbClr val="80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44A2EAC1-337A-4EF3-B196-B7B299EFD318}"/>
              </a:ext>
            </a:extLst>
          </p:cNvPr>
          <p:cNvSpPr>
            <a:spLocks noGrp="1"/>
          </p:cNvSpPr>
          <p:nvPr>
            <p:ph type="sldNum" sz="quarter" idx="12"/>
          </p:nvPr>
        </p:nvSpPr>
        <p:spPr/>
        <p:txBody>
          <a:bodyPr/>
          <a:lstStyle/>
          <a:p>
            <a:fld id="{0EFD6486-B175-4FBC-B227-54A17EA79893}" type="slidenum">
              <a:rPr lang="en-US" smtClean="0"/>
              <a:pPr/>
              <a:t>120</a:t>
            </a:fld>
            <a:endParaRPr lang="en-US" dirty="0"/>
          </a:p>
        </p:txBody>
      </p:sp>
      <p:grpSp>
        <p:nvGrpSpPr>
          <p:cNvPr id="5" name="Group 4">
            <a:extLst>
              <a:ext uri="{FF2B5EF4-FFF2-40B4-BE49-F238E27FC236}">
                <a16:creationId xmlns:a16="http://schemas.microsoft.com/office/drawing/2014/main" id="{1C3909D3-59C7-4569-B573-719DEC97FECA}"/>
              </a:ext>
            </a:extLst>
          </p:cNvPr>
          <p:cNvGrpSpPr/>
          <p:nvPr/>
        </p:nvGrpSpPr>
        <p:grpSpPr>
          <a:xfrm>
            <a:off x="5982878" y="5460559"/>
            <a:ext cx="950144" cy="884909"/>
            <a:chOff x="4565933" y="5545295"/>
            <a:chExt cx="950144" cy="884909"/>
          </a:xfrm>
        </p:grpSpPr>
        <p:sp>
          <p:nvSpPr>
            <p:cNvPr id="12" name="Explosion: 8 Points 11">
              <a:extLst>
                <a:ext uri="{FF2B5EF4-FFF2-40B4-BE49-F238E27FC236}">
                  <a16:creationId xmlns:a16="http://schemas.microsoft.com/office/drawing/2014/main" id="{8F85D926-CA98-4932-848C-AC1E22A64A6F}"/>
                </a:ext>
              </a:extLst>
            </p:cNvPr>
            <p:cNvSpPr/>
            <p:nvPr/>
          </p:nvSpPr>
          <p:spPr>
            <a:xfrm rot="743191">
              <a:off x="4565933" y="5545295"/>
              <a:ext cx="855666" cy="884909"/>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C28C253-281E-4BBF-B520-C732E03B7016}"/>
                </a:ext>
              </a:extLst>
            </p:cNvPr>
            <p:cNvSpPr txBox="1"/>
            <p:nvPr/>
          </p:nvSpPr>
          <p:spPr>
            <a:xfrm rot="422751">
              <a:off x="4615150" y="5759562"/>
              <a:ext cx="900927" cy="358871"/>
            </a:xfrm>
            <a:prstGeom prst="rect">
              <a:avLst/>
            </a:prstGeom>
            <a:noFill/>
          </p:spPr>
          <p:txBody>
            <a:bodyPr wrap="square" rtlCol="0">
              <a:spAutoFit/>
            </a:bodyPr>
            <a:lstStyle/>
            <a:p>
              <a:r>
                <a:rPr lang="en-US" sz="2000" dirty="0">
                  <a:solidFill>
                    <a:srgbClr val="FF0000"/>
                  </a:solidFill>
                </a:rPr>
                <a:t>¡</a:t>
              </a:r>
              <a:r>
                <a:rPr lang="en-US" sz="2000" b="1" dirty="0" err="1">
                  <a:solidFill>
                    <a:srgbClr val="FF0000"/>
                  </a:solidFill>
                </a:rPr>
                <a:t>Ojo</a:t>
              </a:r>
              <a:r>
                <a:rPr lang="en-US" sz="2000" dirty="0">
                  <a:solidFill>
                    <a:srgbClr val="FF0000"/>
                  </a:solidFill>
                </a:rPr>
                <a:t>!</a:t>
              </a:r>
            </a:p>
          </p:txBody>
        </p:sp>
      </p:grpSp>
    </p:spTree>
    <p:extLst>
      <p:ext uri="{BB962C8B-B14F-4D97-AF65-F5344CB8AC3E}">
        <p14:creationId xmlns:p14="http://schemas.microsoft.com/office/powerpoint/2010/main" val="618001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6AC9FA2-967F-48BA-BB0E-9FEF001816D7}"/>
              </a:ext>
            </a:extLst>
          </p:cNvPr>
          <p:cNvSpPr txBox="1"/>
          <p:nvPr/>
        </p:nvSpPr>
        <p:spPr>
          <a:xfrm>
            <a:off x="190500" y="142300"/>
            <a:ext cx="8648700" cy="716478"/>
          </a:xfrm>
          <a:prstGeom prst="rect">
            <a:avLst/>
          </a:prstGeom>
          <a:noFill/>
        </p:spPr>
        <p:txBody>
          <a:bodyPr wrap="square" rtlCol="0" anchor="t">
            <a:spAutoFit/>
          </a:bodyPr>
          <a:lstStyle/>
          <a:p>
            <a:pPr algn="ctr">
              <a:lnSpc>
                <a:spcPts val="4800"/>
              </a:lnSpc>
            </a:pPr>
            <a:r>
              <a:rPr lang="en-US" sz="4800" dirty="0" err="1">
                <a:solidFill>
                  <a:schemeClr val="tx2"/>
                </a:solidFill>
              </a:rPr>
              <a:t>Prerrequisitos</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027895"/>
            <a:ext cx="8647276" cy="2401105"/>
          </a:xfrm>
          <a:prstGeom prst="rect">
            <a:avLst/>
          </a:prstGeom>
        </p:spPr>
      </p:pic>
      <p:sp>
        <p:nvSpPr>
          <p:cNvPr id="2" name="Slide Number Placeholder 1">
            <a:extLst>
              <a:ext uri="{FF2B5EF4-FFF2-40B4-BE49-F238E27FC236}">
                <a16:creationId xmlns:a16="http://schemas.microsoft.com/office/drawing/2014/main" id="{E3FA775D-39C5-438F-8316-7570F4DB9ABC}"/>
              </a:ext>
            </a:extLst>
          </p:cNvPr>
          <p:cNvSpPr>
            <a:spLocks noGrp="1"/>
          </p:cNvSpPr>
          <p:nvPr>
            <p:ph type="sldNum" sz="quarter" idx="12"/>
          </p:nvPr>
        </p:nvSpPr>
        <p:spPr/>
        <p:txBody>
          <a:bodyPr/>
          <a:lstStyle/>
          <a:p>
            <a:fld id="{0EFD6486-B175-4FBC-B227-54A17EA79893}" type="slidenum">
              <a:rPr lang="en-US" smtClean="0"/>
              <a:t>13</a:t>
            </a:fld>
            <a:endParaRPr lang="en-US"/>
          </a:p>
        </p:txBody>
      </p:sp>
    </p:spTree>
    <p:extLst>
      <p:ext uri="{BB962C8B-B14F-4D97-AF65-F5344CB8AC3E}">
        <p14:creationId xmlns:p14="http://schemas.microsoft.com/office/powerpoint/2010/main" val="586254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42" y="373357"/>
            <a:ext cx="8697257" cy="4340480"/>
          </a:xfrm>
          <a:prstGeom prst="rect">
            <a:avLst/>
          </a:prstGeom>
        </p:spPr>
      </p:pic>
      <p:sp>
        <p:nvSpPr>
          <p:cNvPr id="2" name="Slide Number Placeholder 1">
            <a:extLst>
              <a:ext uri="{FF2B5EF4-FFF2-40B4-BE49-F238E27FC236}">
                <a16:creationId xmlns:a16="http://schemas.microsoft.com/office/drawing/2014/main" id="{696677D1-396A-4A1C-9298-23A8406881AC}"/>
              </a:ext>
            </a:extLst>
          </p:cNvPr>
          <p:cNvSpPr>
            <a:spLocks noGrp="1"/>
          </p:cNvSpPr>
          <p:nvPr>
            <p:ph type="sldNum" sz="quarter" idx="12"/>
          </p:nvPr>
        </p:nvSpPr>
        <p:spPr/>
        <p:txBody>
          <a:bodyPr/>
          <a:lstStyle/>
          <a:p>
            <a:fld id="{0EFD6486-B175-4FBC-B227-54A17EA79893}" type="slidenum">
              <a:rPr lang="en-US" smtClean="0"/>
              <a:t>14</a:t>
            </a:fld>
            <a:endParaRPr lang="en-US"/>
          </a:p>
        </p:txBody>
      </p:sp>
    </p:spTree>
    <p:extLst>
      <p:ext uri="{BB962C8B-B14F-4D97-AF65-F5344CB8AC3E}">
        <p14:creationId xmlns:p14="http://schemas.microsoft.com/office/powerpoint/2010/main" val="3052975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099"/>
            <a:ext cx="8678893" cy="276598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3429000"/>
            <a:ext cx="8678892" cy="2363965"/>
          </a:xfrm>
          <a:prstGeom prst="rect">
            <a:avLst/>
          </a:prstGeom>
        </p:spPr>
      </p:pic>
      <p:cxnSp>
        <p:nvCxnSpPr>
          <p:cNvPr id="7" name="Straight Connector 6">
            <a:extLst>
              <a:ext uri="{FF2B5EF4-FFF2-40B4-BE49-F238E27FC236}">
                <a16:creationId xmlns:a16="http://schemas.microsoft.com/office/drawing/2014/main" id="{39965C30-7758-465F-907D-867462780070}"/>
              </a:ext>
            </a:extLst>
          </p:cNvPr>
          <p:cNvCxnSpPr>
            <a:cxnSpLocks/>
          </p:cNvCxnSpPr>
          <p:nvPr/>
        </p:nvCxnSpPr>
        <p:spPr>
          <a:xfrm>
            <a:off x="1703313" y="1410634"/>
            <a:ext cx="159276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6BEA403-CD08-4561-801D-76156FB3D767}"/>
              </a:ext>
            </a:extLst>
          </p:cNvPr>
          <p:cNvCxnSpPr>
            <a:cxnSpLocks/>
          </p:cNvCxnSpPr>
          <p:nvPr/>
        </p:nvCxnSpPr>
        <p:spPr>
          <a:xfrm>
            <a:off x="3022697" y="4427667"/>
            <a:ext cx="113452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69177B8A-5596-4ADB-9C9B-487DB948459D}"/>
              </a:ext>
            </a:extLst>
          </p:cNvPr>
          <p:cNvSpPr>
            <a:spLocks noGrp="1"/>
          </p:cNvSpPr>
          <p:nvPr>
            <p:ph type="sldNum" sz="quarter" idx="12"/>
          </p:nvPr>
        </p:nvSpPr>
        <p:spPr/>
        <p:txBody>
          <a:bodyPr/>
          <a:lstStyle/>
          <a:p>
            <a:fld id="{0EFD6486-B175-4FBC-B227-54A17EA79893}" type="slidenum">
              <a:rPr lang="en-US" smtClean="0"/>
              <a:t>15</a:t>
            </a:fld>
            <a:endParaRPr lang="en-US"/>
          </a:p>
        </p:txBody>
      </p:sp>
    </p:spTree>
    <p:extLst>
      <p:ext uri="{BB962C8B-B14F-4D97-AF65-F5344CB8AC3E}">
        <p14:creationId xmlns:p14="http://schemas.microsoft.com/office/powerpoint/2010/main" val="1253940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8CA2E9F-B218-4EAD-8A70-377EBC95E417}"/>
              </a:ext>
            </a:extLst>
          </p:cNvPr>
          <p:cNvSpPr txBox="1"/>
          <p:nvPr/>
        </p:nvSpPr>
        <p:spPr>
          <a:xfrm>
            <a:off x="190500" y="114300"/>
            <a:ext cx="8648700" cy="830997"/>
          </a:xfrm>
          <a:prstGeom prst="rect">
            <a:avLst/>
          </a:prstGeom>
          <a:noFill/>
        </p:spPr>
        <p:txBody>
          <a:bodyPr wrap="square" rtlCol="0" anchor="t">
            <a:spAutoFit/>
          </a:bodyPr>
          <a:lstStyle>
            <a:defPPr>
              <a:defRPr lang="en-US"/>
            </a:defPPr>
            <a:lvl1pPr algn="ctr">
              <a:lnSpc>
                <a:spcPts val="4800"/>
              </a:lnSpc>
              <a:defRPr sz="4800">
                <a:solidFill>
                  <a:schemeClr val="tx2"/>
                </a:solidFill>
              </a:defRPr>
            </a:lvl1pPr>
          </a:lstStyle>
          <a:p>
            <a:r>
              <a:rPr lang="en-US" dirty="0" err="1"/>
              <a:t>Adiciones</a:t>
            </a:r>
            <a:r>
              <a:rPr lang="en-US" dirty="0"/>
              <a:t> de FSMA</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1052261"/>
            <a:ext cx="8644291" cy="2501643"/>
          </a:xfrm>
          <a:prstGeom prst="rect">
            <a:avLst/>
          </a:prstGeom>
        </p:spPr>
      </p:pic>
      <p:sp>
        <p:nvSpPr>
          <p:cNvPr id="2" name="Slide Number Placeholder 1">
            <a:extLst>
              <a:ext uri="{FF2B5EF4-FFF2-40B4-BE49-F238E27FC236}">
                <a16:creationId xmlns:a16="http://schemas.microsoft.com/office/drawing/2014/main" id="{59A964A1-0A12-4F9B-9F8F-1A418C356435}"/>
              </a:ext>
            </a:extLst>
          </p:cNvPr>
          <p:cNvSpPr>
            <a:spLocks noGrp="1"/>
          </p:cNvSpPr>
          <p:nvPr>
            <p:ph type="sldNum" sz="quarter" idx="12"/>
          </p:nvPr>
        </p:nvSpPr>
        <p:spPr/>
        <p:txBody>
          <a:bodyPr/>
          <a:lstStyle/>
          <a:p>
            <a:fld id="{0EFD6486-B175-4FBC-B227-54A17EA79893}" type="slidenum">
              <a:rPr lang="en-US" smtClean="0"/>
              <a:t>16</a:t>
            </a:fld>
            <a:endParaRPr lang="en-US"/>
          </a:p>
        </p:txBody>
      </p:sp>
    </p:spTree>
    <p:extLst>
      <p:ext uri="{BB962C8B-B14F-4D97-AF65-F5344CB8AC3E}">
        <p14:creationId xmlns:p14="http://schemas.microsoft.com/office/powerpoint/2010/main" val="470266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F7F4FE6-904B-4556-AC83-7FBE1B75CC9E}"/>
              </a:ext>
            </a:extLst>
          </p:cNvPr>
          <p:cNvSpPr txBox="1"/>
          <p:nvPr/>
        </p:nvSpPr>
        <p:spPr>
          <a:xfrm>
            <a:off x="190500" y="3039106"/>
            <a:ext cx="2250402" cy="404406"/>
          </a:xfrm>
          <a:prstGeom prst="rect">
            <a:avLst/>
          </a:prstGeom>
          <a:noFill/>
        </p:spPr>
        <p:txBody>
          <a:bodyPr wrap="square" rtlCol="0" anchor="t">
            <a:spAutoFit/>
          </a:bodyPr>
          <a:lstStyle>
            <a:defPPr>
              <a:defRPr lang="en-US"/>
            </a:defPPr>
            <a:lvl1pPr algn="ctr">
              <a:lnSpc>
                <a:spcPts val="2400"/>
              </a:lnSpc>
              <a:defRPr sz="2400">
                <a:solidFill>
                  <a:schemeClr val="tx2"/>
                </a:solidFill>
              </a:defRPr>
            </a:lvl1pPr>
          </a:lstStyle>
          <a:p>
            <a:r>
              <a:rPr lang="en-US" dirty="0" err="1"/>
              <a:t>consulte</a:t>
            </a:r>
            <a:r>
              <a:rPr lang="en-US" dirty="0"/>
              <a:t> </a:t>
            </a:r>
            <a:r>
              <a:rPr lang="en-US" dirty="0" err="1"/>
              <a:t>pág</a:t>
            </a:r>
            <a:r>
              <a:rPr lang="en-US" dirty="0"/>
              <a:t>. 13</a:t>
            </a:r>
          </a:p>
        </p:txBody>
      </p:sp>
      <p:sp>
        <p:nvSpPr>
          <p:cNvPr id="5" name="TextBox 4">
            <a:extLst>
              <a:ext uri="{FF2B5EF4-FFF2-40B4-BE49-F238E27FC236}">
                <a16:creationId xmlns:a16="http://schemas.microsoft.com/office/drawing/2014/main" id="{0562BDD3-D4C0-420B-89A5-40E4241861BA}"/>
              </a:ext>
            </a:extLst>
          </p:cNvPr>
          <p:cNvSpPr txBox="1"/>
          <p:nvPr/>
        </p:nvSpPr>
        <p:spPr>
          <a:xfrm>
            <a:off x="190500" y="147427"/>
            <a:ext cx="3391686" cy="2563138"/>
          </a:xfrm>
          <a:prstGeom prst="rect">
            <a:avLst/>
          </a:prstGeom>
          <a:noFill/>
        </p:spPr>
        <p:txBody>
          <a:bodyPr wrap="square" rtlCol="0">
            <a:spAutoFit/>
          </a:bodyPr>
          <a:lstStyle/>
          <a:p>
            <a:pPr>
              <a:lnSpc>
                <a:spcPts val="4800"/>
              </a:lnSpc>
            </a:pPr>
            <a:r>
              <a:rPr lang="en-US" sz="4800" dirty="0" err="1">
                <a:solidFill>
                  <a:schemeClr val="tx2"/>
                </a:solidFill>
              </a:rPr>
              <a:t>Requisitos</a:t>
            </a:r>
            <a:r>
              <a:rPr lang="en-US" sz="4800" dirty="0">
                <a:solidFill>
                  <a:schemeClr val="tx2"/>
                </a:solidFill>
              </a:rPr>
              <a:t> de </a:t>
            </a:r>
            <a:r>
              <a:rPr lang="en-US" sz="4800" dirty="0" err="1">
                <a:solidFill>
                  <a:schemeClr val="tx2"/>
                </a:solidFill>
              </a:rPr>
              <a:t>registro</a:t>
            </a:r>
            <a:r>
              <a:rPr lang="en-US" sz="4800" dirty="0">
                <a:solidFill>
                  <a:schemeClr val="tx2"/>
                </a:solidFill>
              </a:rPr>
              <a:t> de </a:t>
            </a:r>
            <a:r>
              <a:rPr lang="en-US" sz="4800" dirty="0" err="1">
                <a:solidFill>
                  <a:schemeClr val="tx2"/>
                </a:solidFill>
              </a:rPr>
              <a:t>capacitación</a:t>
            </a:r>
            <a:r>
              <a:rPr lang="en-US" sz="4800" dirty="0">
                <a:solidFill>
                  <a:schemeClr val="tx2"/>
                </a:solidFill>
              </a:rPr>
              <a:t>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9039" y="147427"/>
            <a:ext cx="5404461" cy="5942665"/>
          </a:xfrm>
          <a:prstGeom prst="rect">
            <a:avLst/>
          </a:prstGeom>
        </p:spPr>
      </p:pic>
      <p:sp>
        <p:nvSpPr>
          <p:cNvPr id="3" name="Slide Number Placeholder 2">
            <a:extLst>
              <a:ext uri="{FF2B5EF4-FFF2-40B4-BE49-F238E27FC236}">
                <a16:creationId xmlns:a16="http://schemas.microsoft.com/office/drawing/2014/main" id="{E241F82E-927E-41A9-91E6-E5FF4590D4D6}"/>
              </a:ext>
            </a:extLst>
          </p:cNvPr>
          <p:cNvSpPr>
            <a:spLocks noGrp="1"/>
          </p:cNvSpPr>
          <p:nvPr>
            <p:ph type="sldNum" sz="quarter" idx="12"/>
          </p:nvPr>
        </p:nvSpPr>
        <p:spPr/>
        <p:txBody>
          <a:bodyPr/>
          <a:lstStyle/>
          <a:p>
            <a:fld id="{0EFD6486-B175-4FBC-B227-54A17EA79893}" type="slidenum">
              <a:rPr lang="en-US" smtClean="0"/>
              <a:t>17</a:t>
            </a:fld>
            <a:endParaRPr lang="en-US"/>
          </a:p>
        </p:txBody>
      </p:sp>
    </p:spTree>
    <p:extLst>
      <p:ext uri="{BB962C8B-B14F-4D97-AF65-F5344CB8AC3E}">
        <p14:creationId xmlns:p14="http://schemas.microsoft.com/office/powerpoint/2010/main" val="3803400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12DFD03-2BE6-4B8A-9E43-EFA4C3EF3120}"/>
              </a:ext>
            </a:extLst>
          </p:cNvPr>
          <p:cNvSpPr txBox="1"/>
          <p:nvPr/>
        </p:nvSpPr>
        <p:spPr>
          <a:xfrm>
            <a:off x="190500" y="137694"/>
            <a:ext cx="8648699" cy="830997"/>
          </a:xfrm>
          <a:prstGeom prst="rect">
            <a:avLst/>
          </a:prstGeom>
          <a:noFill/>
        </p:spPr>
        <p:txBody>
          <a:bodyPr wrap="square" rtlCol="0">
            <a:spAutoFit/>
          </a:bodyPr>
          <a:lstStyle>
            <a:defPPr>
              <a:defRPr lang="en-US"/>
            </a:defPPr>
            <a:lvl1pPr>
              <a:lnSpc>
                <a:spcPts val="4800"/>
              </a:lnSpc>
              <a:defRPr sz="4800">
                <a:solidFill>
                  <a:schemeClr val="tx2"/>
                </a:solidFill>
              </a:defRPr>
            </a:lvl1pPr>
          </a:lstStyle>
          <a:p>
            <a:pPr algn="ctr"/>
            <a:r>
              <a:rPr lang="en-US" dirty="0"/>
              <a:t>BPM 117</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712769"/>
            <a:ext cx="8275045" cy="196611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31" y="2820285"/>
            <a:ext cx="8083573" cy="3051568"/>
          </a:xfrm>
          <a:prstGeom prst="rect">
            <a:avLst/>
          </a:prstGeom>
        </p:spPr>
      </p:pic>
      <p:sp>
        <p:nvSpPr>
          <p:cNvPr id="2" name="Slide Number Placeholder 1">
            <a:extLst>
              <a:ext uri="{FF2B5EF4-FFF2-40B4-BE49-F238E27FC236}">
                <a16:creationId xmlns:a16="http://schemas.microsoft.com/office/drawing/2014/main" id="{742183C4-037A-4B4E-8A80-04C76D516E2A}"/>
              </a:ext>
            </a:extLst>
          </p:cNvPr>
          <p:cNvSpPr>
            <a:spLocks noGrp="1"/>
          </p:cNvSpPr>
          <p:nvPr>
            <p:ph type="sldNum" sz="quarter" idx="12"/>
          </p:nvPr>
        </p:nvSpPr>
        <p:spPr/>
        <p:txBody>
          <a:bodyPr/>
          <a:lstStyle/>
          <a:p>
            <a:fld id="{0EFD6486-B175-4FBC-B227-54A17EA79893}" type="slidenum">
              <a:rPr lang="en-US" smtClean="0"/>
              <a:t>18</a:t>
            </a:fld>
            <a:endParaRPr lang="en-US"/>
          </a:p>
        </p:txBody>
      </p:sp>
    </p:spTree>
    <p:extLst>
      <p:ext uri="{BB962C8B-B14F-4D97-AF65-F5344CB8AC3E}">
        <p14:creationId xmlns:p14="http://schemas.microsoft.com/office/powerpoint/2010/main" val="28021672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888143"/>
            <a:ext cx="8527714" cy="1733210"/>
          </a:xfrm>
          <a:prstGeom prst="rect">
            <a:avLst/>
          </a:prstGeom>
        </p:spPr>
      </p:pic>
      <p:sp>
        <p:nvSpPr>
          <p:cNvPr id="6" name="TextBox 5">
            <a:extLst>
              <a:ext uri="{FF2B5EF4-FFF2-40B4-BE49-F238E27FC236}">
                <a16:creationId xmlns:a16="http://schemas.microsoft.com/office/drawing/2014/main" id="{F1FDAEAB-8FF8-4F1F-AEFB-7D5EF406E0A1}"/>
              </a:ext>
            </a:extLst>
          </p:cNvPr>
          <p:cNvSpPr txBox="1"/>
          <p:nvPr/>
        </p:nvSpPr>
        <p:spPr>
          <a:xfrm>
            <a:off x="190500" y="112633"/>
            <a:ext cx="8648700" cy="830997"/>
          </a:xfrm>
          <a:prstGeom prst="rect">
            <a:avLst/>
          </a:prstGeom>
          <a:noFill/>
        </p:spPr>
        <p:txBody>
          <a:bodyPr wrap="square" rtlCol="0">
            <a:spAutoFit/>
          </a:bodyPr>
          <a:lstStyle>
            <a:defPPr>
              <a:defRPr lang="en-US"/>
            </a:defPPr>
            <a:lvl1pPr algn="ctr">
              <a:lnSpc>
                <a:spcPts val="4800"/>
              </a:lnSpc>
              <a:defRPr sz="4800">
                <a:solidFill>
                  <a:schemeClr val="tx2"/>
                </a:solidFill>
              </a:defRPr>
            </a:lvl1pPr>
          </a:lstStyle>
          <a:p>
            <a:r>
              <a:rPr lang="en-US" dirty="0"/>
              <a:t>BPM 117</a:t>
            </a:r>
          </a:p>
        </p:txBody>
      </p:sp>
      <p:sp>
        <p:nvSpPr>
          <p:cNvPr id="7" name="TextBox 6">
            <a:extLst>
              <a:ext uri="{FF2B5EF4-FFF2-40B4-BE49-F238E27FC236}">
                <a16:creationId xmlns:a16="http://schemas.microsoft.com/office/drawing/2014/main" id="{50C65EDB-6325-450F-8D0D-64798090DD51}"/>
              </a:ext>
            </a:extLst>
          </p:cNvPr>
          <p:cNvSpPr txBox="1"/>
          <p:nvPr/>
        </p:nvSpPr>
        <p:spPr>
          <a:xfrm>
            <a:off x="190500" y="3030165"/>
            <a:ext cx="2450932" cy="404406"/>
          </a:xfrm>
          <a:prstGeom prst="rect">
            <a:avLst/>
          </a:prstGeom>
          <a:noFill/>
        </p:spPr>
        <p:txBody>
          <a:bodyPr wrap="square" rtlCol="0" anchor="t">
            <a:spAutoFit/>
          </a:bodyPr>
          <a:lstStyle/>
          <a:p>
            <a:pPr>
              <a:lnSpc>
                <a:spcPts val="2400"/>
              </a:lnSpc>
            </a:pPr>
            <a:r>
              <a:rPr lang="en-US" sz="2400" dirty="0" err="1">
                <a:solidFill>
                  <a:schemeClr val="tx2"/>
                </a:solidFill>
              </a:rPr>
              <a:t>consulte</a:t>
            </a:r>
            <a:r>
              <a:rPr lang="en-US" sz="2400" dirty="0">
                <a:solidFill>
                  <a:schemeClr val="tx2"/>
                </a:solidFill>
              </a:rPr>
              <a:t> </a:t>
            </a:r>
            <a:r>
              <a:rPr lang="en-US" sz="2400" dirty="0" err="1">
                <a:solidFill>
                  <a:schemeClr val="tx2"/>
                </a:solidFill>
              </a:rPr>
              <a:t>pág</a:t>
            </a:r>
            <a:r>
              <a:rPr lang="en-US" sz="2400" dirty="0">
                <a:solidFill>
                  <a:schemeClr val="tx2"/>
                </a:solidFill>
              </a:rPr>
              <a:t>. 235</a:t>
            </a:r>
            <a:endParaRPr lang="en-US" sz="2400" dirty="0">
              <a:solidFill>
                <a:schemeClr val="tx2"/>
              </a:solidFill>
              <a:cs typeface="Calibri"/>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138"/>
          <a:stretch/>
        </p:blipFill>
        <p:spPr>
          <a:xfrm rot="560343">
            <a:off x="5820989" y="2715116"/>
            <a:ext cx="2625273" cy="3566160"/>
          </a:xfrm>
          <a:prstGeom prst="rect">
            <a:avLst/>
          </a:prstGeom>
        </p:spPr>
      </p:pic>
      <p:sp>
        <p:nvSpPr>
          <p:cNvPr id="4" name="Slide Number Placeholder 3">
            <a:extLst>
              <a:ext uri="{FF2B5EF4-FFF2-40B4-BE49-F238E27FC236}">
                <a16:creationId xmlns:a16="http://schemas.microsoft.com/office/drawing/2014/main" id="{8DA68817-F4FD-4C44-8982-8BFD89049D88}"/>
              </a:ext>
            </a:extLst>
          </p:cNvPr>
          <p:cNvSpPr>
            <a:spLocks noGrp="1"/>
          </p:cNvSpPr>
          <p:nvPr>
            <p:ph type="sldNum" sz="quarter" idx="12"/>
          </p:nvPr>
        </p:nvSpPr>
        <p:spPr/>
        <p:txBody>
          <a:bodyPr/>
          <a:lstStyle/>
          <a:p>
            <a:fld id="{0EFD6486-B175-4FBC-B227-54A17EA79893}" type="slidenum">
              <a:rPr lang="en-US" smtClean="0"/>
              <a:t>19</a:t>
            </a:fld>
            <a:endParaRPr lang="en-US"/>
          </a:p>
        </p:txBody>
      </p:sp>
    </p:spTree>
    <p:extLst>
      <p:ext uri="{BB962C8B-B14F-4D97-AF65-F5344CB8AC3E}">
        <p14:creationId xmlns:p14="http://schemas.microsoft.com/office/powerpoint/2010/main" val="2644784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6789BB-DE18-404F-9F5E-8157A6D987A9}"/>
              </a:ext>
            </a:extLst>
          </p:cNvPr>
          <p:cNvSpPr>
            <a:spLocks noGrp="1"/>
          </p:cNvSpPr>
          <p:nvPr>
            <p:ph type="sldNum" sz="quarter" idx="12"/>
          </p:nvPr>
        </p:nvSpPr>
        <p:spPr/>
        <p:txBody>
          <a:bodyPr/>
          <a:lstStyle/>
          <a:p>
            <a:fld id="{A0822548-B2B8-43E5-B528-277D757F42F9}" type="slidenum">
              <a:rPr lang="en-US" sz="1200" b="1" smtClean="0">
                <a:latin typeface="Arial Narrow" panose="020B0606020202030204" pitchFamily="34" charset="0"/>
              </a:rPr>
              <a:t>2</a:t>
            </a:fld>
            <a:endParaRPr lang="en-US" sz="1200" b="1" dirty="0">
              <a:latin typeface="Arial Narrow" panose="020B0606020202030204" pitchFamily="34" charset="0"/>
            </a:endParaRPr>
          </a:p>
        </p:txBody>
      </p:sp>
      <p:sp>
        <p:nvSpPr>
          <p:cNvPr id="2" name="Title 1">
            <a:extLst>
              <a:ext uri="{FF2B5EF4-FFF2-40B4-BE49-F238E27FC236}">
                <a16:creationId xmlns:a16="http://schemas.microsoft.com/office/drawing/2014/main" id="{0DCC4220-5829-44CB-AE7C-6BA3A9C3EAEA}"/>
              </a:ext>
            </a:extLst>
          </p:cNvPr>
          <p:cNvSpPr>
            <a:spLocks noGrp="1"/>
          </p:cNvSpPr>
          <p:nvPr>
            <p:ph type="ctrTitle" idx="4294967295"/>
          </p:nvPr>
        </p:nvSpPr>
        <p:spPr>
          <a:xfrm>
            <a:off x="419100" y="406400"/>
            <a:ext cx="8382000" cy="3546622"/>
          </a:xfrm>
        </p:spPr>
        <p:txBody>
          <a:bodyPr anchor="t">
            <a:normAutofit/>
          </a:bodyPr>
          <a:lstStyle/>
          <a:p>
            <a:pPr algn="ctr">
              <a:lnSpc>
                <a:spcPct val="100000"/>
              </a:lnSpc>
              <a:spcAft>
                <a:spcPts val="2400"/>
              </a:spcAft>
            </a:pPr>
            <a:r>
              <a:rPr lang="en-US" sz="4400" b="1" dirty="0" err="1">
                <a:solidFill>
                  <a:schemeClr val="tx2"/>
                </a:solidFill>
              </a:rPr>
              <a:t>Alianza</a:t>
            </a:r>
            <a:r>
              <a:rPr lang="en-US" sz="4400" b="1" dirty="0">
                <a:solidFill>
                  <a:schemeClr val="tx2"/>
                </a:solidFill>
              </a:rPr>
              <a:t> Nacional de HACCP </a:t>
            </a:r>
            <a:br>
              <a:rPr lang="en-US" sz="4400" b="1" dirty="0">
                <a:solidFill>
                  <a:schemeClr val="tx2"/>
                </a:solidFill>
              </a:rPr>
            </a:br>
            <a:r>
              <a:rPr lang="en-US" sz="4400" b="1" dirty="0">
                <a:solidFill>
                  <a:schemeClr val="tx2"/>
                </a:solidFill>
              </a:rPr>
              <a:t>para </a:t>
            </a:r>
            <a:r>
              <a:rPr lang="en-US" sz="4400" b="1" dirty="0" err="1">
                <a:solidFill>
                  <a:schemeClr val="tx2"/>
                </a:solidFill>
              </a:rPr>
              <a:t>Pescados</a:t>
            </a:r>
            <a:r>
              <a:rPr lang="en-US" sz="4400" b="1" dirty="0">
                <a:solidFill>
                  <a:schemeClr val="tx2"/>
                </a:solidFill>
              </a:rPr>
              <a:t> y </a:t>
            </a:r>
            <a:r>
              <a:rPr lang="en-US" sz="4400" b="1" dirty="0" err="1">
                <a:solidFill>
                  <a:schemeClr val="tx2"/>
                </a:solidFill>
              </a:rPr>
              <a:t>Mariscos</a:t>
            </a:r>
            <a:br>
              <a:rPr lang="en-US" sz="4400" b="1" dirty="0">
                <a:solidFill>
                  <a:schemeClr val="tx2"/>
                </a:solidFill>
              </a:rPr>
            </a:br>
            <a:r>
              <a:rPr lang="en-US" sz="4400" b="1" dirty="0">
                <a:solidFill>
                  <a:schemeClr val="tx2"/>
                </a:solidFill>
              </a:rPr>
              <a:t>para </a:t>
            </a:r>
            <a:r>
              <a:rPr lang="en-US" sz="4400" b="1" dirty="0" err="1">
                <a:solidFill>
                  <a:schemeClr val="tx2"/>
                </a:solidFill>
              </a:rPr>
              <a:t>Capacitación</a:t>
            </a:r>
            <a:r>
              <a:rPr lang="en-US" sz="4400" b="1" dirty="0">
                <a:solidFill>
                  <a:schemeClr val="tx2"/>
                </a:solidFill>
              </a:rPr>
              <a:t> y </a:t>
            </a:r>
            <a:r>
              <a:rPr lang="en-US" sz="4400" b="1" dirty="0" err="1">
                <a:solidFill>
                  <a:schemeClr val="tx2"/>
                </a:solidFill>
              </a:rPr>
              <a:t>Educación</a:t>
            </a:r>
            <a:br>
              <a:rPr lang="en-US" sz="4400" b="1" dirty="0">
                <a:solidFill>
                  <a:schemeClr val="tx2"/>
                </a:solidFill>
              </a:rPr>
            </a:br>
            <a:r>
              <a:rPr lang="en-US" sz="3200" dirty="0" err="1">
                <a:solidFill>
                  <a:schemeClr val="tx2"/>
                </a:solidFill>
                <a:cs typeface="Calibri"/>
              </a:rPr>
              <a:t>Introducción</a:t>
            </a:r>
            <a:r>
              <a:rPr lang="en-US" sz="3200" dirty="0">
                <a:solidFill>
                  <a:schemeClr val="tx2"/>
                </a:solidFill>
                <a:cs typeface="Calibri"/>
              </a:rPr>
              <a:t> del </a:t>
            </a:r>
            <a:r>
              <a:rPr lang="en-US" sz="3200" dirty="0" err="1">
                <a:solidFill>
                  <a:schemeClr val="tx2"/>
                </a:solidFill>
                <a:cs typeface="Calibri"/>
              </a:rPr>
              <a:t>Programa</a:t>
            </a:r>
            <a:br>
              <a:rPr lang="en-US" dirty="0">
                <a:solidFill>
                  <a:schemeClr val="tx2"/>
                </a:solidFill>
                <a:cs typeface="Calibri"/>
              </a:rPr>
            </a:br>
            <a:endParaRPr lang="en-US" sz="4400" b="1" dirty="0"/>
          </a:p>
        </p:txBody>
      </p:sp>
    </p:spTree>
    <p:extLst>
      <p:ext uri="{BB962C8B-B14F-4D97-AF65-F5344CB8AC3E}">
        <p14:creationId xmlns:p14="http://schemas.microsoft.com/office/powerpoint/2010/main" val="8771059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28992FF-53DF-4BA8-BA6B-4B337D415837}"/>
              </a:ext>
            </a:extLst>
          </p:cNvPr>
          <p:cNvSpPr txBox="1"/>
          <p:nvPr/>
        </p:nvSpPr>
        <p:spPr>
          <a:xfrm>
            <a:off x="190500" y="138529"/>
            <a:ext cx="8610600" cy="716478"/>
          </a:xfrm>
          <a:prstGeom prst="rect">
            <a:avLst/>
          </a:prstGeom>
          <a:noFill/>
        </p:spPr>
        <p:txBody>
          <a:bodyPr wrap="square" rtlCol="0">
            <a:spAutoFit/>
          </a:bodyPr>
          <a:lstStyle>
            <a:defPPr>
              <a:defRPr lang="en-US"/>
            </a:defPPr>
            <a:lvl1pPr algn="ctr">
              <a:lnSpc>
                <a:spcPts val="4800"/>
              </a:lnSpc>
              <a:defRPr sz="4800">
                <a:solidFill>
                  <a:schemeClr val="tx2"/>
                </a:solidFill>
              </a:defRPr>
            </a:lvl1pPr>
          </a:lstStyle>
          <a:p>
            <a:r>
              <a:rPr lang="en-US" dirty="0"/>
              <a:t>SCP- </a:t>
            </a:r>
            <a:r>
              <a:rPr lang="en-US" dirty="0" err="1"/>
              <a:t>Procedimientos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753" y="1156665"/>
            <a:ext cx="8611347" cy="2887434"/>
          </a:xfrm>
          <a:prstGeom prst="rect">
            <a:avLst/>
          </a:prstGeom>
        </p:spPr>
      </p:pic>
      <p:sp>
        <p:nvSpPr>
          <p:cNvPr id="2" name="Slide Number Placeholder 1">
            <a:extLst>
              <a:ext uri="{FF2B5EF4-FFF2-40B4-BE49-F238E27FC236}">
                <a16:creationId xmlns:a16="http://schemas.microsoft.com/office/drawing/2014/main" id="{C82A8773-37DB-488A-BAFD-C7FB83AB5785}"/>
              </a:ext>
            </a:extLst>
          </p:cNvPr>
          <p:cNvSpPr>
            <a:spLocks noGrp="1"/>
          </p:cNvSpPr>
          <p:nvPr>
            <p:ph type="sldNum" sz="quarter" idx="12"/>
          </p:nvPr>
        </p:nvSpPr>
        <p:spPr/>
        <p:txBody>
          <a:bodyPr/>
          <a:lstStyle/>
          <a:p>
            <a:fld id="{0EFD6486-B175-4FBC-B227-54A17EA79893}" type="slidenum">
              <a:rPr lang="en-US" smtClean="0"/>
              <a:t>20</a:t>
            </a:fld>
            <a:endParaRPr lang="en-US"/>
          </a:p>
        </p:txBody>
      </p:sp>
    </p:spTree>
    <p:extLst>
      <p:ext uri="{BB962C8B-B14F-4D97-AF65-F5344CB8AC3E}">
        <p14:creationId xmlns:p14="http://schemas.microsoft.com/office/powerpoint/2010/main" val="3234536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F671F0-604E-416F-98C8-85292AC71A3A}"/>
              </a:ext>
            </a:extLst>
          </p:cNvPr>
          <p:cNvSpPr txBox="1"/>
          <p:nvPr/>
        </p:nvSpPr>
        <p:spPr>
          <a:xfrm>
            <a:off x="190500" y="114300"/>
            <a:ext cx="8610600" cy="716478"/>
          </a:xfrm>
          <a:prstGeom prst="rect">
            <a:avLst/>
          </a:prstGeom>
          <a:noFill/>
        </p:spPr>
        <p:txBody>
          <a:bodyPr wrap="square" rtlCol="0">
            <a:spAutoFit/>
          </a:bodyPr>
          <a:lstStyle>
            <a:defPPr>
              <a:defRPr lang="en-US"/>
            </a:defPPr>
            <a:lvl1pPr algn="ctr">
              <a:lnSpc>
                <a:spcPts val="4800"/>
              </a:lnSpc>
              <a:defRPr sz="4800">
                <a:solidFill>
                  <a:schemeClr val="tx2"/>
                </a:solidFill>
              </a:defRPr>
            </a:lvl1pPr>
          </a:lstStyle>
          <a:p>
            <a:r>
              <a:rPr lang="en-US" dirty="0"/>
              <a:t>POES- </a:t>
            </a:r>
            <a:r>
              <a:rPr lang="en-US" dirty="0" err="1"/>
              <a:t>Procedimientos</a:t>
            </a:r>
            <a:r>
              <a:rPr lang="en-US" dirty="0"/>
              <a:t> </a:t>
            </a:r>
            <a:r>
              <a:rPr lang="en-US" dirty="0" err="1"/>
              <a:t>escritos</a:t>
            </a:r>
            <a:endParaRPr lang="en-US" dirty="0"/>
          </a:p>
        </p:txBody>
      </p:sp>
      <p:cxnSp>
        <p:nvCxnSpPr>
          <p:cNvPr id="7" name="Straight Connector 6">
            <a:extLst>
              <a:ext uri="{FF2B5EF4-FFF2-40B4-BE49-F238E27FC236}">
                <a16:creationId xmlns:a16="http://schemas.microsoft.com/office/drawing/2014/main" id="{890901A0-2477-4341-A9DC-511E9ABF01A3}"/>
              </a:ext>
            </a:extLst>
          </p:cNvPr>
          <p:cNvCxnSpPr>
            <a:cxnSpLocks/>
          </p:cNvCxnSpPr>
          <p:nvPr/>
        </p:nvCxnSpPr>
        <p:spPr>
          <a:xfrm>
            <a:off x="828431" y="3063631"/>
            <a:ext cx="168030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0AACD9C-88F1-4BAC-80CA-8B57F02930DC}"/>
              </a:ext>
            </a:extLst>
          </p:cNvPr>
          <p:cNvCxnSpPr>
            <a:cxnSpLocks/>
          </p:cNvCxnSpPr>
          <p:nvPr/>
        </p:nvCxnSpPr>
        <p:spPr>
          <a:xfrm>
            <a:off x="828431" y="3767016"/>
            <a:ext cx="103944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BF613E24-04B3-49B1-8928-844911A97EA6}"/>
              </a:ext>
            </a:extLst>
          </p:cNvPr>
          <p:cNvGrpSpPr/>
          <p:nvPr/>
        </p:nvGrpSpPr>
        <p:grpSpPr>
          <a:xfrm>
            <a:off x="190500" y="1143081"/>
            <a:ext cx="8610600" cy="3362929"/>
            <a:chOff x="523159" y="1696901"/>
            <a:chExt cx="8232654" cy="3099998"/>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159" y="1696901"/>
              <a:ext cx="8232654" cy="3099998"/>
            </a:xfrm>
            <a:prstGeom prst="rect">
              <a:avLst/>
            </a:prstGeom>
          </p:spPr>
        </p:pic>
        <p:cxnSp>
          <p:nvCxnSpPr>
            <p:cNvPr id="8" name="Straight Connector 7">
              <a:extLst>
                <a:ext uri="{FF2B5EF4-FFF2-40B4-BE49-F238E27FC236}">
                  <a16:creationId xmlns:a16="http://schemas.microsoft.com/office/drawing/2014/main" id="{3FD21A0A-38B7-4132-823D-B1BE79697D9E}"/>
                </a:ext>
              </a:extLst>
            </p:cNvPr>
            <p:cNvCxnSpPr>
              <a:cxnSpLocks/>
            </p:cNvCxnSpPr>
            <p:nvPr/>
          </p:nvCxnSpPr>
          <p:spPr>
            <a:xfrm>
              <a:off x="872675" y="2921065"/>
              <a:ext cx="168030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99A1249-BCE8-4EF5-8561-A1B35E10C811}"/>
                </a:ext>
              </a:extLst>
            </p:cNvPr>
            <p:cNvCxnSpPr>
              <a:cxnSpLocks/>
            </p:cNvCxnSpPr>
            <p:nvPr/>
          </p:nvCxnSpPr>
          <p:spPr>
            <a:xfrm>
              <a:off x="872675" y="3804095"/>
              <a:ext cx="117735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9744E04-8F93-44DD-8942-C636984D7C01}"/>
              </a:ext>
            </a:extLst>
          </p:cNvPr>
          <p:cNvSpPr>
            <a:spLocks noGrp="1"/>
          </p:cNvSpPr>
          <p:nvPr>
            <p:ph type="sldNum" sz="quarter" idx="12"/>
          </p:nvPr>
        </p:nvSpPr>
        <p:spPr/>
        <p:txBody>
          <a:bodyPr/>
          <a:lstStyle/>
          <a:p>
            <a:fld id="{0EFD6486-B175-4FBC-B227-54A17EA79893}" type="slidenum">
              <a:rPr lang="en-US" smtClean="0"/>
              <a:t>21</a:t>
            </a:fld>
            <a:endParaRPr lang="en-US"/>
          </a:p>
        </p:txBody>
      </p:sp>
    </p:spTree>
    <p:extLst>
      <p:ext uri="{BB962C8B-B14F-4D97-AF65-F5344CB8AC3E}">
        <p14:creationId xmlns:p14="http://schemas.microsoft.com/office/powerpoint/2010/main" val="842544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100"/>
            <a:ext cx="8637048" cy="4360290"/>
          </a:xfrm>
          <a:prstGeom prst="rect">
            <a:avLst/>
          </a:prstGeom>
        </p:spPr>
      </p:pic>
      <p:sp>
        <p:nvSpPr>
          <p:cNvPr id="3" name="Slide Number Placeholder 2">
            <a:extLst>
              <a:ext uri="{FF2B5EF4-FFF2-40B4-BE49-F238E27FC236}">
                <a16:creationId xmlns:a16="http://schemas.microsoft.com/office/drawing/2014/main" id="{44C5BD3D-63B5-40A5-90ED-5E53BF321479}"/>
              </a:ext>
            </a:extLst>
          </p:cNvPr>
          <p:cNvSpPr>
            <a:spLocks noGrp="1"/>
          </p:cNvSpPr>
          <p:nvPr>
            <p:ph type="sldNum" sz="quarter" idx="12"/>
          </p:nvPr>
        </p:nvSpPr>
        <p:spPr/>
        <p:txBody>
          <a:bodyPr/>
          <a:lstStyle/>
          <a:p>
            <a:fld id="{0EFD6486-B175-4FBC-B227-54A17EA79893}" type="slidenum">
              <a:rPr lang="en-US" smtClean="0"/>
              <a:t>22</a:t>
            </a:fld>
            <a:endParaRPr lang="en-US"/>
          </a:p>
        </p:txBody>
      </p:sp>
    </p:spTree>
    <p:extLst>
      <p:ext uri="{BB962C8B-B14F-4D97-AF65-F5344CB8AC3E}">
        <p14:creationId xmlns:p14="http://schemas.microsoft.com/office/powerpoint/2010/main" val="3317125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180E139-8D2C-4521-8504-57F78FAF2DA4}"/>
              </a:ext>
            </a:extLst>
          </p:cNvPr>
          <p:cNvSpPr txBox="1"/>
          <p:nvPr/>
        </p:nvSpPr>
        <p:spPr>
          <a:xfrm>
            <a:off x="190500" y="114300"/>
            <a:ext cx="8648700" cy="830997"/>
          </a:xfrm>
          <a:prstGeom prst="rect">
            <a:avLst/>
          </a:prstGeom>
          <a:noFill/>
        </p:spPr>
        <p:txBody>
          <a:bodyPr wrap="square" rtlCol="0" anchor="t">
            <a:spAutoFit/>
          </a:bodyPr>
          <a:lstStyle/>
          <a:p>
            <a:pPr algn="ctr"/>
            <a:r>
              <a:rPr lang="en-US" sz="4800" dirty="0">
                <a:solidFill>
                  <a:schemeClr val="tx2"/>
                </a:solidFill>
              </a:rPr>
              <a:t>8 </a:t>
            </a:r>
            <a:r>
              <a:rPr lang="en-US" sz="4800" dirty="0" err="1">
                <a:solidFill>
                  <a:schemeClr val="tx2"/>
                </a:solidFill>
              </a:rPr>
              <a:t>áreas</a:t>
            </a:r>
            <a:r>
              <a:rPr lang="en-US" sz="4800" dirty="0">
                <a:solidFill>
                  <a:schemeClr val="tx2"/>
                </a:solidFill>
              </a:rPr>
              <a:t> clave de </a:t>
            </a:r>
            <a:r>
              <a:rPr lang="en-US" sz="4800" dirty="0" err="1">
                <a:solidFill>
                  <a:schemeClr val="tx2"/>
                </a:solidFill>
              </a:rPr>
              <a:t>saneamiento</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14980"/>
            <a:ext cx="8557506" cy="3739825"/>
          </a:xfrm>
          <a:prstGeom prst="rect">
            <a:avLst/>
          </a:prstGeom>
        </p:spPr>
      </p:pic>
      <p:sp>
        <p:nvSpPr>
          <p:cNvPr id="2" name="Slide Number Placeholder 1">
            <a:extLst>
              <a:ext uri="{FF2B5EF4-FFF2-40B4-BE49-F238E27FC236}">
                <a16:creationId xmlns:a16="http://schemas.microsoft.com/office/drawing/2014/main" id="{1C1D37FD-1F95-4F72-AFDB-B1C73E1FB672}"/>
              </a:ext>
            </a:extLst>
          </p:cNvPr>
          <p:cNvSpPr>
            <a:spLocks noGrp="1"/>
          </p:cNvSpPr>
          <p:nvPr>
            <p:ph type="sldNum" sz="quarter" idx="12"/>
          </p:nvPr>
        </p:nvSpPr>
        <p:spPr/>
        <p:txBody>
          <a:bodyPr/>
          <a:lstStyle/>
          <a:p>
            <a:fld id="{0EFD6486-B175-4FBC-B227-54A17EA79893}" type="slidenum">
              <a:rPr lang="en-US" smtClean="0"/>
              <a:t>23</a:t>
            </a:fld>
            <a:endParaRPr lang="en-US"/>
          </a:p>
        </p:txBody>
      </p:sp>
    </p:spTree>
    <p:extLst>
      <p:ext uri="{BB962C8B-B14F-4D97-AF65-F5344CB8AC3E}">
        <p14:creationId xmlns:p14="http://schemas.microsoft.com/office/powerpoint/2010/main" val="31865470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100"/>
            <a:ext cx="8565974" cy="291798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3431924"/>
            <a:ext cx="8565973" cy="2433422"/>
          </a:xfrm>
          <a:prstGeom prst="rect">
            <a:avLst/>
          </a:prstGeom>
        </p:spPr>
      </p:pic>
      <p:sp>
        <p:nvSpPr>
          <p:cNvPr id="2" name="Slide Number Placeholder 1">
            <a:extLst>
              <a:ext uri="{FF2B5EF4-FFF2-40B4-BE49-F238E27FC236}">
                <a16:creationId xmlns:a16="http://schemas.microsoft.com/office/drawing/2014/main" id="{48DAA24D-6C03-41DD-A241-C77AF6FF0F40}"/>
              </a:ext>
            </a:extLst>
          </p:cNvPr>
          <p:cNvSpPr>
            <a:spLocks noGrp="1"/>
          </p:cNvSpPr>
          <p:nvPr>
            <p:ph type="sldNum" sz="quarter" idx="12"/>
          </p:nvPr>
        </p:nvSpPr>
        <p:spPr/>
        <p:txBody>
          <a:bodyPr/>
          <a:lstStyle/>
          <a:p>
            <a:fld id="{0EFD6486-B175-4FBC-B227-54A17EA79893}" type="slidenum">
              <a:rPr lang="en-US" smtClean="0"/>
              <a:t>24</a:t>
            </a:fld>
            <a:endParaRPr lang="en-US"/>
          </a:p>
        </p:txBody>
      </p:sp>
    </p:spTree>
    <p:extLst>
      <p:ext uri="{BB962C8B-B14F-4D97-AF65-F5344CB8AC3E}">
        <p14:creationId xmlns:p14="http://schemas.microsoft.com/office/powerpoint/2010/main" val="3763005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100"/>
            <a:ext cx="8706888" cy="253155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3090718"/>
            <a:ext cx="8706889" cy="2471098"/>
          </a:xfrm>
          <a:prstGeom prst="rect">
            <a:avLst/>
          </a:prstGeom>
        </p:spPr>
      </p:pic>
      <p:sp>
        <p:nvSpPr>
          <p:cNvPr id="2" name="Slide Number Placeholder 1">
            <a:extLst>
              <a:ext uri="{FF2B5EF4-FFF2-40B4-BE49-F238E27FC236}">
                <a16:creationId xmlns:a16="http://schemas.microsoft.com/office/drawing/2014/main" id="{64412A13-BF8D-486F-B1F6-FEFCEB0C58B2}"/>
              </a:ext>
            </a:extLst>
          </p:cNvPr>
          <p:cNvSpPr>
            <a:spLocks noGrp="1"/>
          </p:cNvSpPr>
          <p:nvPr>
            <p:ph type="sldNum" sz="quarter" idx="12"/>
          </p:nvPr>
        </p:nvSpPr>
        <p:spPr/>
        <p:txBody>
          <a:bodyPr/>
          <a:lstStyle/>
          <a:p>
            <a:fld id="{0EFD6486-B175-4FBC-B227-54A17EA79893}" type="slidenum">
              <a:rPr lang="en-US" smtClean="0"/>
              <a:t>25</a:t>
            </a:fld>
            <a:endParaRPr lang="en-US"/>
          </a:p>
        </p:txBody>
      </p:sp>
    </p:spTree>
    <p:extLst>
      <p:ext uri="{BB962C8B-B14F-4D97-AF65-F5344CB8AC3E}">
        <p14:creationId xmlns:p14="http://schemas.microsoft.com/office/powerpoint/2010/main" val="6494705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100"/>
            <a:ext cx="8619645" cy="186704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732756"/>
            <a:ext cx="8619643" cy="1273636"/>
          </a:xfrm>
          <a:prstGeom prst="rect">
            <a:avLst/>
          </a:prstGeom>
        </p:spPr>
      </p:pic>
      <p:sp>
        <p:nvSpPr>
          <p:cNvPr id="2" name="Slide Number Placeholder 1">
            <a:extLst>
              <a:ext uri="{FF2B5EF4-FFF2-40B4-BE49-F238E27FC236}">
                <a16:creationId xmlns:a16="http://schemas.microsoft.com/office/drawing/2014/main" id="{055CD0B0-496A-4F16-9745-9D9DE178872A}"/>
              </a:ext>
            </a:extLst>
          </p:cNvPr>
          <p:cNvSpPr>
            <a:spLocks noGrp="1"/>
          </p:cNvSpPr>
          <p:nvPr>
            <p:ph type="sldNum" sz="quarter" idx="12"/>
          </p:nvPr>
        </p:nvSpPr>
        <p:spPr/>
        <p:txBody>
          <a:bodyPr/>
          <a:lstStyle/>
          <a:p>
            <a:fld id="{0EFD6486-B175-4FBC-B227-54A17EA79893}" type="slidenum">
              <a:rPr lang="en-US" smtClean="0"/>
              <a:t>26</a:t>
            </a:fld>
            <a:endParaRPr lang="en-US"/>
          </a:p>
        </p:txBody>
      </p:sp>
    </p:spTree>
    <p:extLst>
      <p:ext uri="{BB962C8B-B14F-4D97-AF65-F5344CB8AC3E}">
        <p14:creationId xmlns:p14="http://schemas.microsoft.com/office/powerpoint/2010/main" val="482365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419100"/>
            <a:ext cx="8584545" cy="20396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725209"/>
            <a:ext cx="8584544" cy="1743096"/>
          </a:xfrm>
          <a:prstGeom prst="rect">
            <a:avLst/>
          </a:prstGeom>
        </p:spPr>
      </p:pic>
      <p:sp>
        <p:nvSpPr>
          <p:cNvPr id="2" name="Slide Number Placeholder 1">
            <a:extLst>
              <a:ext uri="{FF2B5EF4-FFF2-40B4-BE49-F238E27FC236}">
                <a16:creationId xmlns:a16="http://schemas.microsoft.com/office/drawing/2014/main" id="{8F0FA8AA-F7DB-49C8-AEE1-CC5A033A098D}"/>
              </a:ext>
            </a:extLst>
          </p:cNvPr>
          <p:cNvSpPr>
            <a:spLocks noGrp="1"/>
          </p:cNvSpPr>
          <p:nvPr>
            <p:ph type="sldNum" sz="quarter" idx="12"/>
          </p:nvPr>
        </p:nvSpPr>
        <p:spPr/>
        <p:txBody>
          <a:bodyPr/>
          <a:lstStyle/>
          <a:p>
            <a:fld id="{0EFD6486-B175-4FBC-B227-54A17EA79893}" type="slidenum">
              <a:rPr lang="en-US" smtClean="0"/>
              <a:t>27</a:t>
            </a:fld>
            <a:endParaRPr lang="en-US"/>
          </a:p>
        </p:txBody>
      </p:sp>
    </p:spTree>
    <p:extLst>
      <p:ext uri="{BB962C8B-B14F-4D97-AF65-F5344CB8AC3E}">
        <p14:creationId xmlns:p14="http://schemas.microsoft.com/office/powerpoint/2010/main" val="19132757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56EA09-468C-4439-8C96-F0715039A2A3}"/>
              </a:ext>
            </a:extLst>
          </p:cNvPr>
          <p:cNvSpPr txBox="1"/>
          <p:nvPr/>
        </p:nvSpPr>
        <p:spPr>
          <a:xfrm>
            <a:off x="199866" y="3024594"/>
            <a:ext cx="2615894" cy="404406"/>
          </a:xfrm>
          <a:prstGeom prst="rect">
            <a:avLst/>
          </a:prstGeom>
          <a:noFill/>
        </p:spPr>
        <p:txBody>
          <a:bodyPr wrap="square" rtlCol="0" anchor="t">
            <a:spAutoFit/>
          </a:bodyPr>
          <a:lstStyle/>
          <a:p>
            <a:pPr>
              <a:lnSpc>
                <a:spcPts val="2400"/>
              </a:lnSpc>
            </a:pPr>
            <a:r>
              <a:rPr lang="en-US" sz="2400" dirty="0" err="1">
                <a:solidFill>
                  <a:schemeClr val="tx2"/>
                </a:solidFill>
                <a:cs typeface="Calibri"/>
              </a:rPr>
              <a:t>consulte</a:t>
            </a:r>
            <a:r>
              <a:rPr lang="en-US" sz="2400" dirty="0">
                <a:solidFill>
                  <a:schemeClr val="tx2"/>
                </a:solidFill>
                <a:cs typeface="Calibri"/>
              </a:rPr>
              <a:t> </a:t>
            </a:r>
            <a:r>
              <a:rPr lang="en-US" sz="2400" dirty="0" err="1">
                <a:solidFill>
                  <a:schemeClr val="tx2"/>
                </a:solidFill>
                <a:cs typeface="Calibri"/>
              </a:rPr>
              <a:t>pág</a:t>
            </a:r>
            <a:r>
              <a:rPr lang="en-US" sz="2400" dirty="0">
                <a:solidFill>
                  <a:schemeClr val="tx2"/>
                </a:solidFill>
                <a:cs typeface="Calibri"/>
              </a:rPr>
              <a:t>. 21-22</a:t>
            </a:r>
          </a:p>
        </p:txBody>
      </p:sp>
      <p:sp>
        <p:nvSpPr>
          <p:cNvPr id="5" name="TextBox 4">
            <a:extLst>
              <a:ext uri="{FF2B5EF4-FFF2-40B4-BE49-F238E27FC236}">
                <a16:creationId xmlns:a16="http://schemas.microsoft.com/office/drawing/2014/main" id="{4CCB1514-F8E3-4FB1-8D28-0B83C6832F98}"/>
              </a:ext>
            </a:extLst>
          </p:cNvPr>
          <p:cNvSpPr txBox="1"/>
          <p:nvPr/>
        </p:nvSpPr>
        <p:spPr>
          <a:xfrm>
            <a:off x="190500" y="114300"/>
            <a:ext cx="2634626" cy="1332031"/>
          </a:xfrm>
          <a:prstGeom prst="rect">
            <a:avLst/>
          </a:prstGeom>
          <a:noFill/>
        </p:spPr>
        <p:txBody>
          <a:bodyPr wrap="square" rtlCol="0" anchor="t">
            <a:spAutoFit/>
          </a:bodyPr>
          <a:lstStyle/>
          <a:p>
            <a:pPr>
              <a:lnSpc>
                <a:spcPts val="4800"/>
              </a:lnSpc>
            </a:pPr>
            <a:r>
              <a:rPr lang="en-US" sz="4800" dirty="0">
                <a:solidFill>
                  <a:schemeClr val="tx2"/>
                </a:solidFill>
              </a:rPr>
              <a:t>SCP </a:t>
            </a:r>
            <a:r>
              <a:rPr lang="en-US" sz="4800" dirty="0" err="1">
                <a:solidFill>
                  <a:schemeClr val="tx2"/>
                </a:solidFill>
              </a:rPr>
              <a:t>en</a:t>
            </a:r>
            <a:r>
              <a:rPr lang="en-US" sz="4800" dirty="0">
                <a:solidFill>
                  <a:schemeClr val="tx2"/>
                </a:solidFill>
              </a:rPr>
              <a:t> BPA 117</a:t>
            </a:r>
            <a:endParaRPr lang="en-US" sz="4800" dirty="0">
              <a:solidFill>
                <a:schemeClr val="tx2"/>
              </a:solidFill>
              <a:cs typeface="Calibri"/>
            </a:endParaRPr>
          </a:p>
        </p:txBody>
      </p:sp>
      <p:pic>
        <p:nvPicPr>
          <p:cNvPr id="7" name="Picture 6">
            <a:extLst>
              <a:ext uri="{FF2B5EF4-FFF2-40B4-BE49-F238E27FC236}">
                <a16:creationId xmlns:a16="http://schemas.microsoft.com/office/drawing/2014/main" id="{93236B70-A993-437F-B04F-B6100F90CB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5126" y="114300"/>
            <a:ext cx="4591050" cy="5810250"/>
          </a:xfrm>
          <a:prstGeom prst="rect">
            <a:avLst/>
          </a:prstGeom>
        </p:spPr>
      </p:pic>
      <p:sp>
        <p:nvSpPr>
          <p:cNvPr id="3" name="Slide Number Placeholder 2">
            <a:extLst>
              <a:ext uri="{FF2B5EF4-FFF2-40B4-BE49-F238E27FC236}">
                <a16:creationId xmlns:a16="http://schemas.microsoft.com/office/drawing/2014/main" id="{156F7ED2-08F0-481F-B14D-1C702E772A7D}"/>
              </a:ext>
            </a:extLst>
          </p:cNvPr>
          <p:cNvSpPr>
            <a:spLocks noGrp="1"/>
          </p:cNvSpPr>
          <p:nvPr>
            <p:ph type="sldNum" sz="quarter" idx="12"/>
          </p:nvPr>
        </p:nvSpPr>
        <p:spPr/>
        <p:txBody>
          <a:bodyPr/>
          <a:lstStyle/>
          <a:p>
            <a:fld id="{0EFD6486-B175-4FBC-B227-54A17EA79893}" type="slidenum">
              <a:rPr lang="en-US" smtClean="0"/>
              <a:t>28</a:t>
            </a:fld>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933450"/>
            <a:ext cx="4430149" cy="5530091"/>
          </a:xfrm>
          <a:prstGeom prst="rect">
            <a:avLst/>
          </a:prstGeom>
        </p:spPr>
      </p:pic>
    </p:spTree>
    <p:extLst>
      <p:ext uri="{BB962C8B-B14F-4D97-AF65-F5344CB8AC3E}">
        <p14:creationId xmlns:p14="http://schemas.microsoft.com/office/powerpoint/2010/main" val="3042808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2D8FA7-B225-44D0-8233-5FA1F346837B}"/>
              </a:ext>
            </a:extLst>
          </p:cNvPr>
          <p:cNvSpPr txBox="1"/>
          <p:nvPr/>
        </p:nvSpPr>
        <p:spPr>
          <a:xfrm>
            <a:off x="190500" y="3025671"/>
            <a:ext cx="2628152" cy="404406"/>
          </a:xfrm>
          <a:prstGeom prst="rect">
            <a:avLst/>
          </a:prstGeom>
          <a:noFill/>
        </p:spPr>
        <p:txBody>
          <a:bodyPr wrap="square" rtlCol="0" anchor="t">
            <a:spAutoFit/>
          </a:bodyPr>
          <a:lstStyle>
            <a:defPPr>
              <a:defRPr lang="en-US"/>
            </a:defPPr>
            <a:lvl1pPr>
              <a:lnSpc>
                <a:spcPts val="2400"/>
              </a:lnSpc>
              <a:defRPr sz="2400">
                <a:solidFill>
                  <a:schemeClr val="tx2"/>
                </a:solidFill>
                <a:cs typeface="Calibri"/>
              </a:defRPr>
            </a:lvl1pPr>
          </a:lstStyle>
          <a:p>
            <a:r>
              <a:rPr lang="en-US" dirty="0" err="1"/>
              <a:t>consulte</a:t>
            </a:r>
            <a:r>
              <a:rPr lang="en-US" dirty="0"/>
              <a:t> </a:t>
            </a:r>
            <a:r>
              <a:rPr lang="en-US" dirty="0" err="1"/>
              <a:t>pág</a:t>
            </a:r>
            <a:r>
              <a:rPr lang="en-US" dirty="0"/>
              <a:t>. 24-25</a:t>
            </a:r>
          </a:p>
        </p:txBody>
      </p:sp>
      <p:sp>
        <p:nvSpPr>
          <p:cNvPr id="5" name="TextBox 4">
            <a:extLst>
              <a:ext uri="{FF2B5EF4-FFF2-40B4-BE49-F238E27FC236}">
                <a16:creationId xmlns:a16="http://schemas.microsoft.com/office/drawing/2014/main" id="{DC66CED6-B4BD-47E5-A2AB-6C1BCCA69F3F}"/>
              </a:ext>
            </a:extLst>
          </p:cNvPr>
          <p:cNvSpPr txBox="1"/>
          <p:nvPr/>
        </p:nvSpPr>
        <p:spPr>
          <a:xfrm>
            <a:off x="190500" y="114300"/>
            <a:ext cx="3232553" cy="1376915"/>
          </a:xfrm>
          <a:prstGeom prst="rect">
            <a:avLst/>
          </a:prstGeom>
          <a:noFill/>
        </p:spPr>
        <p:txBody>
          <a:bodyPr wrap="square" rtlCol="0" anchor="t">
            <a:spAutoFit/>
          </a:bodyPr>
          <a:lstStyle/>
          <a:p>
            <a:pPr>
              <a:lnSpc>
                <a:spcPts val="5000"/>
              </a:lnSpc>
            </a:pPr>
            <a:r>
              <a:rPr lang="en-US" sz="4800" dirty="0" err="1">
                <a:solidFill>
                  <a:schemeClr val="tx2"/>
                </a:solidFill>
              </a:rPr>
              <a:t>Monitoreo</a:t>
            </a:r>
            <a:r>
              <a:rPr lang="en-US" sz="4800" dirty="0">
                <a:solidFill>
                  <a:schemeClr val="tx2"/>
                </a:solidFill>
              </a:rPr>
              <a:t> de SCP</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5788" y="137061"/>
            <a:ext cx="4260862" cy="5590379"/>
          </a:xfrm>
          <a:prstGeom prst="rect">
            <a:avLst/>
          </a:prstGeom>
        </p:spPr>
      </p:pic>
      <p:sp>
        <p:nvSpPr>
          <p:cNvPr id="4" name="Slide Number Placeholder 3">
            <a:extLst>
              <a:ext uri="{FF2B5EF4-FFF2-40B4-BE49-F238E27FC236}">
                <a16:creationId xmlns:a16="http://schemas.microsoft.com/office/drawing/2014/main" id="{A2C4C317-E980-4D60-BAAD-197EE87F5833}"/>
              </a:ext>
            </a:extLst>
          </p:cNvPr>
          <p:cNvSpPr>
            <a:spLocks noGrp="1"/>
          </p:cNvSpPr>
          <p:nvPr>
            <p:ph type="sldNum" sz="quarter" idx="12"/>
          </p:nvPr>
        </p:nvSpPr>
        <p:spPr/>
        <p:txBody>
          <a:bodyPr/>
          <a:lstStyle/>
          <a:p>
            <a:fld id="{0EFD6486-B175-4FBC-B227-54A17EA79893}" type="slidenum">
              <a:rPr lang="en-US" smtClean="0"/>
              <a:t>29</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0656" y="704071"/>
            <a:ext cx="4072844" cy="5766580"/>
          </a:xfrm>
          <a:prstGeom prst="rect">
            <a:avLst/>
          </a:prstGeom>
        </p:spPr>
      </p:pic>
    </p:spTree>
    <p:extLst>
      <p:ext uri="{BB962C8B-B14F-4D97-AF65-F5344CB8AC3E}">
        <p14:creationId xmlns:p14="http://schemas.microsoft.com/office/powerpoint/2010/main" val="921937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5091B8-BD0D-4C4C-8A38-8E1A15BCC172}"/>
              </a:ext>
            </a:extLst>
          </p:cNvPr>
          <p:cNvSpPr txBox="1"/>
          <p:nvPr/>
        </p:nvSpPr>
        <p:spPr>
          <a:xfrm>
            <a:off x="2247900" y="419100"/>
            <a:ext cx="6358021" cy="1376915"/>
          </a:xfrm>
          <a:prstGeom prst="rect">
            <a:avLst/>
          </a:prstGeom>
          <a:noFill/>
        </p:spPr>
        <p:txBody>
          <a:bodyPr wrap="square" rtlCol="0" anchor="t">
            <a:spAutoFit/>
          </a:bodyPr>
          <a:lstStyle/>
          <a:p>
            <a:pPr>
              <a:lnSpc>
                <a:spcPts val="5000"/>
              </a:lnSpc>
            </a:pPr>
            <a:r>
              <a:rPr lang="es-ES" sz="4800" dirty="0">
                <a:solidFill>
                  <a:schemeClr val="tx2"/>
                </a:solidFill>
              </a:rPr>
              <a:t>Introducción al curso de la Alianza y HACCP</a:t>
            </a:r>
            <a:endParaRPr lang="en-US" sz="4800" dirty="0">
              <a:solidFill>
                <a:schemeClr val="tx2"/>
              </a:solidFill>
              <a:cs typeface="Calibri"/>
            </a:endParaRPr>
          </a:p>
        </p:txBody>
      </p:sp>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backgroundRemoval t="3695" b="94828" l="4255" r="94149">
                        <a14:foregroundMark x1="15957" y1="3695" x2="15957" y2="3695"/>
                        <a14:foregroundMark x1="5053" y1="11330" x2="5053" y2="11330"/>
                        <a14:foregroundMark x1="13830" y1="94828" x2="13830" y2="94828"/>
                        <a14:foregroundMark x1="93085" y1="84236" x2="93085" y2="84236"/>
                        <a14:foregroundMark x1="90957" y1="8621" x2="90957" y2="8621"/>
                        <a14:foregroundMark x1="94149" y1="14532" x2="94149" y2="14532"/>
                        <a14:foregroundMark x1="92287" y1="23153" x2="92287" y2="23153"/>
                        <a14:foregroundMark x1="6915" y1="11576" x2="6915" y2="11576"/>
                        <a14:foregroundMark x1="5319" y1="26355" x2="5319" y2="26355"/>
                        <a14:foregroundMark x1="4787" y1="33005" x2="4787" y2="33005"/>
                        <a14:foregroundMark x1="32447" y1="35961" x2="32447" y2="35961"/>
                        <a14:foregroundMark x1="16755" y1="32020" x2="16755" y2="32020"/>
                        <a14:foregroundMark x1="48404" y1="32266" x2="48404" y2="32266"/>
                        <a14:foregroundMark x1="4787" y1="85714" x2="4787" y2="85714"/>
                        <a14:foregroundMark x1="4787" y1="80296" x2="4787" y2="80296"/>
                        <a14:foregroundMark x1="4787" y1="66502" x2="4787" y2="66502"/>
                      </a14:backgroundRemoval>
                    </a14:imgEffect>
                    <a14:imgEffect>
                      <a14:brightnessContrast contrast="-40000"/>
                    </a14:imgEffect>
                  </a14:imgLayer>
                </a14:imgProps>
              </a:ext>
              <a:ext uri="{28A0092B-C50C-407E-A947-70E740481C1C}">
                <a14:useLocalDpi xmlns:a14="http://schemas.microsoft.com/office/drawing/2010/main" val="0"/>
              </a:ext>
            </a:extLst>
          </a:blip>
          <a:srcRect r="3408" b="2215"/>
          <a:stretch/>
        </p:blipFill>
        <p:spPr>
          <a:xfrm>
            <a:off x="376896" y="419100"/>
            <a:ext cx="1720785" cy="18810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42273"/>
            <a:ext cx="8901530" cy="2870929"/>
          </a:xfrm>
          <a:prstGeom prst="rect">
            <a:avLst/>
          </a:prstGeom>
        </p:spPr>
      </p:pic>
      <p:sp>
        <p:nvSpPr>
          <p:cNvPr id="5" name="Slide Number Placeholder 4">
            <a:extLst>
              <a:ext uri="{FF2B5EF4-FFF2-40B4-BE49-F238E27FC236}">
                <a16:creationId xmlns:a16="http://schemas.microsoft.com/office/drawing/2014/main" id="{534B59A0-A853-4841-A30D-5C257826CD62}"/>
              </a:ext>
            </a:extLst>
          </p:cNvPr>
          <p:cNvSpPr>
            <a:spLocks noGrp="1"/>
          </p:cNvSpPr>
          <p:nvPr>
            <p:ph type="sldNum" sz="quarter" idx="12"/>
          </p:nvPr>
        </p:nvSpPr>
        <p:spPr/>
        <p:txBody>
          <a:bodyPr/>
          <a:lstStyle/>
          <a:p>
            <a:fld id="{0EFD6486-B175-4FBC-B227-54A17EA79893}" type="slidenum">
              <a:rPr lang="en-US" sz="1200" b="1" smtClean="0">
                <a:latin typeface="Arial Narrow" panose="020B0606020202030204" pitchFamily="34" charset="0"/>
              </a:rPr>
              <a:t>3</a:t>
            </a:fld>
            <a:endParaRPr lang="en-US" sz="1200" b="1" dirty="0">
              <a:latin typeface="Arial Narrow" panose="020B0606020202030204" pitchFamily="34" charset="0"/>
            </a:endParaRPr>
          </a:p>
        </p:txBody>
      </p:sp>
    </p:spTree>
    <p:extLst>
      <p:ext uri="{BB962C8B-B14F-4D97-AF65-F5344CB8AC3E}">
        <p14:creationId xmlns:p14="http://schemas.microsoft.com/office/powerpoint/2010/main" val="20261439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51C941C-E546-426A-B240-57877CDF0E90}"/>
              </a:ext>
            </a:extLst>
          </p:cNvPr>
          <p:cNvCxnSpPr>
            <a:cxnSpLocks/>
          </p:cNvCxnSpPr>
          <p:nvPr/>
        </p:nvCxnSpPr>
        <p:spPr>
          <a:xfrm>
            <a:off x="973123" y="2384840"/>
            <a:ext cx="8724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C9EB244-3DF9-4C6B-B028-AE6D96EB59FB}"/>
              </a:ext>
            </a:extLst>
          </p:cNvPr>
          <p:cNvSpPr txBox="1"/>
          <p:nvPr/>
        </p:nvSpPr>
        <p:spPr>
          <a:xfrm>
            <a:off x="190500" y="187821"/>
            <a:ext cx="8648700" cy="830997"/>
          </a:xfrm>
          <a:prstGeom prst="rect">
            <a:avLst/>
          </a:prstGeom>
          <a:noFill/>
        </p:spPr>
        <p:txBody>
          <a:bodyPr wrap="square" rtlCol="0" anchor="t">
            <a:spAutoFit/>
          </a:bodyPr>
          <a:lstStyle/>
          <a:p>
            <a:pPr algn="ctr"/>
            <a:r>
              <a:rPr lang="en-US" sz="4800" dirty="0" err="1">
                <a:solidFill>
                  <a:schemeClr val="tx2"/>
                </a:solidFill>
              </a:rPr>
              <a:t>Monitoreo</a:t>
            </a:r>
            <a:r>
              <a:rPr lang="en-US" sz="4800" dirty="0">
                <a:solidFill>
                  <a:schemeClr val="tx2"/>
                </a:solidFill>
              </a:rPr>
              <a:t>  de SCPs</a:t>
            </a:r>
            <a:endParaRPr lang="en-US" sz="4800" dirty="0">
              <a:solidFill>
                <a:schemeClr val="tx2"/>
              </a:solidFill>
              <a:cs typeface="Calibri"/>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87249"/>
            <a:ext cx="8610600" cy="3618590"/>
          </a:xfrm>
          <a:prstGeom prst="rect">
            <a:avLst/>
          </a:prstGeom>
        </p:spPr>
      </p:pic>
      <p:cxnSp>
        <p:nvCxnSpPr>
          <p:cNvPr id="6" name="Straight Connector 5">
            <a:extLst>
              <a:ext uri="{FF2B5EF4-FFF2-40B4-BE49-F238E27FC236}">
                <a16:creationId xmlns:a16="http://schemas.microsoft.com/office/drawing/2014/main" id="{6330FA1C-E1C8-42F3-B2F8-BA97221DBB1A}"/>
              </a:ext>
            </a:extLst>
          </p:cNvPr>
          <p:cNvCxnSpPr>
            <a:cxnSpLocks/>
          </p:cNvCxnSpPr>
          <p:nvPr/>
        </p:nvCxnSpPr>
        <p:spPr>
          <a:xfrm>
            <a:off x="1722677" y="2155706"/>
            <a:ext cx="119416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A6173A78-5AF6-4F7B-B1BD-580E460C57A7}"/>
              </a:ext>
            </a:extLst>
          </p:cNvPr>
          <p:cNvSpPr>
            <a:spLocks noGrp="1"/>
          </p:cNvSpPr>
          <p:nvPr>
            <p:ph type="sldNum" sz="quarter" idx="12"/>
          </p:nvPr>
        </p:nvSpPr>
        <p:spPr/>
        <p:txBody>
          <a:bodyPr/>
          <a:lstStyle/>
          <a:p>
            <a:fld id="{0EFD6486-B175-4FBC-B227-54A17EA79893}" type="slidenum">
              <a:rPr lang="en-US" smtClean="0"/>
              <a:t>30</a:t>
            </a:fld>
            <a:endParaRPr lang="en-US"/>
          </a:p>
        </p:txBody>
      </p:sp>
    </p:spTree>
    <p:extLst>
      <p:ext uri="{BB962C8B-B14F-4D97-AF65-F5344CB8AC3E}">
        <p14:creationId xmlns:p14="http://schemas.microsoft.com/office/powerpoint/2010/main" val="639098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E2C66E2-AC45-491A-897A-4C19E86072BA}"/>
              </a:ext>
            </a:extLst>
          </p:cNvPr>
          <p:cNvSpPr txBox="1"/>
          <p:nvPr/>
        </p:nvSpPr>
        <p:spPr>
          <a:xfrm>
            <a:off x="6533366" y="2413744"/>
            <a:ext cx="2257717" cy="404406"/>
          </a:xfrm>
          <a:prstGeom prst="rect">
            <a:avLst/>
          </a:prstGeom>
          <a:noFill/>
        </p:spPr>
        <p:txBody>
          <a:bodyPr wrap="square" rtlCol="0" anchor="t">
            <a:spAutoFit/>
          </a:bodyPr>
          <a:lstStyle>
            <a:defPPr>
              <a:defRPr lang="en-US"/>
            </a:defPPr>
            <a:lvl1pPr>
              <a:lnSpc>
                <a:spcPts val="2400"/>
              </a:lnSpc>
              <a:defRPr sz="2400">
                <a:solidFill>
                  <a:schemeClr val="tx2"/>
                </a:solidFill>
              </a:defRPr>
            </a:lvl1pPr>
          </a:lstStyle>
          <a:p>
            <a:r>
              <a:rPr lang="en-US" dirty="0" err="1"/>
              <a:t>consulte</a:t>
            </a:r>
            <a:r>
              <a:rPr lang="en-US" dirty="0"/>
              <a:t> </a:t>
            </a:r>
            <a:r>
              <a:rPr lang="en-US" dirty="0" err="1"/>
              <a:t>pág</a:t>
            </a:r>
            <a:r>
              <a:rPr lang="en-US" dirty="0"/>
              <a:t>. 27</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773" y="419100"/>
            <a:ext cx="8484151" cy="1981522"/>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135" y="4276791"/>
            <a:ext cx="7382862" cy="1275573"/>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135" y="3169361"/>
            <a:ext cx="7750790" cy="488239"/>
          </a:xfrm>
          <a:prstGeom prst="rect">
            <a:avLst/>
          </a:prstGeom>
        </p:spPr>
      </p:pic>
      <p:sp>
        <p:nvSpPr>
          <p:cNvPr id="2" name="Slide Number Placeholder 1">
            <a:extLst>
              <a:ext uri="{FF2B5EF4-FFF2-40B4-BE49-F238E27FC236}">
                <a16:creationId xmlns:a16="http://schemas.microsoft.com/office/drawing/2014/main" id="{E938A8F4-D001-42A1-AB8F-4745D16A907F}"/>
              </a:ext>
            </a:extLst>
          </p:cNvPr>
          <p:cNvSpPr>
            <a:spLocks noGrp="1"/>
          </p:cNvSpPr>
          <p:nvPr>
            <p:ph type="sldNum" sz="quarter" idx="12"/>
          </p:nvPr>
        </p:nvSpPr>
        <p:spPr/>
        <p:txBody>
          <a:bodyPr/>
          <a:lstStyle/>
          <a:p>
            <a:fld id="{0EFD6486-B175-4FBC-B227-54A17EA79893}" type="slidenum">
              <a:rPr lang="en-US" smtClean="0"/>
              <a:t>31</a:t>
            </a:fld>
            <a:endParaRPr lang="en-US"/>
          </a:p>
        </p:txBody>
      </p:sp>
    </p:spTree>
    <p:extLst>
      <p:ext uri="{BB962C8B-B14F-4D97-AF65-F5344CB8AC3E}">
        <p14:creationId xmlns:p14="http://schemas.microsoft.com/office/powerpoint/2010/main" val="28198827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8DA641-E2C1-43AB-98C4-A4F6945294F5}"/>
              </a:ext>
            </a:extLst>
          </p:cNvPr>
          <p:cNvSpPr txBox="1"/>
          <p:nvPr/>
        </p:nvSpPr>
        <p:spPr>
          <a:xfrm>
            <a:off x="190500" y="87923"/>
            <a:ext cx="8648700" cy="735714"/>
          </a:xfrm>
          <a:prstGeom prst="rect">
            <a:avLst/>
          </a:prstGeom>
          <a:noFill/>
        </p:spPr>
        <p:txBody>
          <a:bodyPr wrap="square" rtlCol="0" anchor="t">
            <a:spAutoFit/>
          </a:bodyPr>
          <a:lstStyle/>
          <a:p>
            <a:pPr algn="ctr">
              <a:lnSpc>
                <a:spcPts val="5000"/>
              </a:lnSpc>
            </a:pPr>
            <a:r>
              <a:rPr lang="en-US" sz="4800" dirty="0" err="1">
                <a:solidFill>
                  <a:schemeClr val="tx2"/>
                </a:solidFill>
              </a:rPr>
              <a:t>Requisitos</a:t>
            </a:r>
            <a:r>
              <a:rPr lang="en-US" sz="4800" dirty="0">
                <a:solidFill>
                  <a:schemeClr val="tx2"/>
                </a:solidFill>
              </a:rPr>
              <a:t> de SCP </a:t>
            </a:r>
            <a:endParaRPr lang="en-US" sz="4800" dirty="0">
              <a:solidFill>
                <a:schemeClr val="tx2"/>
              </a:solidFill>
              <a:cs typeface="Calibri"/>
            </a:endParaRPr>
          </a:p>
        </p:txBody>
      </p:sp>
      <p:cxnSp>
        <p:nvCxnSpPr>
          <p:cNvPr id="7" name="Straight Connector 6">
            <a:extLst>
              <a:ext uri="{FF2B5EF4-FFF2-40B4-BE49-F238E27FC236}">
                <a16:creationId xmlns:a16="http://schemas.microsoft.com/office/drawing/2014/main" id="{BA41D91B-C4A7-442A-9158-2AE8DFD545DE}"/>
              </a:ext>
            </a:extLst>
          </p:cNvPr>
          <p:cNvCxnSpPr>
            <a:cxnSpLocks/>
          </p:cNvCxnSpPr>
          <p:nvPr/>
        </p:nvCxnSpPr>
        <p:spPr>
          <a:xfrm>
            <a:off x="2364784" y="823637"/>
            <a:ext cx="426109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281100"/>
            <a:ext cx="8610600" cy="2509375"/>
          </a:xfrm>
          <a:prstGeom prst="rect">
            <a:avLst/>
          </a:prstGeom>
        </p:spPr>
      </p:pic>
      <p:sp>
        <p:nvSpPr>
          <p:cNvPr id="2" name="Slide Number Placeholder 1">
            <a:extLst>
              <a:ext uri="{FF2B5EF4-FFF2-40B4-BE49-F238E27FC236}">
                <a16:creationId xmlns:a16="http://schemas.microsoft.com/office/drawing/2014/main" id="{8ED33EE1-56B2-495F-A463-52694098A9EC}"/>
              </a:ext>
            </a:extLst>
          </p:cNvPr>
          <p:cNvSpPr>
            <a:spLocks noGrp="1"/>
          </p:cNvSpPr>
          <p:nvPr>
            <p:ph type="sldNum" sz="quarter" idx="12"/>
          </p:nvPr>
        </p:nvSpPr>
        <p:spPr/>
        <p:txBody>
          <a:bodyPr/>
          <a:lstStyle/>
          <a:p>
            <a:fld id="{0EFD6486-B175-4FBC-B227-54A17EA79893}" type="slidenum">
              <a:rPr lang="en-US" smtClean="0"/>
              <a:t>32</a:t>
            </a:fld>
            <a:endParaRPr lang="en-US"/>
          </a:p>
        </p:txBody>
      </p:sp>
    </p:spTree>
    <p:extLst>
      <p:ext uri="{BB962C8B-B14F-4D97-AF65-F5344CB8AC3E}">
        <p14:creationId xmlns:p14="http://schemas.microsoft.com/office/powerpoint/2010/main" val="2424341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AC42F2-377F-492C-AF5E-338388829B04}"/>
              </a:ext>
            </a:extLst>
          </p:cNvPr>
          <p:cNvSpPr txBox="1"/>
          <p:nvPr/>
        </p:nvSpPr>
        <p:spPr>
          <a:xfrm>
            <a:off x="190500" y="134291"/>
            <a:ext cx="8648700" cy="769441"/>
          </a:xfrm>
          <a:prstGeom prst="rect">
            <a:avLst/>
          </a:prstGeom>
          <a:noFill/>
        </p:spPr>
        <p:txBody>
          <a:bodyPr wrap="square" rtlCol="0" anchor="t">
            <a:spAutoFit/>
          </a:bodyPr>
          <a:lstStyle/>
          <a:p>
            <a:pPr algn="ctr"/>
            <a:r>
              <a:rPr lang="en-US" sz="4400" dirty="0" err="1">
                <a:solidFill>
                  <a:schemeClr val="tx2"/>
                </a:solidFill>
              </a:rPr>
              <a:t>Comparaciones</a:t>
            </a:r>
            <a:r>
              <a:rPr lang="en-US" sz="4400" dirty="0">
                <a:solidFill>
                  <a:schemeClr val="tx2"/>
                </a:solidFill>
              </a:rPr>
              <a:t> entre HACCP y SCP</a:t>
            </a:r>
            <a:endParaRPr lang="en-US" sz="44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464" y="865030"/>
            <a:ext cx="7996688" cy="5003977"/>
          </a:xfrm>
          <a:prstGeom prst="rect">
            <a:avLst/>
          </a:prstGeom>
        </p:spPr>
      </p:pic>
      <p:sp>
        <p:nvSpPr>
          <p:cNvPr id="2" name="Slide Number Placeholder 1">
            <a:extLst>
              <a:ext uri="{FF2B5EF4-FFF2-40B4-BE49-F238E27FC236}">
                <a16:creationId xmlns:a16="http://schemas.microsoft.com/office/drawing/2014/main" id="{ED922A32-47B0-4AD7-94CD-B0577FB00597}"/>
              </a:ext>
            </a:extLst>
          </p:cNvPr>
          <p:cNvSpPr>
            <a:spLocks noGrp="1"/>
          </p:cNvSpPr>
          <p:nvPr>
            <p:ph type="sldNum" sz="quarter" idx="12"/>
          </p:nvPr>
        </p:nvSpPr>
        <p:spPr/>
        <p:txBody>
          <a:bodyPr/>
          <a:lstStyle/>
          <a:p>
            <a:fld id="{0EFD6486-B175-4FBC-B227-54A17EA79893}" type="slidenum">
              <a:rPr lang="en-US" smtClean="0"/>
              <a:t>33</a:t>
            </a:fld>
            <a:endParaRPr lang="en-US"/>
          </a:p>
        </p:txBody>
      </p:sp>
    </p:spTree>
    <p:extLst>
      <p:ext uri="{BB962C8B-B14F-4D97-AF65-F5344CB8AC3E}">
        <p14:creationId xmlns:p14="http://schemas.microsoft.com/office/powerpoint/2010/main" val="40222054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108" y="935106"/>
            <a:ext cx="3708594" cy="5072354"/>
          </a:xfrm>
          <a:prstGeom prst="rect">
            <a:avLst/>
          </a:prstGeom>
        </p:spPr>
      </p:pic>
      <p:sp>
        <p:nvSpPr>
          <p:cNvPr id="2" name="TextBox 1">
            <a:extLst>
              <a:ext uri="{FF2B5EF4-FFF2-40B4-BE49-F238E27FC236}">
                <a16:creationId xmlns:a16="http://schemas.microsoft.com/office/drawing/2014/main" id="{ADFE456A-AA3E-48B6-981F-5D0355056DA9}"/>
              </a:ext>
            </a:extLst>
          </p:cNvPr>
          <p:cNvSpPr txBox="1"/>
          <p:nvPr/>
        </p:nvSpPr>
        <p:spPr>
          <a:xfrm>
            <a:off x="6022897" y="4948464"/>
            <a:ext cx="2785769" cy="404406"/>
          </a:xfrm>
          <a:prstGeom prst="rect">
            <a:avLst/>
          </a:prstGeom>
          <a:noFill/>
        </p:spPr>
        <p:txBody>
          <a:bodyPr wrap="square" rtlCol="0" anchor="t">
            <a:spAutoFit/>
          </a:bodyPr>
          <a:lstStyle>
            <a:defPPr>
              <a:defRPr lang="en-US"/>
            </a:defPPr>
            <a:lvl1pPr>
              <a:lnSpc>
                <a:spcPts val="2400"/>
              </a:lnSpc>
              <a:defRPr sz="2400">
                <a:solidFill>
                  <a:schemeClr val="tx2"/>
                </a:solidFill>
                <a:cs typeface="Calibri"/>
              </a:defRPr>
            </a:lvl1pPr>
          </a:lstStyle>
          <a:p>
            <a:r>
              <a:rPr lang="en-US" dirty="0" err="1"/>
              <a:t>consulte</a:t>
            </a:r>
            <a:r>
              <a:rPr lang="en-US" dirty="0"/>
              <a:t> </a:t>
            </a:r>
            <a:r>
              <a:rPr lang="en-US" dirty="0" err="1">
                <a:cs typeface="+mn-cs"/>
              </a:rPr>
              <a:t>pág</a:t>
            </a:r>
            <a:r>
              <a:rPr lang="en-US" dirty="0"/>
              <a:t>. 30-40</a:t>
            </a:r>
          </a:p>
        </p:txBody>
      </p:sp>
      <p:sp>
        <p:nvSpPr>
          <p:cNvPr id="5" name="TextBox 4">
            <a:extLst>
              <a:ext uri="{FF2B5EF4-FFF2-40B4-BE49-F238E27FC236}">
                <a16:creationId xmlns:a16="http://schemas.microsoft.com/office/drawing/2014/main" id="{85F06929-F0CA-4CD5-B0BA-5AFA5F5CA0AE}"/>
              </a:ext>
            </a:extLst>
          </p:cNvPr>
          <p:cNvSpPr txBox="1"/>
          <p:nvPr/>
        </p:nvSpPr>
        <p:spPr>
          <a:xfrm>
            <a:off x="177547" y="104109"/>
            <a:ext cx="8661653" cy="830997"/>
          </a:xfrm>
          <a:prstGeom prst="rect">
            <a:avLst/>
          </a:prstGeom>
          <a:noFill/>
        </p:spPr>
        <p:txBody>
          <a:bodyPr wrap="square" rtlCol="0" anchor="t">
            <a:spAutoFit/>
          </a:bodyPr>
          <a:lstStyle/>
          <a:p>
            <a:pPr algn="ctr"/>
            <a:r>
              <a:rPr lang="es-ES" sz="4800" dirty="0">
                <a:solidFill>
                  <a:schemeClr val="tx2"/>
                </a:solidFill>
              </a:rPr>
              <a:t>Ejemplo de (POES) por escrito</a:t>
            </a:r>
            <a:endParaRPr lang="en-US" sz="4800" dirty="0">
              <a:solidFill>
                <a:schemeClr val="tx2"/>
              </a:solidFill>
              <a:cs typeface="Calibri"/>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562608" y="1173860"/>
            <a:ext cx="3235720" cy="4594847"/>
          </a:xfrm>
          <a:prstGeom prst="rect">
            <a:avLst/>
          </a:prstGeom>
        </p:spPr>
      </p:pic>
      <p:sp>
        <p:nvSpPr>
          <p:cNvPr id="3" name="Slide Number Placeholder 2">
            <a:extLst>
              <a:ext uri="{FF2B5EF4-FFF2-40B4-BE49-F238E27FC236}">
                <a16:creationId xmlns:a16="http://schemas.microsoft.com/office/drawing/2014/main" id="{1D01F1A5-35A9-4836-A000-B8FB2F351DD2}"/>
              </a:ext>
            </a:extLst>
          </p:cNvPr>
          <p:cNvSpPr>
            <a:spLocks noGrp="1"/>
          </p:cNvSpPr>
          <p:nvPr>
            <p:ph type="sldNum" sz="quarter" idx="12"/>
          </p:nvPr>
        </p:nvSpPr>
        <p:spPr/>
        <p:txBody>
          <a:bodyPr/>
          <a:lstStyle/>
          <a:p>
            <a:fld id="{0EFD6486-B175-4FBC-B227-54A17EA79893}" type="slidenum">
              <a:rPr lang="en-US" smtClean="0"/>
              <a:t>34</a:t>
            </a:fld>
            <a:endParaRPr lang="en-US"/>
          </a:p>
        </p:txBody>
      </p:sp>
    </p:spTree>
    <p:extLst>
      <p:ext uri="{BB962C8B-B14F-4D97-AF65-F5344CB8AC3E}">
        <p14:creationId xmlns:p14="http://schemas.microsoft.com/office/powerpoint/2010/main" val="2091045961"/>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5091B8-BD0D-4C4C-8A38-8E1A15BCC172}"/>
              </a:ext>
            </a:extLst>
          </p:cNvPr>
          <p:cNvSpPr txBox="1"/>
          <p:nvPr/>
        </p:nvSpPr>
        <p:spPr>
          <a:xfrm>
            <a:off x="2291528" y="419100"/>
            <a:ext cx="6547672" cy="1569660"/>
          </a:xfrm>
          <a:prstGeom prst="rect">
            <a:avLst/>
          </a:prstGeom>
          <a:noFill/>
        </p:spPr>
        <p:txBody>
          <a:bodyPr wrap="square" rtlCol="0" anchor="t">
            <a:spAutoFit/>
          </a:bodyPr>
          <a:lstStyle>
            <a:defPPr>
              <a:defRPr lang="en-US"/>
            </a:defPPr>
            <a:lvl1pPr>
              <a:lnSpc>
                <a:spcPts val="5000"/>
              </a:lnSpc>
              <a:defRPr sz="4800">
                <a:solidFill>
                  <a:schemeClr val="tx2"/>
                </a:solidFill>
              </a:defRPr>
            </a:lvl1pPr>
          </a:lstStyle>
          <a:p>
            <a:r>
              <a:rPr lang="en-US" dirty="0" err="1"/>
              <a:t>Peligros</a:t>
            </a:r>
            <a:r>
              <a:rPr lang="en-US" dirty="0"/>
              <a:t> para la </a:t>
            </a:r>
            <a:r>
              <a:rPr lang="en-US" dirty="0" err="1"/>
              <a:t>inocuidad</a:t>
            </a:r>
            <a:r>
              <a:rPr lang="en-US" dirty="0"/>
              <a:t> de </a:t>
            </a:r>
            <a:r>
              <a:rPr lang="en-US" dirty="0" err="1"/>
              <a:t>pescados</a:t>
            </a:r>
            <a:r>
              <a:rPr lang="en-US" dirty="0"/>
              <a:t> y </a:t>
            </a:r>
            <a:r>
              <a:rPr lang="en-US" dirty="0" err="1"/>
              <a:t>mariscos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512" y="442570"/>
            <a:ext cx="1600117" cy="177424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24" y="2362200"/>
            <a:ext cx="8616176" cy="2579103"/>
          </a:xfrm>
          <a:prstGeom prst="rect">
            <a:avLst/>
          </a:prstGeom>
        </p:spPr>
      </p:pic>
      <p:sp>
        <p:nvSpPr>
          <p:cNvPr id="2" name="Slide Number Placeholder 1">
            <a:extLst>
              <a:ext uri="{FF2B5EF4-FFF2-40B4-BE49-F238E27FC236}">
                <a16:creationId xmlns:a16="http://schemas.microsoft.com/office/drawing/2014/main" id="{AD8A3126-F926-4E10-B8C1-F7B1BC6E6B0C}"/>
              </a:ext>
            </a:extLst>
          </p:cNvPr>
          <p:cNvSpPr>
            <a:spLocks noGrp="1"/>
          </p:cNvSpPr>
          <p:nvPr>
            <p:ph type="sldNum" sz="quarter" idx="12"/>
          </p:nvPr>
        </p:nvSpPr>
        <p:spPr/>
        <p:txBody>
          <a:bodyPr/>
          <a:lstStyle/>
          <a:p>
            <a:fld id="{0EFD6486-B175-4FBC-B227-54A17EA79893}" type="slidenum">
              <a:rPr lang="en-US" smtClean="0"/>
              <a:t>35</a:t>
            </a:fld>
            <a:endParaRPr lang="en-US"/>
          </a:p>
        </p:txBody>
      </p:sp>
    </p:spTree>
    <p:extLst>
      <p:ext uri="{BB962C8B-B14F-4D97-AF65-F5344CB8AC3E}">
        <p14:creationId xmlns:p14="http://schemas.microsoft.com/office/powerpoint/2010/main" val="17859180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100"/>
            <a:ext cx="8610600" cy="5140043"/>
          </a:xfrm>
          <a:prstGeom prst="rect">
            <a:avLst/>
          </a:prstGeom>
        </p:spPr>
      </p:pic>
      <p:sp>
        <p:nvSpPr>
          <p:cNvPr id="2" name="Slide Number Placeholder 1">
            <a:extLst>
              <a:ext uri="{FF2B5EF4-FFF2-40B4-BE49-F238E27FC236}">
                <a16:creationId xmlns:a16="http://schemas.microsoft.com/office/drawing/2014/main" id="{61346184-1B4F-4AA5-BF51-568DE53ACB3D}"/>
              </a:ext>
            </a:extLst>
          </p:cNvPr>
          <p:cNvSpPr>
            <a:spLocks noGrp="1"/>
          </p:cNvSpPr>
          <p:nvPr>
            <p:ph type="sldNum" sz="quarter" idx="12"/>
          </p:nvPr>
        </p:nvSpPr>
        <p:spPr/>
        <p:txBody>
          <a:bodyPr/>
          <a:lstStyle/>
          <a:p>
            <a:fld id="{0EFD6486-B175-4FBC-B227-54A17EA79893}" type="slidenum">
              <a:rPr lang="en-US" smtClean="0"/>
              <a:t>36</a:t>
            </a:fld>
            <a:endParaRPr lang="en-US"/>
          </a:p>
        </p:txBody>
      </p:sp>
    </p:spTree>
    <p:extLst>
      <p:ext uri="{BB962C8B-B14F-4D97-AF65-F5344CB8AC3E}">
        <p14:creationId xmlns:p14="http://schemas.microsoft.com/office/powerpoint/2010/main" val="26243470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730043"/>
            <a:ext cx="8610600" cy="2121809"/>
          </a:xfrm>
          <a:prstGeom prst="rect">
            <a:avLst/>
          </a:prstGeom>
        </p:spPr>
      </p:pic>
      <p:grpSp>
        <p:nvGrpSpPr>
          <p:cNvPr id="10" name="Group 9">
            <a:extLst>
              <a:ext uri="{FF2B5EF4-FFF2-40B4-BE49-F238E27FC236}">
                <a16:creationId xmlns:a16="http://schemas.microsoft.com/office/drawing/2014/main" id="{E7C9D212-5617-4CF0-87EB-D77D8E519EA5}"/>
              </a:ext>
            </a:extLst>
          </p:cNvPr>
          <p:cNvGrpSpPr/>
          <p:nvPr/>
        </p:nvGrpSpPr>
        <p:grpSpPr>
          <a:xfrm>
            <a:off x="5093014" y="877072"/>
            <a:ext cx="3349073" cy="4845911"/>
            <a:chOff x="4783413" y="847228"/>
            <a:chExt cx="3349073" cy="4845911"/>
          </a:xfrm>
        </p:grpSpPr>
        <p:pic>
          <p:nvPicPr>
            <p:cNvPr id="7" name="Picture 6">
              <a:extLst>
                <a:ext uri="{FF2B5EF4-FFF2-40B4-BE49-F238E27FC236}">
                  <a16:creationId xmlns:a16="http://schemas.microsoft.com/office/drawing/2014/main" id="{4BD36C89-4BF4-40D1-BDF3-6CF09AC8A7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413" y="847228"/>
              <a:ext cx="3349073" cy="1423356"/>
            </a:xfrm>
            <a:prstGeom prst="rect">
              <a:avLst/>
            </a:prstGeom>
          </p:spPr>
        </p:pic>
        <p:pic>
          <p:nvPicPr>
            <p:cNvPr id="9" name="Picture 8">
              <a:extLst>
                <a:ext uri="{FF2B5EF4-FFF2-40B4-BE49-F238E27FC236}">
                  <a16:creationId xmlns:a16="http://schemas.microsoft.com/office/drawing/2014/main" id="{58CFBDF9-2CEE-4A76-9DD3-39B6065286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0027" y="3607164"/>
              <a:ext cx="3262459" cy="2085975"/>
            </a:xfrm>
            <a:prstGeom prst="rect">
              <a:avLst/>
            </a:prstGeom>
          </p:spPr>
        </p:pic>
      </p:grpSp>
      <p:sp>
        <p:nvSpPr>
          <p:cNvPr id="2" name="Slide Number Placeholder 1">
            <a:extLst>
              <a:ext uri="{FF2B5EF4-FFF2-40B4-BE49-F238E27FC236}">
                <a16:creationId xmlns:a16="http://schemas.microsoft.com/office/drawing/2014/main" id="{72622C85-4CD0-4F06-951C-BE34DDB18E6D}"/>
              </a:ext>
            </a:extLst>
          </p:cNvPr>
          <p:cNvSpPr>
            <a:spLocks noGrp="1"/>
          </p:cNvSpPr>
          <p:nvPr>
            <p:ph type="sldNum" sz="quarter" idx="12"/>
          </p:nvPr>
        </p:nvSpPr>
        <p:spPr/>
        <p:txBody>
          <a:bodyPr/>
          <a:lstStyle/>
          <a:p>
            <a:fld id="{0EFD6486-B175-4FBC-B227-54A17EA79893}" type="slidenum">
              <a:rPr lang="en-US" smtClean="0"/>
              <a:t>37</a:t>
            </a:fld>
            <a:endParaRPr lang="en-US"/>
          </a:p>
        </p:txBody>
      </p:sp>
    </p:spTree>
    <p:extLst>
      <p:ext uri="{BB962C8B-B14F-4D97-AF65-F5344CB8AC3E}">
        <p14:creationId xmlns:p14="http://schemas.microsoft.com/office/powerpoint/2010/main" val="37719531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9716" y="196155"/>
            <a:ext cx="7737548" cy="6126480"/>
          </a:xfrm>
          <a:prstGeom prst="rect">
            <a:avLst/>
          </a:prstGeom>
        </p:spPr>
      </p:pic>
      <p:sp>
        <p:nvSpPr>
          <p:cNvPr id="3" name="Slide Number Placeholder 2">
            <a:extLst>
              <a:ext uri="{FF2B5EF4-FFF2-40B4-BE49-F238E27FC236}">
                <a16:creationId xmlns:a16="http://schemas.microsoft.com/office/drawing/2014/main" id="{21C6B32E-F333-4AB5-9CDD-22BC71B1AF49}"/>
              </a:ext>
            </a:extLst>
          </p:cNvPr>
          <p:cNvSpPr>
            <a:spLocks noGrp="1"/>
          </p:cNvSpPr>
          <p:nvPr>
            <p:ph type="sldNum" sz="quarter" idx="12"/>
          </p:nvPr>
        </p:nvSpPr>
        <p:spPr/>
        <p:txBody>
          <a:bodyPr/>
          <a:lstStyle/>
          <a:p>
            <a:fld id="{0EFD6486-B175-4FBC-B227-54A17EA79893}" type="slidenum">
              <a:rPr lang="en-US" smtClean="0"/>
              <a:t>38</a:t>
            </a:fld>
            <a:endParaRPr lang="en-US"/>
          </a:p>
        </p:txBody>
      </p:sp>
    </p:spTree>
    <p:extLst>
      <p:ext uri="{BB962C8B-B14F-4D97-AF65-F5344CB8AC3E}">
        <p14:creationId xmlns:p14="http://schemas.microsoft.com/office/powerpoint/2010/main" val="27509037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419100"/>
            <a:ext cx="8641312" cy="188357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711221"/>
            <a:ext cx="8641312" cy="1675441"/>
          </a:xfrm>
          <a:prstGeom prst="rect">
            <a:avLst/>
          </a:prstGeom>
        </p:spPr>
      </p:pic>
      <p:sp>
        <p:nvSpPr>
          <p:cNvPr id="2" name="Slide Number Placeholder 1">
            <a:extLst>
              <a:ext uri="{FF2B5EF4-FFF2-40B4-BE49-F238E27FC236}">
                <a16:creationId xmlns:a16="http://schemas.microsoft.com/office/drawing/2014/main" id="{7FE655D9-3C5F-4B7B-AD12-BD9173D8B74C}"/>
              </a:ext>
            </a:extLst>
          </p:cNvPr>
          <p:cNvSpPr>
            <a:spLocks noGrp="1"/>
          </p:cNvSpPr>
          <p:nvPr>
            <p:ph type="sldNum" sz="quarter" idx="12"/>
          </p:nvPr>
        </p:nvSpPr>
        <p:spPr/>
        <p:txBody>
          <a:bodyPr/>
          <a:lstStyle/>
          <a:p>
            <a:fld id="{0EFD6486-B175-4FBC-B227-54A17EA79893}" type="slidenum">
              <a:rPr lang="en-US" smtClean="0"/>
              <a:t>39</a:t>
            </a:fld>
            <a:endParaRPr lang="en-US"/>
          </a:p>
        </p:txBody>
      </p:sp>
    </p:spTree>
    <p:extLst>
      <p:ext uri="{BB962C8B-B14F-4D97-AF65-F5344CB8AC3E}">
        <p14:creationId xmlns:p14="http://schemas.microsoft.com/office/powerpoint/2010/main" val="2614798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419100"/>
            <a:ext cx="8689549" cy="281890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3429000"/>
            <a:ext cx="8610600" cy="2372224"/>
          </a:xfrm>
          <a:prstGeom prst="rect">
            <a:avLst/>
          </a:prstGeom>
        </p:spPr>
      </p:pic>
      <p:sp>
        <p:nvSpPr>
          <p:cNvPr id="3" name="Slide Number Placeholder 2">
            <a:extLst>
              <a:ext uri="{FF2B5EF4-FFF2-40B4-BE49-F238E27FC236}">
                <a16:creationId xmlns:a16="http://schemas.microsoft.com/office/drawing/2014/main" id="{CB9ACA4D-1B32-454B-B5B8-67E888559540}"/>
              </a:ext>
            </a:extLst>
          </p:cNvPr>
          <p:cNvSpPr>
            <a:spLocks noGrp="1"/>
          </p:cNvSpPr>
          <p:nvPr>
            <p:ph type="sldNum" sz="quarter" idx="12"/>
          </p:nvPr>
        </p:nvSpPr>
        <p:spPr/>
        <p:txBody>
          <a:bodyPr/>
          <a:lstStyle/>
          <a:p>
            <a:fld id="{0EFD6486-B175-4FBC-B227-54A17EA79893}" type="slidenum">
              <a:rPr lang="en-US" smtClean="0"/>
              <a:t>4</a:t>
            </a:fld>
            <a:endParaRPr lang="en-US"/>
          </a:p>
        </p:txBody>
      </p:sp>
    </p:spTree>
    <p:extLst>
      <p:ext uri="{BB962C8B-B14F-4D97-AF65-F5344CB8AC3E}">
        <p14:creationId xmlns:p14="http://schemas.microsoft.com/office/powerpoint/2010/main" val="37734460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FD343F-CD43-4AEE-A00A-ADC4C9FF3DB4}"/>
              </a:ext>
            </a:extLst>
          </p:cNvPr>
          <p:cNvSpPr txBox="1"/>
          <p:nvPr/>
        </p:nvSpPr>
        <p:spPr>
          <a:xfrm>
            <a:off x="190500" y="114300"/>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a:t>Los </a:t>
            </a:r>
            <a:r>
              <a:rPr lang="en-US" dirty="0" err="1"/>
              <a:t>controles</a:t>
            </a:r>
            <a:r>
              <a:rPr lang="en-US" dirty="0"/>
              <a:t> de </a:t>
            </a:r>
            <a:r>
              <a:rPr lang="en-US" dirty="0" err="1"/>
              <a:t>patógenos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990099"/>
            <a:ext cx="8610600" cy="3632853"/>
          </a:xfrm>
          <a:prstGeom prst="rect">
            <a:avLst/>
          </a:prstGeom>
        </p:spPr>
      </p:pic>
      <p:sp>
        <p:nvSpPr>
          <p:cNvPr id="2" name="Slide Number Placeholder 1">
            <a:extLst>
              <a:ext uri="{FF2B5EF4-FFF2-40B4-BE49-F238E27FC236}">
                <a16:creationId xmlns:a16="http://schemas.microsoft.com/office/drawing/2014/main" id="{F32D701E-C8C1-49B9-BB55-FCD3E46EF509}"/>
              </a:ext>
            </a:extLst>
          </p:cNvPr>
          <p:cNvSpPr>
            <a:spLocks noGrp="1"/>
          </p:cNvSpPr>
          <p:nvPr>
            <p:ph type="sldNum" sz="quarter" idx="12"/>
          </p:nvPr>
        </p:nvSpPr>
        <p:spPr/>
        <p:txBody>
          <a:bodyPr/>
          <a:lstStyle/>
          <a:p>
            <a:fld id="{0EFD6486-B175-4FBC-B227-54A17EA79893}" type="slidenum">
              <a:rPr lang="en-US" smtClean="0"/>
              <a:t>40</a:t>
            </a:fld>
            <a:endParaRPr lang="en-US"/>
          </a:p>
        </p:txBody>
      </p:sp>
    </p:spTree>
    <p:extLst>
      <p:ext uri="{BB962C8B-B14F-4D97-AF65-F5344CB8AC3E}">
        <p14:creationId xmlns:p14="http://schemas.microsoft.com/office/powerpoint/2010/main" val="2082995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AB133C-6CEE-4F58-8948-8C342C3C9012}"/>
              </a:ext>
            </a:extLst>
          </p:cNvPr>
          <p:cNvSpPr txBox="1"/>
          <p:nvPr/>
        </p:nvSpPr>
        <p:spPr>
          <a:xfrm>
            <a:off x="190500" y="114300"/>
            <a:ext cx="8648700" cy="735714"/>
          </a:xfrm>
          <a:prstGeom prst="rect">
            <a:avLst/>
          </a:prstGeom>
          <a:noFill/>
        </p:spPr>
        <p:txBody>
          <a:bodyPr wrap="square" rtlCol="0" anchor="t">
            <a:spAutoFit/>
          </a:bodyPr>
          <a:lstStyle/>
          <a:p>
            <a:pPr algn="ctr">
              <a:lnSpc>
                <a:spcPts val="5000"/>
              </a:lnSpc>
            </a:pPr>
            <a:r>
              <a:rPr lang="en-US" sz="4800" dirty="0">
                <a:solidFill>
                  <a:schemeClr val="tx2"/>
                </a:solidFill>
              </a:rPr>
              <a:t>Desarrollo de </a:t>
            </a:r>
            <a:r>
              <a:rPr lang="en-US" sz="4800" dirty="0" err="1">
                <a:solidFill>
                  <a:schemeClr val="tx2"/>
                </a:solidFill>
              </a:rPr>
              <a:t>patógenos</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078" y="794951"/>
            <a:ext cx="6400670" cy="422639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8668" y="4509442"/>
            <a:ext cx="6190532" cy="1906589"/>
          </a:xfrm>
          <a:prstGeom prst="rect">
            <a:avLst/>
          </a:prstGeom>
        </p:spPr>
      </p:pic>
      <p:sp>
        <p:nvSpPr>
          <p:cNvPr id="2" name="Slide Number Placeholder 1">
            <a:extLst>
              <a:ext uri="{FF2B5EF4-FFF2-40B4-BE49-F238E27FC236}">
                <a16:creationId xmlns:a16="http://schemas.microsoft.com/office/drawing/2014/main" id="{517B28FE-DBCF-4127-B7B9-89127A6D749C}"/>
              </a:ext>
            </a:extLst>
          </p:cNvPr>
          <p:cNvSpPr>
            <a:spLocks noGrp="1"/>
          </p:cNvSpPr>
          <p:nvPr>
            <p:ph type="sldNum" sz="quarter" idx="12"/>
          </p:nvPr>
        </p:nvSpPr>
        <p:spPr/>
        <p:txBody>
          <a:bodyPr/>
          <a:lstStyle/>
          <a:p>
            <a:fld id="{0EFD6486-B175-4FBC-B227-54A17EA79893}" type="slidenum">
              <a:rPr lang="en-US" smtClean="0"/>
              <a:t>41</a:t>
            </a:fld>
            <a:endParaRPr lang="en-US"/>
          </a:p>
        </p:txBody>
      </p:sp>
    </p:spTree>
    <p:extLst>
      <p:ext uri="{BB962C8B-B14F-4D97-AF65-F5344CB8AC3E}">
        <p14:creationId xmlns:p14="http://schemas.microsoft.com/office/powerpoint/2010/main" val="18799333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0EECC99-34B1-4CF5-9E06-FD8B22556C47}"/>
              </a:ext>
            </a:extLst>
          </p:cNvPr>
          <p:cNvSpPr txBox="1"/>
          <p:nvPr/>
        </p:nvSpPr>
        <p:spPr>
          <a:xfrm>
            <a:off x="190500" y="136046"/>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Patógenos</a:t>
            </a:r>
            <a:r>
              <a:rPr lang="en-US" dirty="0"/>
              <a:t> </a:t>
            </a:r>
            <a:r>
              <a:rPr lang="en-US" dirty="0" err="1"/>
              <a:t>microbianos</a:t>
            </a:r>
            <a:r>
              <a:rPr lang="en-US" dirty="0"/>
              <a:t> </a:t>
            </a:r>
            <a:r>
              <a:rPr lang="en-US" dirty="0" err="1"/>
              <a:t>primarios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871760"/>
            <a:ext cx="8461131" cy="4923572"/>
          </a:xfrm>
          <a:prstGeom prst="rect">
            <a:avLst/>
          </a:prstGeom>
        </p:spPr>
      </p:pic>
      <p:sp>
        <p:nvSpPr>
          <p:cNvPr id="2" name="Slide Number Placeholder 1">
            <a:extLst>
              <a:ext uri="{FF2B5EF4-FFF2-40B4-BE49-F238E27FC236}">
                <a16:creationId xmlns:a16="http://schemas.microsoft.com/office/drawing/2014/main" id="{0C5487A5-5AEE-4CA8-A1D2-B2DC57F06444}"/>
              </a:ext>
            </a:extLst>
          </p:cNvPr>
          <p:cNvSpPr>
            <a:spLocks noGrp="1"/>
          </p:cNvSpPr>
          <p:nvPr>
            <p:ph type="sldNum" sz="quarter" idx="12"/>
          </p:nvPr>
        </p:nvSpPr>
        <p:spPr/>
        <p:txBody>
          <a:bodyPr/>
          <a:lstStyle/>
          <a:p>
            <a:fld id="{0EFD6486-B175-4FBC-B227-54A17EA79893}" type="slidenum">
              <a:rPr lang="en-US" smtClean="0"/>
              <a:t>42</a:t>
            </a:fld>
            <a:endParaRPr lang="en-US"/>
          </a:p>
        </p:txBody>
      </p:sp>
    </p:spTree>
    <p:extLst>
      <p:ext uri="{BB962C8B-B14F-4D97-AF65-F5344CB8AC3E}">
        <p14:creationId xmlns:p14="http://schemas.microsoft.com/office/powerpoint/2010/main" val="11902533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C47DA7-04A2-48EF-A390-A0013C9F2BFC}"/>
              </a:ext>
            </a:extLst>
          </p:cNvPr>
          <p:cNvSpPr txBox="1"/>
          <p:nvPr/>
        </p:nvSpPr>
        <p:spPr>
          <a:xfrm>
            <a:off x="190500" y="123352"/>
            <a:ext cx="8913540" cy="830997"/>
          </a:xfrm>
          <a:prstGeom prst="rect">
            <a:avLst/>
          </a:prstGeom>
          <a:noFill/>
        </p:spPr>
        <p:txBody>
          <a:bodyPr wrap="square" rtlCol="0" anchor="t">
            <a:spAutoFit/>
          </a:bodyPr>
          <a:lstStyle/>
          <a:p>
            <a:pPr algn="ctr"/>
            <a:r>
              <a:rPr lang="en-US" sz="4800" dirty="0" err="1">
                <a:solidFill>
                  <a:schemeClr val="tx2"/>
                </a:solidFill>
              </a:rPr>
              <a:t>Controles</a:t>
            </a:r>
            <a:r>
              <a:rPr lang="en-US" sz="4800" dirty="0">
                <a:solidFill>
                  <a:schemeClr val="tx2"/>
                </a:solidFill>
              </a:rPr>
              <a:t> </a:t>
            </a:r>
            <a:r>
              <a:rPr lang="en-US" sz="4800" dirty="0" err="1">
                <a:solidFill>
                  <a:schemeClr val="tx2"/>
                </a:solidFill>
              </a:rPr>
              <a:t>específicos</a:t>
            </a:r>
            <a:r>
              <a:rPr lang="en-US" sz="4800" dirty="0">
                <a:solidFill>
                  <a:schemeClr val="tx2"/>
                </a:solidFill>
              </a:rPr>
              <a:t> de </a:t>
            </a:r>
            <a:r>
              <a:rPr lang="en-US" sz="4800" dirty="0" err="1">
                <a:solidFill>
                  <a:schemeClr val="tx2"/>
                </a:solidFill>
              </a:rPr>
              <a:t>patógenos</a:t>
            </a:r>
            <a:endParaRPr lang="en-US" sz="4800" dirty="0">
              <a:solidFill>
                <a:schemeClr val="tx2"/>
              </a:solidFill>
              <a:cs typeface="Calibri"/>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071304"/>
            <a:ext cx="8610600" cy="3889984"/>
          </a:xfrm>
          <a:prstGeom prst="rect">
            <a:avLst/>
          </a:prstGeom>
        </p:spPr>
      </p:pic>
      <p:sp>
        <p:nvSpPr>
          <p:cNvPr id="2" name="Slide Number Placeholder 1">
            <a:extLst>
              <a:ext uri="{FF2B5EF4-FFF2-40B4-BE49-F238E27FC236}">
                <a16:creationId xmlns:a16="http://schemas.microsoft.com/office/drawing/2014/main" id="{291C53FF-D7CC-4631-98F0-23E21777F252}"/>
              </a:ext>
            </a:extLst>
          </p:cNvPr>
          <p:cNvSpPr>
            <a:spLocks noGrp="1"/>
          </p:cNvSpPr>
          <p:nvPr>
            <p:ph type="sldNum" sz="quarter" idx="12"/>
          </p:nvPr>
        </p:nvSpPr>
        <p:spPr/>
        <p:txBody>
          <a:bodyPr/>
          <a:lstStyle/>
          <a:p>
            <a:fld id="{0EFD6486-B175-4FBC-B227-54A17EA79893}" type="slidenum">
              <a:rPr lang="en-US" smtClean="0"/>
              <a:t>43</a:t>
            </a:fld>
            <a:endParaRPr lang="en-US"/>
          </a:p>
        </p:txBody>
      </p:sp>
    </p:spTree>
    <p:extLst>
      <p:ext uri="{BB962C8B-B14F-4D97-AF65-F5344CB8AC3E}">
        <p14:creationId xmlns:p14="http://schemas.microsoft.com/office/powerpoint/2010/main" val="40516596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62" y="1113668"/>
            <a:ext cx="8570259" cy="2783083"/>
          </a:xfrm>
          <a:prstGeom prst="rect">
            <a:avLst/>
          </a:prstGeom>
        </p:spPr>
      </p:pic>
      <p:sp>
        <p:nvSpPr>
          <p:cNvPr id="2" name="Slide Number Placeholder 1">
            <a:extLst>
              <a:ext uri="{FF2B5EF4-FFF2-40B4-BE49-F238E27FC236}">
                <a16:creationId xmlns:a16="http://schemas.microsoft.com/office/drawing/2014/main" id="{D2D1AC7D-DC79-4ECB-9039-4390FA344630}"/>
              </a:ext>
            </a:extLst>
          </p:cNvPr>
          <p:cNvSpPr>
            <a:spLocks noGrp="1"/>
          </p:cNvSpPr>
          <p:nvPr>
            <p:ph type="sldNum" sz="quarter" idx="12"/>
          </p:nvPr>
        </p:nvSpPr>
        <p:spPr/>
        <p:txBody>
          <a:bodyPr/>
          <a:lstStyle/>
          <a:p>
            <a:fld id="{0EFD6486-B175-4FBC-B227-54A17EA79893}" type="slidenum">
              <a:rPr lang="en-US" smtClean="0"/>
              <a:t>44</a:t>
            </a:fld>
            <a:endParaRPr lang="en-US"/>
          </a:p>
        </p:txBody>
      </p:sp>
      <p:sp>
        <p:nvSpPr>
          <p:cNvPr id="5" name="TextBox 4">
            <a:extLst>
              <a:ext uri="{FF2B5EF4-FFF2-40B4-BE49-F238E27FC236}">
                <a16:creationId xmlns:a16="http://schemas.microsoft.com/office/drawing/2014/main" id="{557B1894-8B8A-4392-B111-4726D5A04361}"/>
              </a:ext>
            </a:extLst>
          </p:cNvPr>
          <p:cNvSpPr txBox="1"/>
          <p:nvPr/>
        </p:nvSpPr>
        <p:spPr>
          <a:xfrm>
            <a:off x="192062" y="114300"/>
            <a:ext cx="8951938" cy="830997"/>
          </a:xfrm>
          <a:prstGeom prst="rect">
            <a:avLst/>
          </a:prstGeom>
          <a:noFill/>
        </p:spPr>
        <p:txBody>
          <a:bodyPr wrap="none" rtlCol="0" anchor="t">
            <a:spAutoFit/>
          </a:bodyPr>
          <a:lstStyle/>
          <a:p>
            <a:pPr algn="ctr"/>
            <a:r>
              <a:rPr lang="en-US" sz="4800" dirty="0" err="1">
                <a:solidFill>
                  <a:schemeClr val="tx2"/>
                </a:solidFill>
              </a:rPr>
              <a:t>Controles</a:t>
            </a:r>
            <a:r>
              <a:rPr lang="en-US" sz="4800" dirty="0">
                <a:solidFill>
                  <a:schemeClr val="tx2"/>
                </a:solidFill>
              </a:rPr>
              <a:t> </a:t>
            </a:r>
            <a:r>
              <a:rPr lang="en-US" sz="4800" dirty="0" err="1">
                <a:solidFill>
                  <a:schemeClr val="tx2"/>
                </a:solidFill>
              </a:rPr>
              <a:t>específicos</a:t>
            </a:r>
            <a:r>
              <a:rPr lang="en-US" sz="4800" dirty="0">
                <a:solidFill>
                  <a:schemeClr val="tx2"/>
                </a:solidFill>
              </a:rPr>
              <a:t> de </a:t>
            </a:r>
            <a:r>
              <a:rPr lang="en-US" sz="4800" dirty="0" err="1">
                <a:solidFill>
                  <a:schemeClr val="tx2"/>
                </a:solidFill>
              </a:rPr>
              <a:t>patógenos</a:t>
            </a:r>
            <a:endParaRPr lang="en-US" sz="4800" dirty="0">
              <a:solidFill>
                <a:schemeClr val="tx2"/>
              </a:solidFill>
              <a:cs typeface="Calibri"/>
            </a:endParaRPr>
          </a:p>
        </p:txBody>
      </p:sp>
    </p:spTree>
    <p:extLst>
      <p:ext uri="{BB962C8B-B14F-4D97-AF65-F5344CB8AC3E}">
        <p14:creationId xmlns:p14="http://schemas.microsoft.com/office/powerpoint/2010/main" val="6885474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67422"/>
            <a:ext cx="8631598" cy="2940344"/>
          </a:xfrm>
          <a:prstGeom prst="rect">
            <a:avLst/>
          </a:prstGeom>
        </p:spPr>
      </p:pic>
      <p:sp>
        <p:nvSpPr>
          <p:cNvPr id="2" name="Slide Number Placeholder 1">
            <a:extLst>
              <a:ext uri="{FF2B5EF4-FFF2-40B4-BE49-F238E27FC236}">
                <a16:creationId xmlns:a16="http://schemas.microsoft.com/office/drawing/2014/main" id="{2CAC98FF-AF63-45CF-B52F-0105F9327667}"/>
              </a:ext>
            </a:extLst>
          </p:cNvPr>
          <p:cNvSpPr>
            <a:spLocks noGrp="1"/>
          </p:cNvSpPr>
          <p:nvPr>
            <p:ph type="sldNum" sz="quarter" idx="12"/>
          </p:nvPr>
        </p:nvSpPr>
        <p:spPr/>
        <p:txBody>
          <a:bodyPr/>
          <a:lstStyle/>
          <a:p>
            <a:fld id="{0EFD6486-B175-4FBC-B227-54A17EA79893}" type="slidenum">
              <a:rPr lang="en-US" smtClean="0"/>
              <a:t>45</a:t>
            </a:fld>
            <a:endParaRPr lang="en-US"/>
          </a:p>
        </p:txBody>
      </p:sp>
      <p:sp>
        <p:nvSpPr>
          <p:cNvPr id="5" name="TextBox 4">
            <a:extLst>
              <a:ext uri="{FF2B5EF4-FFF2-40B4-BE49-F238E27FC236}">
                <a16:creationId xmlns:a16="http://schemas.microsoft.com/office/drawing/2014/main" id="{FB5DE6E7-04A2-41D8-96E6-A6378D256AA4}"/>
              </a:ext>
            </a:extLst>
          </p:cNvPr>
          <p:cNvSpPr txBox="1"/>
          <p:nvPr/>
        </p:nvSpPr>
        <p:spPr>
          <a:xfrm>
            <a:off x="192062" y="114300"/>
            <a:ext cx="8951938" cy="830997"/>
          </a:xfrm>
          <a:prstGeom prst="rect">
            <a:avLst/>
          </a:prstGeom>
          <a:noFill/>
        </p:spPr>
        <p:txBody>
          <a:bodyPr wrap="none" rtlCol="0" anchor="t">
            <a:spAutoFit/>
          </a:bodyPr>
          <a:lstStyle/>
          <a:p>
            <a:pPr algn="ctr"/>
            <a:r>
              <a:rPr lang="en-US" sz="4800" dirty="0" err="1">
                <a:solidFill>
                  <a:schemeClr val="tx2"/>
                </a:solidFill>
              </a:rPr>
              <a:t>Controles</a:t>
            </a:r>
            <a:r>
              <a:rPr lang="en-US" sz="4800" dirty="0">
                <a:solidFill>
                  <a:schemeClr val="tx2"/>
                </a:solidFill>
              </a:rPr>
              <a:t> </a:t>
            </a:r>
            <a:r>
              <a:rPr lang="en-US" sz="4800" dirty="0" err="1">
                <a:solidFill>
                  <a:schemeClr val="tx2"/>
                </a:solidFill>
              </a:rPr>
              <a:t>específicos</a:t>
            </a:r>
            <a:r>
              <a:rPr lang="en-US" sz="4800" dirty="0">
                <a:solidFill>
                  <a:schemeClr val="tx2"/>
                </a:solidFill>
              </a:rPr>
              <a:t> de </a:t>
            </a:r>
            <a:r>
              <a:rPr lang="en-US" sz="4800" dirty="0" err="1">
                <a:solidFill>
                  <a:schemeClr val="tx2"/>
                </a:solidFill>
              </a:rPr>
              <a:t>patógenos</a:t>
            </a:r>
            <a:endParaRPr lang="en-US" sz="4800" dirty="0">
              <a:solidFill>
                <a:schemeClr val="tx2"/>
              </a:solidFill>
              <a:cs typeface="Calibri"/>
            </a:endParaRPr>
          </a:p>
        </p:txBody>
      </p:sp>
    </p:spTree>
    <p:extLst>
      <p:ext uri="{BB962C8B-B14F-4D97-AF65-F5344CB8AC3E}">
        <p14:creationId xmlns:p14="http://schemas.microsoft.com/office/powerpoint/2010/main" val="9163919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52242"/>
            <a:ext cx="8621578" cy="2758576"/>
          </a:xfrm>
          <a:prstGeom prst="rect">
            <a:avLst/>
          </a:prstGeom>
        </p:spPr>
      </p:pic>
      <p:sp>
        <p:nvSpPr>
          <p:cNvPr id="2" name="Slide Number Placeholder 1">
            <a:extLst>
              <a:ext uri="{FF2B5EF4-FFF2-40B4-BE49-F238E27FC236}">
                <a16:creationId xmlns:a16="http://schemas.microsoft.com/office/drawing/2014/main" id="{B75E07CB-FA05-4473-B015-BBAB054AF7B9}"/>
              </a:ext>
            </a:extLst>
          </p:cNvPr>
          <p:cNvSpPr>
            <a:spLocks noGrp="1"/>
          </p:cNvSpPr>
          <p:nvPr>
            <p:ph type="sldNum" sz="quarter" idx="12"/>
          </p:nvPr>
        </p:nvSpPr>
        <p:spPr/>
        <p:txBody>
          <a:bodyPr/>
          <a:lstStyle/>
          <a:p>
            <a:fld id="{0EFD6486-B175-4FBC-B227-54A17EA79893}" type="slidenum">
              <a:rPr lang="en-US" smtClean="0"/>
              <a:t>46</a:t>
            </a:fld>
            <a:endParaRPr lang="en-US"/>
          </a:p>
        </p:txBody>
      </p:sp>
      <p:sp>
        <p:nvSpPr>
          <p:cNvPr id="6" name="TextBox 5">
            <a:extLst>
              <a:ext uri="{FF2B5EF4-FFF2-40B4-BE49-F238E27FC236}">
                <a16:creationId xmlns:a16="http://schemas.microsoft.com/office/drawing/2014/main" id="{90EB819E-C3F5-4DAC-876B-C8CFBD3B6B9A}"/>
              </a:ext>
            </a:extLst>
          </p:cNvPr>
          <p:cNvSpPr txBox="1"/>
          <p:nvPr/>
        </p:nvSpPr>
        <p:spPr>
          <a:xfrm>
            <a:off x="190500" y="114300"/>
            <a:ext cx="8951938" cy="830997"/>
          </a:xfrm>
          <a:prstGeom prst="rect">
            <a:avLst/>
          </a:prstGeom>
          <a:noFill/>
        </p:spPr>
        <p:txBody>
          <a:bodyPr wrap="none" rtlCol="0" anchor="t">
            <a:spAutoFit/>
          </a:bodyPr>
          <a:lstStyle/>
          <a:p>
            <a:pPr algn="ctr"/>
            <a:r>
              <a:rPr lang="en-US" sz="4800" dirty="0" err="1">
                <a:solidFill>
                  <a:schemeClr val="tx2"/>
                </a:solidFill>
              </a:rPr>
              <a:t>Controles</a:t>
            </a:r>
            <a:r>
              <a:rPr lang="en-US" sz="4800" dirty="0">
                <a:solidFill>
                  <a:schemeClr val="tx2"/>
                </a:solidFill>
              </a:rPr>
              <a:t> </a:t>
            </a:r>
            <a:r>
              <a:rPr lang="en-US" sz="4800" dirty="0" err="1">
                <a:solidFill>
                  <a:schemeClr val="tx2"/>
                </a:solidFill>
              </a:rPr>
              <a:t>específicos</a:t>
            </a:r>
            <a:r>
              <a:rPr lang="en-US" sz="4800" dirty="0">
                <a:solidFill>
                  <a:schemeClr val="tx2"/>
                </a:solidFill>
              </a:rPr>
              <a:t> de </a:t>
            </a:r>
            <a:r>
              <a:rPr lang="en-US" sz="4800" dirty="0" err="1">
                <a:solidFill>
                  <a:schemeClr val="tx2"/>
                </a:solidFill>
              </a:rPr>
              <a:t>patógenos</a:t>
            </a:r>
            <a:endParaRPr lang="en-US" sz="4800" dirty="0">
              <a:solidFill>
                <a:schemeClr val="tx2"/>
              </a:solidFill>
              <a:cs typeface="Calibri"/>
            </a:endParaRPr>
          </a:p>
        </p:txBody>
      </p:sp>
    </p:spTree>
    <p:extLst>
      <p:ext uri="{BB962C8B-B14F-4D97-AF65-F5344CB8AC3E}">
        <p14:creationId xmlns:p14="http://schemas.microsoft.com/office/powerpoint/2010/main" val="3728767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092227"/>
            <a:ext cx="8661898" cy="2677915"/>
          </a:xfrm>
          <a:prstGeom prst="rect">
            <a:avLst/>
          </a:prstGeom>
        </p:spPr>
      </p:pic>
      <p:sp>
        <p:nvSpPr>
          <p:cNvPr id="2" name="Slide Number Placeholder 1">
            <a:extLst>
              <a:ext uri="{FF2B5EF4-FFF2-40B4-BE49-F238E27FC236}">
                <a16:creationId xmlns:a16="http://schemas.microsoft.com/office/drawing/2014/main" id="{198B9DAB-2EAE-4E1A-9F5B-E9A4229BF246}"/>
              </a:ext>
            </a:extLst>
          </p:cNvPr>
          <p:cNvSpPr>
            <a:spLocks noGrp="1"/>
          </p:cNvSpPr>
          <p:nvPr>
            <p:ph type="sldNum" sz="quarter" idx="12"/>
          </p:nvPr>
        </p:nvSpPr>
        <p:spPr/>
        <p:txBody>
          <a:bodyPr/>
          <a:lstStyle/>
          <a:p>
            <a:fld id="{0EFD6486-B175-4FBC-B227-54A17EA79893}" type="slidenum">
              <a:rPr lang="en-US" smtClean="0"/>
              <a:t>47</a:t>
            </a:fld>
            <a:endParaRPr lang="en-US"/>
          </a:p>
        </p:txBody>
      </p:sp>
      <p:sp>
        <p:nvSpPr>
          <p:cNvPr id="5" name="TextBox 4">
            <a:extLst>
              <a:ext uri="{FF2B5EF4-FFF2-40B4-BE49-F238E27FC236}">
                <a16:creationId xmlns:a16="http://schemas.microsoft.com/office/drawing/2014/main" id="{239C6AF2-39B4-4F77-94A5-60FE26B4861A}"/>
              </a:ext>
            </a:extLst>
          </p:cNvPr>
          <p:cNvSpPr txBox="1"/>
          <p:nvPr/>
        </p:nvSpPr>
        <p:spPr>
          <a:xfrm>
            <a:off x="190500" y="114300"/>
            <a:ext cx="8951938" cy="830997"/>
          </a:xfrm>
          <a:prstGeom prst="rect">
            <a:avLst/>
          </a:prstGeom>
          <a:noFill/>
        </p:spPr>
        <p:txBody>
          <a:bodyPr wrap="none" rtlCol="0" anchor="t">
            <a:spAutoFit/>
          </a:bodyPr>
          <a:lstStyle/>
          <a:p>
            <a:pPr algn="ctr"/>
            <a:r>
              <a:rPr lang="en-US" sz="4800" dirty="0" err="1">
                <a:solidFill>
                  <a:schemeClr val="tx2"/>
                </a:solidFill>
              </a:rPr>
              <a:t>Controles</a:t>
            </a:r>
            <a:r>
              <a:rPr lang="en-US" sz="4800" dirty="0">
                <a:solidFill>
                  <a:schemeClr val="tx2"/>
                </a:solidFill>
              </a:rPr>
              <a:t> </a:t>
            </a:r>
            <a:r>
              <a:rPr lang="en-US" sz="4800" dirty="0" err="1">
                <a:solidFill>
                  <a:schemeClr val="tx2"/>
                </a:solidFill>
              </a:rPr>
              <a:t>específicos</a:t>
            </a:r>
            <a:r>
              <a:rPr lang="en-US" sz="4800" dirty="0">
                <a:solidFill>
                  <a:schemeClr val="tx2"/>
                </a:solidFill>
              </a:rPr>
              <a:t> de </a:t>
            </a:r>
            <a:r>
              <a:rPr lang="en-US" sz="4800" dirty="0" err="1">
                <a:solidFill>
                  <a:schemeClr val="tx2"/>
                </a:solidFill>
              </a:rPr>
              <a:t>patógenos</a:t>
            </a:r>
            <a:endParaRPr lang="en-US" sz="4800" dirty="0">
              <a:solidFill>
                <a:schemeClr val="tx2"/>
              </a:solidFill>
              <a:cs typeface="Calibri"/>
            </a:endParaRPr>
          </a:p>
        </p:txBody>
      </p:sp>
    </p:spTree>
    <p:extLst>
      <p:ext uri="{BB962C8B-B14F-4D97-AF65-F5344CB8AC3E}">
        <p14:creationId xmlns:p14="http://schemas.microsoft.com/office/powerpoint/2010/main" val="36898445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66239"/>
            <a:ext cx="8594217" cy="2744579"/>
          </a:xfrm>
          <a:prstGeom prst="rect">
            <a:avLst/>
          </a:prstGeom>
        </p:spPr>
      </p:pic>
      <p:sp>
        <p:nvSpPr>
          <p:cNvPr id="2" name="Slide Number Placeholder 1">
            <a:extLst>
              <a:ext uri="{FF2B5EF4-FFF2-40B4-BE49-F238E27FC236}">
                <a16:creationId xmlns:a16="http://schemas.microsoft.com/office/drawing/2014/main" id="{CB710505-2F03-47E9-86CA-43EB58BF7C0F}"/>
              </a:ext>
            </a:extLst>
          </p:cNvPr>
          <p:cNvSpPr>
            <a:spLocks noGrp="1"/>
          </p:cNvSpPr>
          <p:nvPr>
            <p:ph type="sldNum" sz="quarter" idx="12"/>
          </p:nvPr>
        </p:nvSpPr>
        <p:spPr/>
        <p:txBody>
          <a:bodyPr/>
          <a:lstStyle/>
          <a:p>
            <a:fld id="{0EFD6486-B175-4FBC-B227-54A17EA79893}" type="slidenum">
              <a:rPr lang="en-US" smtClean="0"/>
              <a:t>48</a:t>
            </a:fld>
            <a:endParaRPr lang="en-US"/>
          </a:p>
        </p:txBody>
      </p:sp>
      <p:sp>
        <p:nvSpPr>
          <p:cNvPr id="5" name="TextBox 4">
            <a:extLst>
              <a:ext uri="{FF2B5EF4-FFF2-40B4-BE49-F238E27FC236}">
                <a16:creationId xmlns:a16="http://schemas.microsoft.com/office/drawing/2014/main" id="{686D474B-731D-4ACA-9A96-39E9F29DF9F0}"/>
              </a:ext>
            </a:extLst>
          </p:cNvPr>
          <p:cNvSpPr txBox="1"/>
          <p:nvPr/>
        </p:nvSpPr>
        <p:spPr>
          <a:xfrm>
            <a:off x="178554" y="106018"/>
            <a:ext cx="8951938" cy="830997"/>
          </a:xfrm>
          <a:prstGeom prst="rect">
            <a:avLst/>
          </a:prstGeom>
          <a:noFill/>
        </p:spPr>
        <p:txBody>
          <a:bodyPr wrap="none" rtlCol="0" anchor="t">
            <a:spAutoFit/>
          </a:bodyPr>
          <a:lstStyle/>
          <a:p>
            <a:pPr algn="ctr"/>
            <a:r>
              <a:rPr lang="en-US" sz="4800" dirty="0" err="1">
                <a:solidFill>
                  <a:schemeClr val="tx2"/>
                </a:solidFill>
              </a:rPr>
              <a:t>Controles</a:t>
            </a:r>
            <a:r>
              <a:rPr lang="en-US" sz="4800" dirty="0">
                <a:solidFill>
                  <a:schemeClr val="tx2"/>
                </a:solidFill>
              </a:rPr>
              <a:t> </a:t>
            </a:r>
            <a:r>
              <a:rPr lang="en-US" sz="4800" dirty="0" err="1">
                <a:solidFill>
                  <a:schemeClr val="tx2"/>
                </a:solidFill>
              </a:rPr>
              <a:t>específicos</a:t>
            </a:r>
            <a:r>
              <a:rPr lang="en-US" sz="4800" dirty="0">
                <a:solidFill>
                  <a:schemeClr val="tx2"/>
                </a:solidFill>
              </a:rPr>
              <a:t> de </a:t>
            </a:r>
            <a:r>
              <a:rPr lang="en-US" sz="4800" dirty="0" err="1">
                <a:solidFill>
                  <a:schemeClr val="tx2"/>
                </a:solidFill>
              </a:rPr>
              <a:t>patógenos</a:t>
            </a:r>
            <a:endParaRPr lang="en-US" sz="4800" dirty="0">
              <a:solidFill>
                <a:schemeClr val="tx2"/>
              </a:solidFill>
              <a:cs typeface="Calibri"/>
            </a:endParaRPr>
          </a:p>
        </p:txBody>
      </p:sp>
    </p:spTree>
    <p:extLst>
      <p:ext uri="{BB962C8B-B14F-4D97-AF65-F5344CB8AC3E}">
        <p14:creationId xmlns:p14="http://schemas.microsoft.com/office/powerpoint/2010/main" val="220315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2E36957-307F-4D4E-AD97-CD0B8C643059}"/>
              </a:ext>
            </a:extLst>
          </p:cNvPr>
          <p:cNvSpPr txBox="1"/>
          <p:nvPr/>
        </p:nvSpPr>
        <p:spPr>
          <a:xfrm>
            <a:off x="190500" y="137706"/>
            <a:ext cx="8610600" cy="830997"/>
          </a:xfrm>
          <a:prstGeom prst="rect">
            <a:avLst/>
          </a:prstGeom>
          <a:noFill/>
        </p:spPr>
        <p:txBody>
          <a:bodyPr wrap="square" rtlCol="0" anchor="t">
            <a:spAutoFit/>
          </a:bodyPr>
          <a:lstStyle>
            <a:defPPr>
              <a:defRPr lang="en-US"/>
            </a:defPPr>
            <a:lvl1pPr>
              <a:defRPr sz="4800">
                <a:solidFill>
                  <a:schemeClr val="tx2"/>
                </a:solidFill>
              </a:defRPr>
            </a:lvl1pPr>
          </a:lstStyle>
          <a:p>
            <a:pPr algn="ctr"/>
            <a:r>
              <a:rPr lang="en-US" dirty="0"/>
              <a:t>Virus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64119"/>
            <a:ext cx="8610600" cy="3119902"/>
          </a:xfrm>
          <a:prstGeom prst="rect">
            <a:avLst/>
          </a:prstGeom>
        </p:spPr>
      </p:pic>
      <p:sp>
        <p:nvSpPr>
          <p:cNvPr id="2" name="Slide Number Placeholder 1">
            <a:extLst>
              <a:ext uri="{FF2B5EF4-FFF2-40B4-BE49-F238E27FC236}">
                <a16:creationId xmlns:a16="http://schemas.microsoft.com/office/drawing/2014/main" id="{6D5049D7-2AC0-49EC-8B5E-0F495F1312C5}"/>
              </a:ext>
            </a:extLst>
          </p:cNvPr>
          <p:cNvSpPr>
            <a:spLocks noGrp="1"/>
          </p:cNvSpPr>
          <p:nvPr>
            <p:ph type="sldNum" sz="quarter" idx="12"/>
          </p:nvPr>
        </p:nvSpPr>
        <p:spPr/>
        <p:txBody>
          <a:bodyPr/>
          <a:lstStyle/>
          <a:p>
            <a:fld id="{0EFD6486-B175-4FBC-B227-54A17EA79893}" type="slidenum">
              <a:rPr lang="en-US" smtClean="0"/>
              <a:t>49</a:t>
            </a:fld>
            <a:endParaRPr lang="en-US"/>
          </a:p>
        </p:txBody>
      </p:sp>
    </p:spTree>
    <p:extLst>
      <p:ext uri="{BB962C8B-B14F-4D97-AF65-F5344CB8AC3E}">
        <p14:creationId xmlns:p14="http://schemas.microsoft.com/office/powerpoint/2010/main" val="1859356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04E2541-B120-4641-A2D2-5FF8D176B88C}"/>
              </a:ext>
            </a:extLst>
          </p:cNvPr>
          <p:cNvSpPr txBox="1"/>
          <p:nvPr/>
        </p:nvSpPr>
        <p:spPr>
          <a:xfrm>
            <a:off x="189808" y="100297"/>
            <a:ext cx="8954192" cy="830997"/>
          </a:xfrm>
          <a:prstGeom prst="rect">
            <a:avLst/>
          </a:prstGeom>
          <a:noFill/>
        </p:spPr>
        <p:txBody>
          <a:bodyPr wrap="square" rtlCol="0" anchor="t">
            <a:spAutoFit/>
          </a:bodyPr>
          <a:lstStyle/>
          <a:p>
            <a:pPr algn="ctr"/>
            <a:r>
              <a:rPr lang="en-US" sz="4800" dirty="0" err="1">
                <a:solidFill>
                  <a:schemeClr val="tx2"/>
                </a:solidFill>
                <a:cs typeface="Calibri"/>
              </a:rPr>
              <a:t>Participación</a:t>
            </a:r>
            <a:r>
              <a:rPr lang="en-US" sz="4800" dirty="0">
                <a:solidFill>
                  <a:schemeClr val="tx2"/>
                </a:solidFill>
                <a:cs typeface="Calibri"/>
              </a:rPr>
              <a:t> de audiencia</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211453"/>
            <a:ext cx="8672518" cy="2521561"/>
          </a:xfrm>
          <a:prstGeom prst="rect">
            <a:avLst/>
          </a:prstGeom>
        </p:spPr>
      </p:pic>
      <p:sp>
        <p:nvSpPr>
          <p:cNvPr id="3" name="Slide Number Placeholder 2">
            <a:extLst>
              <a:ext uri="{FF2B5EF4-FFF2-40B4-BE49-F238E27FC236}">
                <a16:creationId xmlns:a16="http://schemas.microsoft.com/office/drawing/2014/main" id="{4EE1E147-8886-4D53-8239-4723ABEA608B}"/>
              </a:ext>
            </a:extLst>
          </p:cNvPr>
          <p:cNvSpPr>
            <a:spLocks noGrp="1"/>
          </p:cNvSpPr>
          <p:nvPr>
            <p:ph type="sldNum" sz="quarter" idx="12"/>
          </p:nvPr>
        </p:nvSpPr>
        <p:spPr/>
        <p:txBody>
          <a:bodyPr/>
          <a:lstStyle/>
          <a:p>
            <a:fld id="{0EFD6486-B175-4FBC-B227-54A17EA79893}" type="slidenum">
              <a:rPr lang="en-US" smtClean="0"/>
              <a:t>5</a:t>
            </a:fld>
            <a:endParaRPr lang="en-US"/>
          </a:p>
        </p:txBody>
      </p:sp>
    </p:spTree>
    <p:extLst>
      <p:ext uri="{BB962C8B-B14F-4D97-AF65-F5344CB8AC3E}">
        <p14:creationId xmlns:p14="http://schemas.microsoft.com/office/powerpoint/2010/main" val="6407155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729552"/>
            <a:ext cx="8634073" cy="294136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3789086"/>
            <a:ext cx="8634074" cy="2034939"/>
          </a:xfrm>
          <a:prstGeom prst="rect">
            <a:avLst/>
          </a:prstGeom>
        </p:spPr>
      </p:pic>
      <p:sp>
        <p:nvSpPr>
          <p:cNvPr id="2" name="Slide Number Placeholder 1">
            <a:extLst>
              <a:ext uri="{FF2B5EF4-FFF2-40B4-BE49-F238E27FC236}">
                <a16:creationId xmlns:a16="http://schemas.microsoft.com/office/drawing/2014/main" id="{ADF2E631-A1B7-4AEE-A65A-BAA5A9582352}"/>
              </a:ext>
            </a:extLst>
          </p:cNvPr>
          <p:cNvSpPr>
            <a:spLocks noGrp="1"/>
          </p:cNvSpPr>
          <p:nvPr>
            <p:ph type="sldNum" sz="quarter" idx="12"/>
          </p:nvPr>
        </p:nvSpPr>
        <p:spPr/>
        <p:txBody>
          <a:bodyPr/>
          <a:lstStyle/>
          <a:p>
            <a:fld id="{0EFD6486-B175-4FBC-B227-54A17EA79893}" type="slidenum">
              <a:rPr lang="en-US" smtClean="0"/>
              <a:t>50</a:t>
            </a:fld>
            <a:endParaRPr lang="en-US"/>
          </a:p>
        </p:txBody>
      </p:sp>
      <p:sp>
        <p:nvSpPr>
          <p:cNvPr id="6" name="TextBox 5">
            <a:extLst>
              <a:ext uri="{FF2B5EF4-FFF2-40B4-BE49-F238E27FC236}">
                <a16:creationId xmlns:a16="http://schemas.microsoft.com/office/drawing/2014/main" id="{0411DB9C-1B73-4167-953A-F5F6587B12F3}"/>
              </a:ext>
            </a:extLst>
          </p:cNvPr>
          <p:cNvSpPr txBox="1"/>
          <p:nvPr/>
        </p:nvSpPr>
        <p:spPr>
          <a:xfrm>
            <a:off x="190500" y="137706"/>
            <a:ext cx="8648700" cy="830997"/>
          </a:xfrm>
          <a:prstGeom prst="rect">
            <a:avLst/>
          </a:prstGeom>
          <a:noFill/>
        </p:spPr>
        <p:txBody>
          <a:bodyPr wrap="square" rtlCol="0" anchor="t">
            <a:spAutoFit/>
          </a:bodyPr>
          <a:lstStyle/>
          <a:p>
            <a:pPr algn="ctr"/>
            <a:r>
              <a:rPr lang="en-US" sz="4800" dirty="0">
                <a:solidFill>
                  <a:schemeClr val="tx2"/>
                </a:solidFill>
              </a:rPr>
              <a:t>Virus</a:t>
            </a:r>
            <a:endParaRPr lang="en-US" sz="4800" dirty="0">
              <a:solidFill>
                <a:schemeClr val="tx2"/>
              </a:solidFill>
              <a:cs typeface="Calibri"/>
            </a:endParaRPr>
          </a:p>
        </p:txBody>
      </p:sp>
    </p:spTree>
    <p:extLst>
      <p:ext uri="{BB962C8B-B14F-4D97-AF65-F5344CB8AC3E}">
        <p14:creationId xmlns:p14="http://schemas.microsoft.com/office/powerpoint/2010/main" val="24333665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D4E3CA-B6C7-4698-A2F6-F5B633AE8294}"/>
              </a:ext>
            </a:extLst>
          </p:cNvPr>
          <p:cNvSpPr txBox="1"/>
          <p:nvPr/>
        </p:nvSpPr>
        <p:spPr>
          <a:xfrm>
            <a:off x="213742" y="114300"/>
            <a:ext cx="8625457" cy="830997"/>
          </a:xfrm>
          <a:prstGeom prst="rect">
            <a:avLst/>
          </a:prstGeom>
          <a:noFill/>
        </p:spPr>
        <p:txBody>
          <a:bodyPr wrap="square" rtlCol="0" anchor="t">
            <a:spAutoFit/>
          </a:bodyPr>
          <a:lstStyle/>
          <a:p>
            <a:pPr algn="ctr"/>
            <a:r>
              <a:rPr lang="en-US" sz="4800" dirty="0" err="1">
                <a:solidFill>
                  <a:schemeClr val="tx2"/>
                </a:solidFill>
              </a:rPr>
              <a:t>Parásitos</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741" y="760641"/>
            <a:ext cx="8142467" cy="242872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496" y="3290386"/>
            <a:ext cx="7679202" cy="2642938"/>
          </a:xfrm>
          <a:prstGeom prst="rect">
            <a:avLst/>
          </a:prstGeom>
        </p:spPr>
      </p:pic>
      <p:sp>
        <p:nvSpPr>
          <p:cNvPr id="2" name="Slide Number Placeholder 1">
            <a:extLst>
              <a:ext uri="{FF2B5EF4-FFF2-40B4-BE49-F238E27FC236}">
                <a16:creationId xmlns:a16="http://schemas.microsoft.com/office/drawing/2014/main" id="{B65A13A2-CC71-49E7-8DF4-3EFD533AD29A}"/>
              </a:ext>
            </a:extLst>
          </p:cNvPr>
          <p:cNvSpPr>
            <a:spLocks noGrp="1"/>
          </p:cNvSpPr>
          <p:nvPr>
            <p:ph type="sldNum" sz="quarter" idx="12"/>
          </p:nvPr>
        </p:nvSpPr>
        <p:spPr/>
        <p:txBody>
          <a:bodyPr/>
          <a:lstStyle/>
          <a:p>
            <a:fld id="{0EFD6486-B175-4FBC-B227-54A17EA79893}" type="slidenum">
              <a:rPr lang="en-US" smtClean="0"/>
              <a:t>51</a:t>
            </a:fld>
            <a:endParaRPr lang="en-US"/>
          </a:p>
        </p:txBody>
      </p:sp>
    </p:spTree>
    <p:extLst>
      <p:ext uri="{BB962C8B-B14F-4D97-AF65-F5344CB8AC3E}">
        <p14:creationId xmlns:p14="http://schemas.microsoft.com/office/powerpoint/2010/main" val="22156214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661663"/>
            <a:ext cx="8324850" cy="297657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935" y="3703873"/>
            <a:ext cx="7986165" cy="2169740"/>
          </a:xfrm>
          <a:prstGeom prst="rect">
            <a:avLst/>
          </a:prstGeom>
        </p:spPr>
      </p:pic>
      <p:sp>
        <p:nvSpPr>
          <p:cNvPr id="2" name="Slide Number Placeholder 1">
            <a:extLst>
              <a:ext uri="{FF2B5EF4-FFF2-40B4-BE49-F238E27FC236}">
                <a16:creationId xmlns:a16="http://schemas.microsoft.com/office/drawing/2014/main" id="{1071ACA0-82FA-4DE9-A0B4-8BC53D785FF0}"/>
              </a:ext>
            </a:extLst>
          </p:cNvPr>
          <p:cNvSpPr>
            <a:spLocks noGrp="1"/>
          </p:cNvSpPr>
          <p:nvPr>
            <p:ph type="sldNum" sz="quarter" idx="12"/>
          </p:nvPr>
        </p:nvSpPr>
        <p:spPr/>
        <p:txBody>
          <a:bodyPr/>
          <a:lstStyle/>
          <a:p>
            <a:fld id="{0EFD6486-B175-4FBC-B227-54A17EA79893}" type="slidenum">
              <a:rPr lang="en-US" smtClean="0"/>
              <a:t>52</a:t>
            </a:fld>
            <a:endParaRPr lang="en-US"/>
          </a:p>
        </p:txBody>
      </p:sp>
      <p:sp>
        <p:nvSpPr>
          <p:cNvPr id="6" name="TextBox 5">
            <a:extLst>
              <a:ext uri="{FF2B5EF4-FFF2-40B4-BE49-F238E27FC236}">
                <a16:creationId xmlns:a16="http://schemas.microsoft.com/office/drawing/2014/main" id="{E5AC663B-9310-4291-8C4B-625DF20DA827}"/>
              </a:ext>
            </a:extLst>
          </p:cNvPr>
          <p:cNvSpPr txBox="1"/>
          <p:nvPr/>
        </p:nvSpPr>
        <p:spPr>
          <a:xfrm>
            <a:off x="213742" y="114300"/>
            <a:ext cx="8625457" cy="830997"/>
          </a:xfrm>
          <a:prstGeom prst="rect">
            <a:avLst/>
          </a:prstGeom>
          <a:noFill/>
        </p:spPr>
        <p:txBody>
          <a:bodyPr wrap="square" rtlCol="0" anchor="t">
            <a:spAutoFit/>
          </a:bodyPr>
          <a:lstStyle/>
          <a:p>
            <a:pPr algn="ctr"/>
            <a:r>
              <a:rPr lang="en-US" sz="4800" dirty="0" err="1">
                <a:solidFill>
                  <a:schemeClr val="tx2"/>
                </a:solidFill>
              </a:rPr>
              <a:t>Parásitos</a:t>
            </a:r>
            <a:endParaRPr lang="en-US" sz="4800" dirty="0">
              <a:solidFill>
                <a:schemeClr val="tx2"/>
              </a:solidFill>
              <a:cs typeface="Calibri"/>
            </a:endParaRPr>
          </a:p>
        </p:txBody>
      </p:sp>
    </p:spTree>
    <p:extLst>
      <p:ext uri="{BB962C8B-B14F-4D97-AF65-F5344CB8AC3E}">
        <p14:creationId xmlns:p14="http://schemas.microsoft.com/office/powerpoint/2010/main" val="26792921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865A19-1B38-4768-8B05-EA4F6440FBBF}"/>
              </a:ext>
            </a:extLst>
          </p:cNvPr>
          <p:cNvSpPr txBox="1"/>
          <p:nvPr/>
        </p:nvSpPr>
        <p:spPr>
          <a:xfrm>
            <a:off x="190499" y="114300"/>
            <a:ext cx="8599712" cy="1376915"/>
          </a:xfrm>
          <a:prstGeom prst="rect">
            <a:avLst/>
          </a:prstGeom>
          <a:noFill/>
        </p:spPr>
        <p:txBody>
          <a:bodyPr wrap="square" rtlCol="0" anchor="t">
            <a:spAutoFit/>
          </a:bodyPr>
          <a:lstStyle/>
          <a:p>
            <a:pPr algn="ctr">
              <a:lnSpc>
                <a:spcPts val="5000"/>
              </a:lnSpc>
            </a:pPr>
            <a:r>
              <a:rPr lang="en-US" sz="4800" dirty="0" err="1">
                <a:solidFill>
                  <a:schemeClr val="tx2"/>
                </a:solidFill>
                <a:cs typeface="Calibri"/>
              </a:rPr>
              <a:t>Peligros</a:t>
            </a:r>
            <a:r>
              <a:rPr lang="en-US" sz="4800" dirty="0">
                <a:solidFill>
                  <a:schemeClr val="tx2"/>
                </a:solidFill>
                <a:cs typeface="Calibri"/>
              </a:rPr>
              <a:t> </a:t>
            </a:r>
            <a:r>
              <a:rPr lang="en-US" sz="4800" dirty="0" err="1">
                <a:solidFill>
                  <a:schemeClr val="tx2"/>
                </a:solidFill>
                <a:cs typeface="Calibri"/>
              </a:rPr>
              <a:t>relacionado</a:t>
            </a:r>
            <a:r>
              <a:rPr lang="en-US" sz="4800" dirty="0">
                <a:solidFill>
                  <a:schemeClr val="tx2"/>
                </a:solidFill>
                <a:cs typeface="Calibri"/>
              </a:rPr>
              <a:t> con </a:t>
            </a:r>
            <a:r>
              <a:rPr lang="en-US" sz="4800" dirty="0" err="1">
                <a:solidFill>
                  <a:schemeClr val="tx2"/>
                </a:solidFill>
                <a:cs typeface="Calibri"/>
              </a:rPr>
              <a:t>especies</a:t>
            </a:r>
            <a:r>
              <a:rPr lang="en-US" sz="4800" dirty="0">
                <a:solidFill>
                  <a:schemeClr val="tx2"/>
                </a:solidFill>
                <a:cs typeface="Calibri"/>
              </a:rPr>
              <a:t> de </a:t>
            </a:r>
            <a:r>
              <a:rPr lang="en-US" sz="4800" dirty="0" err="1">
                <a:solidFill>
                  <a:schemeClr val="tx2"/>
                </a:solidFill>
                <a:cs typeface="Calibri"/>
              </a:rPr>
              <a:t>aguas</a:t>
            </a:r>
            <a:r>
              <a:rPr lang="en-US" sz="4800" dirty="0">
                <a:solidFill>
                  <a:schemeClr val="tx2"/>
                </a:solidFill>
                <a:cs typeface="Calibri"/>
              </a:rPr>
              <a:t> de </a:t>
            </a:r>
            <a:r>
              <a:rPr lang="en-US" sz="4800" dirty="0" err="1">
                <a:solidFill>
                  <a:schemeClr val="tx2"/>
                </a:solidFill>
                <a:cs typeface="Calibri"/>
              </a:rPr>
              <a:t>cosecha</a:t>
            </a:r>
            <a:r>
              <a:rPr lang="en-US" sz="4800" dirty="0">
                <a:solidFill>
                  <a:schemeClr val="tx2"/>
                </a:solidFill>
                <a:cs typeface="Calibri"/>
              </a:rPr>
              <a:t>/</a:t>
            </a:r>
            <a:r>
              <a:rPr lang="en-US" sz="4800" dirty="0" err="1">
                <a:solidFill>
                  <a:schemeClr val="tx2"/>
                </a:solidFill>
                <a:cs typeface="Calibri"/>
              </a:rPr>
              <a:t>cultivo</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591" y="1790699"/>
            <a:ext cx="8614431" cy="2457743"/>
          </a:xfrm>
          <a:prstGeom prst="rect">
            <a:avLst/>
          </a:prstGeom>
        </p:spPr>
      </p:pic>
      <p:sp>
        <p:nvSpPr>
          <p:cNvPr id="2" name="Slide Number Placeholder 1">
            <a:extLst>
              <a:ext uri="{FF2B5EF4-FFF2-40B4-BE49-F238E27FC236}">
                <a16:creationId xmlns:a16="http://schemas.microsoft.com/office/drawing/2014/main" id="{A1FB9C76-6529-4650-8788-9A93A3CDF0B4}"/>
              </a:ext>
            </a:extLst>
          </p:cNvPr>
          <p:cNvSpPr>
            <a:spLocks noGrp="1"/>
          </p:cNvSpPr>
          <p:nvPr>
            <p:ph type="sldNum" sz="quarter" idx="12"/>
          </p:nvPr>
        </p:nvSpPr>
        <p:spPr/>
        <p:txBody>
          <a:bodyPr/>
          <a:lstStyle/>
          <a:p>
            <a:fld id="{0EFD6486-B175-4FBC-B227-54A17EA79893}" type="slidenum">
              <a:rPr lang="en-US" smtClean="0"/>
              <a:t>53</a:t>
            </a:fld>
            <a:endParaRPr lang="en-US"/>
          </a:p>
        </p:txBody>
      </p:sp>
    </p:spTree>
    <p:extLst>
      <p:ext uri="{BB962C8B-B14F-4D97-AF65-F5344CB8AC3E}">
        <p14:creationId xmlns:p14="http://schemas.microsoft.com/office/powerpoint/2010/main" val="19448023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89F36A-4DF4-41C9-A830-A11ECEEBA3AB}"/>
              </a:ext>
            </a:extLst>
          </p:cNvPr>
          <p:cNvSpPr txBox="1"/>
          <p:nvPr/>
        </p:nvSpPr>
        <p:spPr>
          <a:xfrm>
            <a:off x="190500" y="114300"/>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cs typeface="Calibri"/>
              </a:defRPr>
            </a:lvl1pPr>
          </a:lstStyle>
          <a:p>
            <a:r>
              <a:rPr lang="en-US" dirty="0" err="1"/>
              <a:t>Toxinas</a:t>
            </a:r>
            <a:r>
              <a:rPr lang="en-US" dirty="0"/>
              <a:t> naturales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236196"/>
            <a:ext cx="8566653" cy="3251397"/>
          </a:xfrm>
          <a:prstGeom prst="rect">
            <a:avLst/>
          </a:prstGeom>
        </p:spPr>
      </p:pic>
      <p:sp>
        <p:nvSpPr>
          <p:cNvPr id="2" name="Slide Number Placeholder 1">
            <a:extLst>
              <a:ext uri="{FF2B5EF4-FFF2-40B4-BE49-F238E27FC236}">
                <a16:creationId xmlns:a16="http://schemas.microsoft.com/office/drawing/2014/main" id="{9325D4B2-64B1-41A3-9EE8-36C79065213B}"/>
              </a:ext>
            </a:extLst>
          </p:cNvPr>
          <p:cNvSpPr>
            <a:spLocks noGrp="1"/>
          </p:cNvSpPr>
          <p:nvPr>
            <p:ph type="sldNum" sz="quarter" idx="12"/>
          </p:nvPr>
        </p:nvSpPr>
        <p:spPr/>
        <p:txBody>
          <a:bodyPr/>
          <a:lstStyle/>
          <a:p>
            <a:fld id="{0EFD6486-B175-4FBC-B227-54A17EA79893}" type="slidenum">
              <a:rPr lang="en-US" smtClean="0"/>
              <a:t>54</a:t>
            </a:fld>
            <a:endParaRPr lang="en-US"/>
          </a:p>
        </p:txBody>
      </p:sp>
    </p:spTree>
    <p:extLst>
      <p:ext uri="{BB962C8B-B14F-4D97-AF65-F5344CB8AC3E}">
        <p14:creationId xmlns:p14="http://schemas.microsoft.com/office/powerpoint/2010/main" val="7868596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9F13037-FEB3-4015-890C-81C9EE6DCF9B}"/>
              </a:ext>
            </a:extLst>
          </p:cNvPr>
          <p:cNvSpPr txBox="1"/>
          <p:nvPr/>
        </p:nvSpPr>
        <p:spPr>
          <a:xfrm>
            <a:off x="190500" y="158887"/>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cs typeface="Calibri"/>
              </a:defRPr>
            </a:lvl1pPr>
          </a:lstStyle>
          <a:p>
            <a:r>
              <a:rPr lang="en-US" dirty="0" err="1"/>
              <a:t>Controles</a:t>
            </a:r>
            <a:r>
              <a:rPr lang="en-US" dirty="0"/>
              <a:t> de </a:t>
            </a:r>
            <a:r>
              <a:rPr lang="en-US" dirty="0" err="1"/>
              <a:t>toxinas</a:t>
            </a:r>
            <a:r>
              <a:rPr lang="en-US" dirty="0"/>
              <a:t> naturales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996235"/>
            <a:ext cx="8681410" cy="159724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875245"/>
            <a:ext cx="8681413" cy="1921839"/>
          </a:xfrm>
          <a:prstGeom prst="rect">
            <a:avLst/>
          </a:prstGeom>
        </p:spPr>
      </p:pic>
      <p:sp>
        <p:nvSpPr>
          <p:cNvPr id="2" name="Slide Number Placeholder 1">
            <a:extLst>
              <a:ext uri="{FF2B5EF4-FFF2-40B4-BE49-F238E27FC236}">
                <a16:creationId xmlns:a16="http://schemas.microsoft.com/office/drawing/2014/main" id="{48E5CBBC-17CC-4071-BDC0-DE58499E9756}"/>
              </a:ext>
            </a:extLst>
          </p:cNvPr>
          <p:cNvSpPr>
            <a:spLocks noGrp="1"/>
          </p:cNvSpPr>
          <p:nvPr>
            <p:ph type="sldNum" sz="quarter" idx="12"/>
          </p:nvPr>
        </p:nvSpPr>
        <p:spPr/>
        <p:txBody>
          <a:bodyPr/>
          <a:lstStyle/>
          <a:p>
            <a:fld id="{0EFD6486-B175-4FBC-B227-54A17EA79893}" type="slidenum">
              <a:rPr lang="en-US" smtClean="0"/>
              <a:t>55</a:t>
            </a:fld>
            <a:endParaRPr lang="en-US"/>
          </a:p>
        </p:txBody>
      </p:sp>
    </p:spTree>
    <p:extLst>
      <p:ext uri="{BB962C8B-B14F-4D97-AF65-F5344CB8AC3E}">
        <p14:creationId xmlns:p14="http://schemas.microsoft.com/office/powerpoint/2010/main" val="42092200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338779"/>
            <a:ext cx="8699830" cy="201277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84" y="3625948"/>
            <a:ext cx="8699831" cy="1635369"/>
          </a:xfrm>
          <a:prstGeom prst="rect">
            <a:avLst/>
          </a:prstGeom>
        </p:spPr>
      </p:pic>
      <p:sp>
        <p:nvSpPr>
          <p:cNvPr id="3" name="Slide Number Placeholder 2">
            <a:extLst>
              <a:ext uri="{FF2B5EF4-FFF2-40B4-BE49-F238E27FC236}">
                <a16:creationId xmlns:a16="http://schemas.microsoft.com/office/drawing/2014/main" id="{ABEF0F7F-B2A8-4493-92FD-44C6BD30B835}"/>
              </a:ext>
            </a:extLst>
          </p:cNvPr>
          <p:cNvSpPr>
            <a:spLocks noGrp="1"/>
          </p:cNvSpPr>
          <p:nvPr>
            <p:ph type="sldNum" sz="quarter" idx="12"/>
          </p:nvPr>
        </p:nvSpPr>
        <p:spPr/>
        <p:txBody>
          <a:bodyPr/>
          <a:lstStyle/>
          <a:p>
            <a:fld id="{0EFD6486-B175-4FBC-B227-54A17EA79893}" type="slidenum">
              <a:rPr lang="en-US" smtClean="0"/>
              <a:t>56</a:t>
            </a:fld>
            <a:endParaRPr lang="en-US"/>
          </a:p>
        </p:txBody>
      </p:sp>
      <p:sp>
        <p:nvSpPr>
          <p:cNvPr id="6" name="TextBox 5">
            <a:extLst>
              <a:ext uri="{FF2B5EF4-FFF2-40B4-BE49-F238E27FC236}">
                <a16:creationId xmlns:a16="http://schemas.microsoft.com/office/drawing/2014/main" id="{A54862D6-72D6-4E05-B29F-3F39A1620C1E}"/>
              </a:ext>
            </a:extLst>
          </p:cNvPr>
          <p:cNvSpPr txBox="1"/>
          <p:nvPr/>
        </p:nvSpPr>
        <p:spPr>
          <a:xfrm>
            <a:off x="190500" y="158887"/>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cs typeface="Calibri"/>
              </a:defRPr>
            </a:lvl1pPr>
          </a:lstStyle>
          <a:p>
            <a:r>
              <a:rPr lang="en-US" dirty="0" err="1"/>
              <a:t>Controles</a:t>
            </a:r>
            <a:r>
              <a:rPr lang="en-US" dirty="0"/>
              <a:t> de </a:t>
            </a:r>
            <a:r>
              <a:rPr lang="en-US" dirty="0" err="1"/>
              <a:t>toxinas</a:t>
            </a:r>
            <a:r>
              <a:rPr lang="en-US" dirty="0"/>
              <a:t> naturales</a:t>
            </a:r>
          </a:p>
        </p:txBody>
      </p:sp>
    </p:spTree>
    <p:extLst>
      <p:ext uri="{BB962C8B-B14F-4D97-AF65-F5344CB8AC3E}">
        <p14:creationId xmlns:p14="http://schemas.microsoft.com/office/powerpoint/2010/main" val="27084654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F173AC-1279-47E2-B289-81A102A1FF8D}"/>
              </a:ext>
            </a:extLst>
          </p:cNvPr>
          <p:cNvSpPr txBox="1"/>
          <p:nvPr/>
        </p:nvSpPr>
        <p:spPr>
          <a:xfrm>
            <a:off x="190501" y="114300"/>
            <a:ext cx="8648700" cy="1569660"/>
          </a:xfrm>
          <a:prstGeom prst="rect">
            <a:avLst/>
          </a:prstGeom>
          <a:noFill/>
        </p:spPr>
        <p:txBody>
          <a:bodyPr wrap="square" rtlCol="0" anchor="t">
            <a:spAutoFit/>
          </a:bodyPr>
          <a:lstStyle>
            <a:defPPr>
              <a:defRPr lang="en-US"/>
            </a:defPPr>
            <a:lvl1pPr algn="ctr">
              <a:lnSpc>
                <a:spcPts val="5000"/>
              </a:lnSpc>
              <a:defRPr sz="4800">
                <a:solidFill>
                  <a:schemeClr val="tx2"/>
                </a:solidFill>
                <a:cs typeface="Calibri"/>
              </a:defRPr>
            </a:lvl1pPr>
          </a:lstStyle>
          <a:p>
            <a:r>
              <a:rPr lang="en-US" dirty="0" err="1"/>
              <a:t>Contaminantes</a:t>
            </a:r>
            <a:r>
              <a:rPr lang="en-US" dirty="0"/>
              <a:t> </a:t>
            </a:r>
            <a:r>
              <a:rPr lang="en-US" dirty="0" err="1"/>
              <a:t>químicos</a:t>
            </a:r>
            <a:r>
              <a:rPr lang="en-US" dirty="0"/>
              <a:t> </a:t>
            </a:r>
            <a:r>
              <a:rPr lang="en-US" dirty="0" err="1"/>
              <a:t>ambientales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1" y="1683959"/>
            <a:ext cx="8525428" cy="3408545"/>
          </a:xfrm>
          <a:prstGeom prst="rect">
            <a:avLst/>
          </a:prstGeom>
        </p:spPr>
      </p:pic>
      <p:sp>
        <p:nvSpPr>
          <p:cNvPr id="2" name="Slide Number Placeholder 1">
            <a:extLst>
              <a:ext uri="{FF2B5EF4-FFF2-40B4-BE49-F238E27FC236}">
                <a16:creationId xmlns:a16="http://schemas.microsoft.com/office/drawing/2014/main" id="{91AF1A30-F169-421A-9C99-9CD946E9E092}"/>
              </a:ext>
            </a:extLst>
          </p:cNvPr>
          <p:cNvSpPr>
            <a:spLocks noGrp="1"/>
          </p:cNvSpPr>
          <p:nvPr>
            <p:ph type="sldNum" sz="quarter" idx="12"/>
          </p:nvPr>
        </p:nvSpPr>
        <p:spPr/>
        <p:txBody>
          <a:bodyPr/>
          <a:lstStyle/>
          <a:p>
            <a:fld id="{0EFD6486-B175-4FBC-B227-54A17EA79893}" type="slidenum">
              <a:rPr lang="en-US" smtClean="0"/>
              <a:t>57</a:t>
            </a:fld>
            <a:endParaRPr lang="en-US"/>
          </a:p>
        </p:txBody>
      </p:sp>
    </p:spTree>
    <p:extLst>
      <p:ext uri="{BB962C8B-B14F-4D97-AF65-F5344CB8AC3E}">
        <p14:creationId xmlns:p14="http://schemas.microsoft.com/office/powerpoint/2010/main" val="20854992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00F260F-395A-46A8-8270-8F964886811B}"/>
              </a:ext>
            </a:extLst>
          </p:cNvPr>
          <p:cNvSpPr txBox="1"/>
          <p:nvPr/>
        </p:nvSpPr>
        <p:spPr>
          <a:xfrm>
            <a:off x="190500" y="164599"/>
            <a:ext cx="8617286" cy="1376915"/>
          </a:xfrm>
          <a:prstGeom prst="rect">
            <a:avLst/>
          </a:prstGeom>
          <a:noFill/>
        </p:spPr>
        <p:txBody>
          <a:bodyPr wrap="square" rtlCol="0" anchor="t">
            <a:spAutoFit/>
          </a:bodyPr>
          <a:lstStyle>
            <a:defPPr>
              <a:defRPr lang="en-US"/>
            </a:defPPr>
            <a:lvl1pPr algn="ctr">
              <a:lnSpc>
                <a:spcPts val="5000"/>
              </a:lnSpc>
              <a:defRPr sz="4800">
                <a:solidFill>
                  <a:schemeClr val="tx2"/>
                </a:solidFill>
                <a:cs typeface="Calibri"/>
              </a:defRPr>
            </a:lvl1pPr>
          </a:lstStyle>
          <a:p>
            <a:r>
              <a:rPr lang="en-US" dirty="0" err="1"/>
              <a:t>Drogas</a:t>
            </a:r>
            <a:r>
              <a:rPr lang="en-US" dirty="0"/>
              <a:t> </a:t>
            </a:r>
            <a:r>
              <a:rPr lang="en-US" dirty="0" err="1"/>
              <a:t>acuícolas</a:t>
            </a:r>
            <a:r>
              <a:rPr lang="en-US" dirty="0"/>
              <a:t>: </a:t>
            </a:r>
            <a:r>
              <a:rPr lang="en-US" dirty="0" err="1"/>
              <a:t>uso</a:t>
            </a:r>
            <a:r>
              <a:rPr lang="en-US" dirty="0"/>
              <a:t> </a:t>
            </a:r>
            <a:r>
              <a:rPr lang="en-US" dirty="0" err="1"/>
              <a:t>ilegal</a:t>
            </a:r>
            <a:r>
              <a:rPr lang="en-US" dirty="0"/>
              <a:t> o </a:t>
            </a:r>
            <a:r>
              <a:rPr lang="en-US" dirty="0" err="1"/>
              <a:t>incorrecto</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541514"/>
            <a:ext cx="8662066" cy="2467778"/>
          </a:xfrm>
          <a:prstGeom prst="rect">
            <a:avLst/>
          </a:prstGeom>
        </p:spPr>
      </p:pic>
      <p:sp>
        <p:nvSpPr>
          <p:cNvPr id="2" name="Slide Number Placeholder 1">
            <a:extLst>
              <a:ext uri="{FF2B5EF4-FFF2-40B4-BE49-F238E27FC236}">
                <a16:creationId xmlns:a16="http://schemas.microsoft.com/office/drawing/2014/main" id="{0A0B6F6D-6F86-4F8E-BBC4-371298678AD0}"/>
              </a:ext>
            </a:extLst>
          </p:cNvPr>
          <p:cNvSpPr>
            <a:spLocks noGrp="1"/>
          </p:cNvSpPr>
          <p:nvPr>
            <p:ph type="sldNum" sz="quarter" idx="12"/>
          </p:nvPr>
        </p:nvSpPr>
        <p:spPr/>
        <p:txBody>
          <a:bodyPr/>
          <a:lstStyle/>
          <a:p>
            <a:fld id="{0EFD6486-B175-4FBC-B227-54A17EA79893}" type="slidenum">
              <a:rPr lang="en-US" smtClean="0"/>
              <a:t>58</a:t>
            </a:fld>
            <a:endParaRPr lang="en-US"/>
          </a:p>
        </p:txBody>
      </p:sp>
    </p:spTree>
    <p:extLst>
      <p:ext uri="{BB962C8B-B14F-4D97-AF65-F5344CB8AC3E}">
        <p14:creationId xmlns:p14="http://schemas.microsoft.com/office/powerpoint/2010/main" val="27117091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A0BE5AA-76FC-417E-B412-C1D4988D3763}"/>
              </a:ext>
            </a:extLst>
          </p:cNvPr>
          <p:cNvSpPr txBox="1"/>
          <p:nvPr/>
        </p:nvSpPr>
        <p:spPr>
          <a:xfrm>
            <a:off x="179782" y="107455"/>
            <a:ext cx="8659418" cy="1569660"/>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Escombrotoxina</a:t>
            </a:r>
            <a:r>
              <a:rPr lang="en-US" dirty="0"/>
              <a:t> </a:t>
            </a:r>
          </a:p>
          <a:p>
            <a:r>
              <a:rPr lang="en-US" dirty="0"/>
              <a:t>(</a:t>
            </a:r>
            <a:r>
              <a:rPr lang="en-US" dirty="0" err="1"/>
              <a:t>intoxicación</a:t>
            </a:r>
            <a:r>
              <a:rPr lang="en-US" dirty="0"/>
              <a:t> por </a:t>
            </a:r>
            <a:r>
              <a:rPr lang="en-US" dirty="0" err="1"/>
              <a:t>histamina</a:t>
            </a:r>
            <a:r>
              <a:rPr lang="en-US" dirty="0"/>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68" y="1790700"/>
            <a:ext cx="8315864" cy="1930043"/>
          </a:xfrm>
          <a:prstGeom prst="rect">
            <a:avLst/>
          </a:prstGeom>
        </p:spPr>
      </p:pic>
      <p:sp>
        <p:nvSpPr>
          <p:cNvPr id="2" name="Slide Number Placeholder 1">
            <a:extLst>
              <a:ext uri="{FF2B5EF4-FFF2-40B4-BE49-F238E27FC236}">
                <a16:creationId xmlns:a16="http://schemas.microsoft.com/office/drawing/2014/main" id="{FA80C8A1-1401-45FB-856F-5FBE5F5AA38D}"/>
              </a:ext>
            </a:extLst>
          </p:cNvPr>
          <p:cNvSpPr>
            <a:spLocks noGrp="1"/>
          </p:cNvSpPr>
          <p:nvPr>
            <p:ph type="sldNum" sz="quarter" idx="12"/>
          </p:nvPr>
        </p:nvSpPr>
        <p:spPr/>
        <p:txBody>
          <a:bodyPr/>
          <a:lstStyle/>
          <a:p>
            <a:fld id="{0EFD6486-B175-4FBC-B227-54A17EA79893}" type="slidenum">
              <a:rPr lang="en-US" smtClean="0"/>
              <a:t>59</a:t>
            </a:fld>
            <a:endParaRPr lang="en-US"/>
          </a:p>
        </p:txBody>
      </p:sp>
    </p:spTree>
    <p:extLst>
      <p:ext uri="{BB962C8B-B14F-4D97-AF65-F5344CB8AC3E}">
        <p14:creationId xmlns:p14="http://schemas.microsoft.com/office/powerpoint/2010/main" val="2694566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395033"/>
            <a:ext cx="8610600" cy="4231354"/>
          </a:xfrm>
          <a:prstGeom prst="rect">
            <a:avLst/>
          </a:prstGeom>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21141484">
            <a:off x="6135716" y="4480454"/>
            <a:ext cx="1343808" cy="1734500"/>
          </a:xfrm>
          <a:prstGeom prst="rect">
            <a:avLst/>
          </a:prstGeom>
        </p:spPr>
      </p:pic>
      <p:pic>
        <p:nvPicPr>
          <p:cNvPr id="7" name="Pictur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784848">
            <a:off x="7289366" y="4432616"/>
            <a:ext cx="1343104" cy="1734500"/>
          </a:xfrm>
          <a:prstGeom prst="rect">
            <a:avLst/>
          </a:prstGeom>
        </p:spPr>
      </p:pic>
      <p:sp>
        <p:nvSpPr>
          <p:cNvPr id="3" name="Slide Number Placeholder 2">
            <a:extLst>
              <a:ext uri="{FF2B5EF4-FFF2-40B4-BE49-F238E27FC236}">
                <a16:creationId xmlns:a16="http://schemas.microsoft.com/office/drawing/2014/main" id="{89BCAFA3-49C5-4643-AB9C-D2F33B000EC4}"/>
              </a:ext>
            </a:extLst>
          </p:cNvPr>
          <p:cNvSpPr>
            <a:spLocks noGrp="1"/>
          </p:cNvSpPr>
          <p:nvPr>
            <p:ph type="sldNum" sz="quarter" idx="12"/>
          </p:nvPr>
        </p:nvSpPr>
        <p:spPr/>
        <p:txBody>
          <a:bodyPr/>
          <a:lstStyle/>
          <a:p>
            <a:fld id="{0EFD6486-B175-4FBC-B227-54A17EA79893}" type="slidenum">
              <a:rPr lang="en-US" smtClean="0"/>
              <a:t>6</a:t>
            </a:fld>
            <a:endParaRPr lang="en-US"/>
          </a:p>
        </p:txBody>
      </p:sp>
    </p:spTree>
    <p:extLst>
      <p:ext uri="{BB962C8B-B14F-4D97-AF65-F5344CB8AC3E}">
        <p14:creationId xmlns:p14="http://schemas.microsoft.com/office/powerpoint/2010/main" val="42917122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4D9D28-9E24-4E66-93FC-E81AD601C974}"/>
              </a:ext>
            </a:extLst>
          </p:cNvPr>
          <p:cNvSpPr txBox="1"/>
          <p:nvPr/>
        </p:nvSpPr>
        <p:spPr>
          <a:xfrm>
            <a:off x="190500" y="114300"/>
            <a:ext cx="8648700" cy="1569660"/>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Peligros</a:t>
            </a:r>
            <a:r>
              <a:rPr lang="en-US" dirty="0"/>
              <a:t> </a:t>
            </a:r>
            <a:r>
              <a:rPr lang="en-US" dirty="0" err="1"/>
              <a:t>relacionados</a:t>
            </a:r>
            <a:r>
              <a:rPr lang="en-US" dirty="0"/>
              <a:t> </a:t>
            </a:r>
            <a:br>
              <a:rPr lang="en-US" dirty="0"/>
            </a:br>
            <a:r>
              <a:rPr lang="en-US" dirty="0"/>
              <a:t>con los </a:t>
            </a:r>
            <a:r>
              <a:rPr lang="en-US" dirty="0" err="1"/>
              <a:t>procesos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607820"/>
            <a:ext cx="8610600" cy="2230854"/>
          </a:xfrm>
          <a:prstGeom prst="rect">
            <a:avLst/>
          </a:prstGeom>
        </p:spPr>
      </p:pic>
      <p:sp>
        <p:nvSpPr>
          <p:cNvPr id="2" name="Slide Number Placeholder 1">
            <a:extLst>
              <a:ext uri="{FF2B5EF4-FFF2-40B4-BE49-F238E27FC236}">
                <a16:creationId xmlns:a16="http://schemas.microsoft.com/office/drawing/2014/main" id="{20FF0B9D-3462-406C-A836-B7C421034A2A}"/>
              </a:ext>
            </a:extLst>
          </p:cNvPr>
          <p:cNvSpPr>
            <a:spLocks noGrp="1"/>
          </p:cNvSpPr>
          <p:nvPr>
            <p:ph type="sldNum" sz="quarter" idx="12"/>
          </p:nvPr>
        </p:nvSpPr>
        <p:spPr/>
        <p:txBody>
          <a:bodyPr/>
          <a:lstStyle/>
          <a:p>
            <a:fld id="{0EFD6486-B175-4FBC-B227-54A17EA79893}" type="slidenum">
              <a:rPr lang="en-US" smtClean="0"/>
              <a:t>60</a:t>
            </a:fld>
            <a:endParaRPr lang="en-US"/>
          </a:p>
        </p:txBody>
      </p:sp>
    </p:spTree>
    <p:extLst>
      <p:ext uri="{BB962C8B-B14F-4D97-AF65-F5344CB8AC3E}">
        <p14:creationId xmlns:p14="http://schemas.microsoft.com/office/powerpoint/2010/main" val="6735730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324086"/>
            <a:ext cx="8317429" cy="215283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281" y="3610290"/>
            <a:ext cx="8239819" cy="2211451"/>
          </a:xfrm>
          <a:prstGeom prst="rect">
            <a:avLst/>
          </a:prstGeom>
        </p:spPr>
      </p:pic>
      <p:sp>
        <p:nvSpPr>
          <p:cNvPr id="2" name="Slide Number Placeholder 1">
            <a:extLst>
              <a:ext uri="{FF2B5EF4-FFF2-40B4-BE49-F238E27FC236}">
                <a16:creationId xmlns:a16="http://schemas.microsoft.com/office/drawing/2014/main" id="{B74F81BF-B2F4-499D-A9E5-077821F421D8}"/>
              </a:ext>
            </a:extLst>
          </p:cNvPr>
          <p:cNvSpPr>
            <a:spLocks noGrp="1"/>
          </p:cNvSpPr>
          <p:nvPr>
            <p:ph type="sldNum" sz="quarter" idx="12"/>
          </p:nvPr>
        </p:nvSpPr>
        <p:spPr/>
        <p:txBody>
          <a:bodyPr/>
          <a:lstStyle/>
          <a:p>
            <a:fld id="{0EFD6486-B175-4FBC-B227-54A17EA79893}" type="slidenum">
              <a:rPr lang="en-US" smtClean="0"/>
              <a:t>61</a:t>
            </a:fld>
            <a:endParaRPr lang="en-US"/>
          </a:p>
        </p:txBody>
      </p:sp>
      <p:sp>
        <p:nvSpPr>
          <p:cNvPr id="6" name="TextBox 5">
            <a:extLst>
              <a:ext uri="{FF2B5EF4-FFF2-40B4-BE49-F238E27FC236}">
                <a16:creationId xmlns:a16="http://schemas.microsoft.com/office/drawing/2014/main" id="{26CA3447-7B4F-4110-B3D0-5A26EB0D0050}"/>
              </a:ext>
            </a:extLst>
          </p:cNvPr>
          <p:cNvSpPr txBox="1"/>
          <p:nvPr/>
        </p:nvSpPr>
        <p:spPr>
          <a:xfrm>
            <a:off x="190500" y="114300"/>
            <a:ext cx="8648700" cy="1376915"/>
          </a:xfrm>
          <a:prstGeom prst="rect">
            <a:avLst/>
          </a:prstGeom>
          <a:noFill/>
        </p:spPr>
        <p:txBody>
          <a:bodyPr wrap="square" rtlCol="0" anchor="t">
            <a:spAutoFit/>
          </a:bodyPr>
          <a:lstStyle>
            <a:defPPr>
              <a:defRPr lang="en-US"/>
            </a:defPPr>
            <a:lvl1pPr algn="ctr">
              <a:defRPr sz="4800">
                <a:solidFill>
                  <a:schemeClr val="tx2"/>
                </a:solidFill>
              </a:defRPr>
            </a:lvl1pPr>
          </a:lstStyle>
          <a:p>
            <a:pPr>
              <a:lnSpc>
                <a:spcPts val="5000"/>
              </a:lnSpc>
            </a:pPr>
            <a:r>
              <a:rPr lang="en-US" dirty="0" err="1"/>
              <a:t>Peligros</a:t>
            </a:r>
            <a:r>
              <a:rPr lang="en-US" dirty="0"/>
              <a:t> </a:t>
            </a:r>
            <a:r>
              <a:rPr lang="en-US" dirty="0" err="1"/>
              <a:t>relacionados</a:t>
            </a:r>
            <a:r>
              <a:rPr lang="en-US" dirty="0"/>
              <a:t> </a:t>
            </a:r>
            <a:br>
              <a:rPr lang="en-US" dirty="0"/>
            </a:br>
            <a:r>
              <a:rPr lang="en-US" dirty="0"/>
              <a:t>con los </a:t>
            </a:r>
            <a:r>
              <a:rPr lang="en-US" dirty="0" err="1"/>
              <a:t>procesos</a:t>
            </a:r>
            <a:endParaRPr lang="en-US" dirty="0"/>
          </a:p>
        </p:txBody>
      </p:sp>
    </p:spTree>
    <p:extLst>
      <p:ext uri="{BB962C8B-B14F-4D97-AF65-F5344CB8AC3E}">
        <p14:creationId xmlns:p14="http://schemas.microsoft.com/office/powerpoint/2010/main" val="635322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933647"/>
            <a:ext cx="7693492" cy="339072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5708" y="4380971"/>
            <a:ext cx="7693492" cy="2044733"/>
          </a:xfrm>
          <a:prstGeom prst="rect">
            <a:avLst/>
          </a:prstGeom>
        </p:spPr>
      </p:pic>
      <p:sp>
        <p:nvSpPr>
          <p:cNvPr id="7" name="TextBox 6">
            <a:extLst>
              <a:ext uri="{FF2B5EF4-FFF2-40B4-BE49-F238E27FC236}">
                <a16:creationId xmlns:a16="http://schemas.microsoft.com/office/drawing/2014/main" id="{66300CFB-B577-481B-B603-BA629AD982F5}"/>
              </a:ext>
            </a:extLst>
          </p:cNvPr>
          <p:cNvSpPr txBox="1"/>
          <p:nvPr/>
        </p:nvSpPr>
        <p:spPr>
          <a:xfrm>
            <a:off x="190500" y="114300"/>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Alérgenos</a:t>
            </a:r>
            <a:r>
              <a:rPr lang="en-US" dirty="0"/>
              <a:t> </a:t>
            </a:r>
            <a:r>
              <a:rPr lang="en-US" dirty="0" err="1"/>
              <a:t>alimentarios</a:t>
            </a:r>
            <a:endParaRPr lang="en-US" dirty="0"/>
          </a:p>
        </p:txBody>
      </p:sp>
      <p:sp>
        <p:nvSpPr>
          <p:cNvPr id="2" name="Slide Number Placeholder 1">
            <a:extLst>
              <a:ext uri="{FF2B5EF4-FFF2-40B4-BE49-F238E27FC236}">
                <a16:creationId xmlns:a16="http://schemas.microsoft.com/office/drawing/2014/main" id="{A18341F0-AF08-4203-987F-0CE2A65C37C8}"/>
              </a:ext>
            </a:extLst>
          </p:cNvPr>
          <p:cNvSpPr>
            <a:spLocks noGrp="1"/>
          </p:cNvSpPr>
          <p:nvPr>
            <p:ph type="sldNum" sz="quarter" idx="12"/>
          </p:nvPr>
        </p:nvSpPr>
        <p:spPr/>
        <p:txBody>
          <a:bodyPr/>
          <a:lstStyle/>
          <a:p>
            <a:fld id="{0EFD6486-B175-4FBC-B227-54A17EA79893}" type="slidenum">
              <a:rPr lang="en-US" smtClean="0"/>
              <a:t>62</a:t>
            </a:fld>
            <a:endParaRPr lang="en-US"/>
          </a:p>
        </p:txBody>
      </p:sp>
    </p:spTree>
    <p:extLst>
      <p:ext uri="{BB962C8B-B14F-4D97-AF65-F5344CB8AC3E}">
        <p14:creationId xmlns:p14="http://schemas.microsoft.com/office/powerpoint/2010/main" val="21918940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FEB781-75C5-48C3-8666-2A8737FC24A1}"/>
              </a:ext>
            </a:extLst>
          </p:cNvPr>
          <p:cNvSpPr txBox="1"/>
          <p:nvPr/>
        </p:nvSpPr>
        <p:spPr>
          <a:xfrm>
            <a:off x="190500" y="114300"/>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Peligros</a:t>
            </a:r>
            <a:r>
              <a:rPr lang="en-US" dirty="0"/>
              <a:t> </a:t>
            </a:r>
            <a:r>
              <a:rPr lang="en-US" dirty="0" err="1"/>
              <a:t>físicos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040060"/>
            <a:ext cx="8632745" cy="1815682"/>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793" y="3208120"/>
            <a:ext cx="7714214" cy="2194560"/>
          </a:xfrm>
          <a:prstGeom prst="rect">
            <a:avLst/>
          </a:prstGeom>
        </p:spPr>
      </p:pic>
      <p:sp>
        <p:nvSpPr>
          <p:cNvPr id="4" name="Slide Number Placeholder 3">
            <a:extLst>
              <a:ext uri="{FF2B5EF4-FFF2-40B4-BE49-F238E27FC236}">
                <a16:creationId xmlns:a16="http://schemas.microsoft.com/office/drawing/2014/main" id="{DB36D9F3-78A0-46A3-8C7B-4EDE123298DD}"/>
              </a:ext>
            </a:extLst>
          </p:cNvPr>
          <p:cNvSpPr>
            <a:spLocks noGrp="1"/>
          </p:cNvSpPr>
          <p:nvPr>
            <p:ph type="sldNum" sz="quarter" idx="12"/>
          </p:nvPr>
        </p:nvSpPr>
        <p:spPr/>
        <p:txBody>
          <a:bodyPr/>
          <a:lstStyle/>
          <a:p>
            <a:fld id="{0EFD6486-B175-4FBC-B227-54A17EA79893}" type="slidenum">
              <a:rPr lang="en-US" smtClean="0"/>
              <a:t>63</a:t>
            </a:fld>
            <a:endParaRPr lang="en-US"/>
          </a:p>
        </p:txBody>
      </p:sp>
    </p:spTree>
    <p:extLst>
      <p:ext uri="{BB962C8B-B14F-4D97-AF65-F5344CB8AC3E}">
        <p14:creationId xmlns:p14="http://schemas.microsoft.com/office/powerpoint/2010/main" val="11914613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FEB781-75C5-48C3-8666-2A8737FC24A1}"/>
              </a:ext>
            </a:extLst>
          </p:cNvPr>
          <p:cNvSpPr txBox="1"/>
          <p:nvPr/>
        </p:nvSpPr>
        <p:spPr>
          <a:xfrm>
            <a:off x="176088" y="114300"/>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Controles</a:t>
            </a:r>
            <a:r>
              <a:rPr lang="en-US" dirty="0"/>
              <a:t> de </a:t>
            </a:r>
            <a:r>
              <a:rPr lang="en-US" dirty="0" err="1"/>
              <a:t>peligros</a:t>
            </a:r>
            <a:r>
              <a:rPr lang="en-US" dirty="0"/>
              <a:t> </a:t>
            </a:r>
            <a:r>
              <a:rPr lang="en-US" dirty="0" err="1"/>
              <a:t>físicos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1" y="1007209"/>
            <a:ext cx="8675322" cy="179146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99" y="3015920"/>
            <a:ext cx="8675321" cy="2175057"/>
          </a:xfrm>
          <a:prstGeom prst="rect">
            <a:avLst/>
          </a:prstGeom>
        </p:spPr>
      </p:pic>
      <p:sp>
        <p:nvSpPr>
          <p:cNvPr id="3" name="Slide Number Placeholder 2">
            <a:extLst>
              <a:ext uri="{FF2B5EF4-FFF2-40B4-BE49-F238E27FC236}">
                <a16:creationId xmlns:a16="http://schemas.microsoft.com/office/drawing/2014/main" id="{1A0586F6-5714-4532-BE4D-2449A9DBE3BD}"/>
              </a:ext>
            </a:extLst>
          </p:cNvPr>
          <p:cNvSpPr>
            <a:spLocks noGrp="1"/>
          </p:cNvSpPr>
          <p:nvPr>
            <p:ph type="sldNum" sz="quarter" idx="12"/>
          </p:nvPr>
        </p:nvSpPr>
        <p:spPr/>
        <p:txBody>
          <a:bodyPr/>
          <a:lstStyle/>
          <a:p>
            <a:fld id="{0EFD6486-B175-4FBC-B227-54A17EA79893}" type="slidenum">
              <a:rPr lang="en-US" smtClean="0"/>
              <a:t>64</a:t>
            </a:fld>
            <a:endParaRPr lang="en-US"/>
          </a:p>
        </p:txBody>
      </p:sp>
    </p:spTree>
    <p:extLst>
      <p:ext uri="{BB962C8B-B14F-4D97-AF65-F5344CB8AC3E}">
        <p14:creationId xmlns:p14="http://schemas.microsoft.com/office/powerpoint/2010/main" val="32117400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5091B8-BD0D-4C4C-8A38-8E1A15BCC172}"/>
              </a:ext>
            </a:extLst>
          </p:cNvPr>
          <p:cNvSpPr txBox="1"/>
          <p:nvPr/>
        </p:nvSpPr>
        <p:spPr>
          <a:xfrm>
            <a:off x="2247900" y="424139"/>
            <a:ext cx="6699152" cy="2308324"/>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pPr algn="l"/>
            <a:r>
              <a:rPr lang="en-US" dirty="0" err="1"/>
              <a:t>Etapas</a:t>
            </a:r>
            <a:r>
              <a:rPr lang="en-US" dirty="0"/>
              <a:t> </a:t>
            </a:r>
            <a:r>
              <a:rPr lang="en-US" dirty="0" err="1"/>
              <a:t>preliminares</a:t>
            </a:r>
            <a:r>
              <a:rPr lang="en-US" dirty="0"/>
              <a:t> al </a:t>
            </a:r>
            <a:r>
              <a:rPr lang="en-US" dirty="0" err="1"/>
              <a:t>desarrollo</a:t>
            </a:r>
            <a:r>
              <a:rPr lang="en-US" dirty="0"/>
              <a:t> de un plan HACCP</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424139"/>
            <a:ext cx="1612596" cy="179648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814103"/>
            <a:ext cx="8610600" cy="1717191"/>
          </a:xfrm>
          <a:prstGeom prst="rect">
            <a:avLst/>
          </a:prstGeom>
        </p:spPr>
      </p:pic>
      <p:sp>
        <p:nvSpPr>
          <p:cNvPr id="2" name="Slide Number Placeholder 1">
            <a:extLst>
              <a:ext uri="{FF2B5EF4-FFF2-40B4-BE49-F238E27FC236}">
                <a16:creationId xmlns:a16="http://schemas.microsoft.com/office/drawing/2014/main" id="{3C069002-D44E-4D81-8ADB-E7B7E43BB6D5}"/>
              </a:ext>
            </a:extLst>
          </p:cNvPr>
          <p:cNvSpPr>
            <a:spLocks noGrp="1"/>
          </p:cNvSpPr>
          <p:nvPr>
            <p:ph type="sldNum" sz="quarter" idx="12"/>
          </p:nvPr>
        </p:nvSpPr>
        <p:spPr/>
        <p:txBody>
          <a:bodyPr/>
          <a:lstStyle/>
          <a:p>
            <a:fld id="{0EFD6486-B175-4FBC-B227-54A17EA79893}" type="slidenum">
              <a:rPr lang="en-US" smtClean="0"/>
              <a:t>65</a:t>
            </a:fld>
            <a:endParaRPr lang="en-US"/>
          </a:p>
        </p:txBody>
      </p:sp>
    </p:spTree>
    <p:extLst>
      <p:ext uri="{BB962C8B-B14F-4D97-AF65-F5344CB8AC3E}">
        <p14:creationId xmlns:p14="http://schemas.microsoft.com/office/powerpoint/2010/main" val="32227033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4158181-039D-42E3-837E-B889E530C6E7}"/>
              </a:ext>
            </a:extLst>
          </p:cNvPr>
          <p:cNvSpPr txBox="1"/>
          <p:nvPr/>
        </p:nvSpPr>
        <p:spPr>
          <a:xfrm>
            <a:off x="214454" y="95934"/>
            <a:ext cx="8624746"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Prepararse</a:t>
            </a:r>
            <a:r>
              <a:rPr lang="en-US" dirty="0"/>
              <a: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454" y="1198562"/>
            <a:ext cx="8618078" cy="2543444"/>
          </a:xfrm>
          <a:prstGeom prst="rect">
            <a:avLst/>
          </a:prstGeom>
        </p:spPr>
      </p:pic>
      <p:sp>
        <p:nvSpPr>
          <p:cNvPr id="2" name="Slide Number Placeholder 1">
            <a:extLst>
              <a:ext uri="{FF2B5EF4-FFF2-40B4-BE49-F238E27FC236}">
                <a16:creationId xmlns:a16="http://schemas.microsoft.com/office/drawing/2014/main" id="{C2B2864D-5681-452F-BC19-B7F01CF8D0A5}"/>
              </a:ext>
            </a:extLst>
          </p:cNvPr>
          <p:cNvSpPr>
            <a:spLocks noGrp="1"/>
          </p:cNvSpPr>
          <p:nvPr>
            <p:ph type="sldNum" sz="quarter" idx="12"/>
          </p:nvPr>
        </p:nvSpPr>
        <p:spPr/>
        <p:txBody>
          <a:bodyPr/>
          <a:lstStyle/>
          <a:p>
            <a:fld id="{0EFD6486-B175-4FBC-B227-54A17EA79893}" type="slidenum">
              <a:rPr lang="en-US" smtClean="0"/>
              <a:t>66</a:t>
            </a:fld>
            <a:endParaRPr lang="en-US"/>
          </a:p>
        </p:txBody>
      </p:sp>
    </p:spTree>
    <p:extLst>
      <p:ext uri="{BB962C8B-B14F-4D97-AF65-F5344CB8AC3E}">
        <p14:creationId xmlns:p14="http://schemas.microsoft.com/office/powerpoint/2010/main" val="10943891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4158181-039D-42E3-837E-B889E530C6E7}"/>
              </a:ext>
            </a:extLst>
          </p:cNvPr>
          <p:cNvSpPr txBox="1"/>
          <p:nvPr/>
        </p:nvSpPr>
        <p:spPr>
          <a:xfrm>
            <a:off x="381000" y="114300"/>
            <a:ext cx="8420100" cy="1376915"/>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Equipo</a:t>
            </a:r>
            <a:r>
              <a:rPr lang="en-US" dirty="0"/>
              <a:t> de HACCP… ¿</a:t>
            </a:r>
            <a:r>
              <a:rPr lang="en-US" dirty="0" err="1"/>
              <a:t>quien</a:t>
            </a:r>
            <a:r>
              <a:rPr lang="en-US" dirty="0"/>
              <a:t> es un </a:t>
            </a:r>
            <a:r>
              <a:rPr lang="en-US" dirty="0" err="1"/>
              <a:t>miembro</a:t>
            </a:r>
            <a:r>
              <a:rPr lang="en-US" dirty="0"/>
              <a:t>?</a:t>
            </a:r>
          </a:p>
        </p:txBody>
      </p:sp>
      <p:sp>
        <p:nvSpPr>
          <p:cNvPr id="2" name="Slide Number Placeholder 1">
            <a:extLst>
              <a:ext uri="{FF2B5EF4-FFF2-40B4-BE49-F238E27FC236}">
                <a16:creationId xmlns:a16="http://schemas.microsoft.com/office/drawing/2014/main" id="{031FF7B3-0304-4B51-A1F7-3E9001C500B1}"/>
              </a:ext>
            </a:extLst>
          </p:cNvPr>
          <p:cNvSpPr>
            <a:spLocks noGrp="1"/>
          </p:cNvSpPr>
          <p:nvPr>
            <p:ph type="sldNum" sz="quarter" idx="12"/>
          </p:nvPr>
        </p:nvSpPr>
        <p:spPr/>
        <p:txBody>
          <a:bodyPr/>
          <a:lstStyle/>
          <a:p>
            <a:fld id="{0EFD6486-B175-4FBC-B227-54A17EA79893}" type="slidenum">
              <a:rPr lang="en-US" smtClean="0"/>
              <a:t>67</a:t>
            </a:fld>
            <a:endParaRPr lang="en-US"/>
          </a:p>
        </p:txBody>
      </p:sp>
    </p:spTree>
    <p:extLst>
      <p:ext uri="{BB962C8B-B14F-4D97-AF65-F5344CB8AC3E}">
        <p14:creationId xmlns:p14="http://schemas.microsoft.com/office/powerpoint/2010/main" val="9976298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A58F719-8383-4E13-90C2-C54A15418729}"/>
              </a:ext>
            </a:extLst>
          </p:cNvPr>
          <p:cNvSpPr txBox="1"/>
          <p:nvPr/>
        </p:nvSpPr>
        <p:spPr>
          <a:xfrm>
            <a:off x="190500" y="114300"/>
            <a:ext cx="8648700" cy="735714"/>
          </a:xfrm>
          <a:prstGeom prst="rect">
            <a:avLst/>
          </a:prstGeom>
          <a:noFill/>
        </p:spPr>
        <p:txBody>
          <a:bodyPr wrap="square" rtlCol="0" anchor="t">
            <a:spAutoFit/>
          </a:bodyPr>
          <a:lstStyle/>
          <a:p>
            <a:pPr algn="ctr">
              <a:lnSpc>
                <a:spcPts val="5000"/>
              </a:lnSpc>
            </a:pPr>
            <a:r>
              <a:rPr lang="en-US" sz="4800" dirty="0">
                <a:solidFill>
                  <a:schemeClr val="tx2"/>
                </a:solidFill>
              </a:rPr>
              <a:t>¿</a:t>
            </a:r>
            <a:r>
              <a:rPr lang="en-US" sz="4800" dirty="0" err="1">
                <a:solidFill>
                  <a:schemeClr val="tx2"/>
                </a:solidFill>
              </a:rPr>
              <a:t>Qué</a:t>
            </a:r>
            <a:r>
              <a:rPr lang="en-US" sz="4800" dirty="0">
                <a:solidFill>
                  <a:schemeClr val="tx2"/>
                </a:solidFill>
              </a:rPr>
              <a:t> </a:t>
            </a:r>
            <a:r>
              <a:rPr lang="en-US" sz="4800" dirty="0" err="1">
                <a:solidFill>
                  <a:schemeClr val="tx2"/>
                </a:solidFill>
              </a:rPr>
              <a:t>cosas</a:t>
            </a:r>
            <a:r>
              <a:rPr lang="en-US" sz="4800" dirty="0">
                <a:solidFill>
                  <a:schemeClr val="tx2"/>
                </a:solidFill>
              </a:rPr>
              <a:t> </a:t>
            </a:r>
            <a:r>
              <a:rPr lang="en-US" sz="4800" dirty="0" err="1">
                <a:solidFill>
                  <a:schemeClr val="tx2"/>
                </a:solidFill>
              </a:rPr>
              <a:t>están</a:t>
            </a:r>
            <a:r>
              <a:rPr lang="en-US" sz="4800" dirty="0">
                <a:solidFill>
                  <a:schemeClr val="tx2"/>
                </a:solidFill>
              </a:rPr>
              <a:t> </a:t>
            </a:r>
            <a:r>
              <a:rPr lang="en-US" sz="4800" dirty="0" err="1">
                <a:solidFill>
                  <a:schemeClr val="tx2"/>
                </a:solidFill>
              </a:rPr>
              <a:t>involucradas</a:t>
            </a:r>
            <a:r>
              <a:rPr lang="en-US" sz="4800" dirty="0">
                <a:solidFill>
                  <a:schemeClr val="tx2"/>
                </a:solidFill>
              </a:rPr>
              <a:t>?</a:t>
            </a:r>
            <a:endParaRPr lang="en-US" sz="4800" dirty="0">
              <a:solidFill>
                <a:schemeClr val="tx2"/>
              </a:solidFill>
              <a:cs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52536"/>
            <a:ext cx="8599850" cy="3025569"/>
          </a:xfrm>
          <a:prstGeom prst="rect">
            <a:avLst/>
          </a:prstGeom>
        </p:spPr>
      </p:pic>
      <p:sp>
        <p:nvSpPr>
          <p:cNvPr id="2" name="Slide Number Placeholder 1">
            <a:extLst>
              <a:ext uri="{FF2B5EF4-FFF2-40B4-BE49-F238E27FC236}">
                <a16:creationId xmlns:a16="http://schemas.microsoft.com/office/drawing/2014/main" id="{8FD4B30C-4DBF-4A3C-B261-5615DD7DD733}"/>
              </a:ext>
            </a:extLst>
          </p:cNvPr>
          <p:cNvSpPr>
            <a:spLocks noGrp="1"/>
          </p:cNvSpPr>
          <p:nvPr>
            <p:ph type="sldNum" sz="quarter" idx="12"/>
          </p:nvPr>
        </p:nvSpPr>
        <p:spPr/>
        <p:txBody>
          <a:bodyPr/>
          <a:lstStyle/>
          <a:p>
            <a:fld id="{0EFD6486-B175-4FBC-B227-54A17EA79893}" type="slidenum">
              <a:rPr lang="en-US" smtClean="0"/>
              <a:t>68</a:t>
            </a:fld>
            <a:endParaRPr lang="en-US"/>
          </a:p>
        </p:txBody>
      </p:sp>
    </p:spTree>
    <p:extLst>
      <p:ext uri="{BB962C8B-B14F-4D97-AF65-F5344CB8AC3E}">
        <p14:creationId xmlns:p14="http://schemas.microsoft.com/office/powerpoint/2010/main" val="34725531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436" y="740187"/>
            <a:ext cx="8406913" cy="5174052"/>
          </a:xfrm>
          <a:prstGeom prst="rect">
            <a:avLst/>
          </a:prstGeom>
        </p:spPr>
      </p:pic>
      <p:sp>
        <p:nvSpPr>
          <p:cNvPr id="5" name="TextBox 4">
            <a:extLst>
              <a:ext uri="{FF2B5EF4-FFF2-40B4-BE49-F238E27FC236}">
                <a16:creationId xmlns:a16="http://schemas.microsoft.com/office/drawing/2014/main" id="{40DD309C-0D7E-4A3A-AEAF-F56BB10437BD}"/>
              </a:ext>
            </a:extLst>
          </p:cNvPr>
          <p:cNvSpPr txBox="1"/>
          <p:nvPr/>
        </p:nvSpPr>
        <p:spPr>
          <a:xfrm>
            <a:off x="6580501" y="5897553"/>
            <a:ext cx="2211764" cy="417935"/>
          </a:xfrm>
          <a:prstGeom prst="rect">
            <a:avLst/>
          </a:prstGeom>
          <a:noFill/>
        </p:spPr>
        <p:txBody>
          <a:bodyPr wrap="square" rtlCol="0" anchor="t">
            <a:spAutoFit/>
          </a:bodyPr>
          <a:lstStyle/>
          <a:p>
            <a:pPr algn="ctr">
              <a:lnSpc>
                <a:spcPts val="2400"/>
              </a:lnSpc>
            </a:pPr>
            <a:r>
              <a:rPr lang="en-US" sz="2400" dirty="0" err="1">
                <a:solidFill>
                  <a:schemeClr val="tx2"/>
                </a:solidFill>
              </a:rPr>
              <a:t>consulte</a:t>
            </a:r>
            <a:r>
              <a:rPr lang="en-US" sz="2400" dirty="0">
                <a:solidFill>
                  <a:schemeClr val="tx2"/>
                </a:solidFill>
              </a:rPr>
              <a:t> </a:t>
            </a:r>
            <a:r>
              <a:rPr lang="en-US" sz="2400" dirty="0" err="1">
                <a:solidFill>
                  <a:schemeClr val="tx2"/>
                </a:solidFill>
              </a:rPr>
              <a:t>pág</a:t>
            </a:r>
            <a:r>
              <a:rPr lang="en-US" sz="2400" dirty="0">
                <a:solidFill>
                  <a:schemeClr val="tx2"/>
                </a:solidFill>
              </a:rPr>
              <a:t>. 73</a:t>
            </a:r>
            <a:endParaRPr lang="en-US" sz="1600" dirty="0">
              <a:solidFill>
                <a:schemeClr val="tx2"/>
              </a:solidFill>
              <a:cs typeface="Calibri"/>
            </a:endParaRPr>
          </a:p>
        </p:txBody>
      </p:sp>
      <p:sp>
        <p:nvSpPr>
          <p:cNvPr id="3" name="Slide Number Placeholder 2">
            <a:extLst>
              <a:ext uri="{FF2B5EF4-FFF2-40B4-BE49-F238E27FC236}">
                <a16:creationId xmlns:a16="http://schemas.microsoft.com/office/drawing/2014/main" id="{4B592BAF-D8D9-442A-A688-339BEC3DACE5}"/>
              </a:ext>
            </a:extLst>
          </p:cNvPr>
          <p:cNvSpPr>
            <a:spLocks noGrp="1"/>
          </p:cNvSpPr>
          <p:nvPr>
            <p:ph type="sldNum" sz="quarter" idx="12"/>
          </p:nvPr>
        </p:nvSpPr>
        <p:spPr/>
        <p:txBody>
          <a:bodyPr/>
          <a:lstStyle/>
          <a:p>
            <a:fld id="{0EFD6486-B175-4FBC-B227-54A17EA79893}" type="slidenum">
              <a:rPr lang="en-US" smtClean="0"/>
              <a:t>69</a:t>
            </a:fld>
            <a:endParaRPr lang="en-US"/>
          </a:p>
        </p:txBody>
      </p:sp>
      <p:sp>
        <p:nvSpPr>
          <p:cNvPr id="6" name="TextBox 5">
            <a:extLst>
              <a:ext uri="{FF2B5EF4-FFF2-40B4-BE49-F238E27FC236}">
                <a16:creationId xmlns:a16="http://schemas.microsoft.com/office/drawing/2014/main" id="{7ADF0E35-D953-4DF0-BE8C-EBFC750CE8FC}"/>
              </a:ext>
            </a:extLst>
          </p:cNvPr>
          <p:cNvSpPr txBox="1"/>
          <p:nvPr/>
        </p:nvSpPr>
        <p:spPr>
          <a:xfrm>
            <a:off x="190501" y="76200"/>
            <a:ext cx="86487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a:t>¿</a:t>
            </a:r>
            <a:r>
              <a:rPr lang="en-US" dirty="0" err="1"/>
              <a:t>Qué</a:t>
            </a:r>
            <a:r>
              <a:rPr lang="en-US" dirty="0"/>
              <a:t> </a:t>
            </a:r>
            <a:r>
              <a:rPr lang="en-US" dirty="0" err="1"/>
              <a:t>cosas</a:t>
            </a:r>
            <a:r>
              <a:rPr lang="en-US" dirty="0"/>
              <a:t> </a:t>
            </a:r>
            <a:r>
              <a:rPr lang="en-US" dirty="0" err="1"/>
              <a:t>están</a:t>
            </a:r>
            <a:r>
              <a:rPr lang="en-US" dirty="0"/>
              <a:t> </a:t>
            </a:r>
            <a:r>
              <a:rPr lang="en-US" dirty="0" err="1"/>
              <a:t>involucradas</a:t>
            </a:r>
            <a:r>
              <a:rPr lang="en-US" dirty="0"/>
              <a:t>?</a:t>
            </a:r>
          </a:p>
        </p:txBody>
      </p:sp>
    </p:spTree>
    <p:extLst>
      <p:ext uri="{BB962C8B-B14F-4D97-AF65-F5344CB8AC3E}">
        <p14:creationId xmlns:p14="http://schemas.microsoft.com/office/powerpoint/2010/main" val="2634388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210" y="1008388"/>
            <a:ext cx="8707380" cy="1768038"/>
          </a:xfrm>
          <a:prstGeom prst="rect">
            <a:avLst/>
          </a:prstGeom>
        </p:spPr>
      </p:pic>
      <p:sp>
        <p:nvSpPr>
          <p:cNvPr id="4" name="TextBox 3">
            <a:extLst>
              <a:ext uri="{FF2B5EF4-FFF2-40B4-BE49-F238E27FC236}">
                <a16:creationId xmlns:a16="http://schemas.microsoft.com/office/drawing/2014/main" id="{D541824A-AB0B-48C3-986A-9A0201E97E4E}"/>
              </a:ext>
            </a:extLst>
          </p:cNvPr>
          <p:cNvSpPr txBox="1"/>
          <p:nvPr/>
        </p:nvSpPr>
        <p:spPr>
          <a:xfrm>
            <a:off x="190500" y="114300"/>
            <a:ext cx="8648700" cy="830997"/>
          </a:xfrm>
          <a:prstGeom prst="rect">
            <a:avLst/>
          </a:prstGeom>
          <a:noFill/>
        </p:spPr>
        <p:txBody>
          <a:bodyPr wrap="square" rtlCol="0" anchor="t">
            <a:spAutoFit/>
          </a:bodyPr>
          <a:lstStyle/>
          <a:p>
            <a:pPr algn="ctr"/>
            <a:r>
              <a:rPr lang="en-US" sz="4800" dirty="0" err="1">
                <a:solidFill>
                  <a:schemeClr val="tx2"/>
                </a:solidFill>
              </a:rPr>
              <a:t>Definiciones</a:t>
            </a:r>
            <a:r>
              <a:rPr lang="en-US" sz="4800" dirty="0">
                <a:solidFill>
                  <a:schemeClr val="tx2"/>
                </a:solidFill>
              </a:rPr>
              <a:t> y </a:t>
            </a:r>
            <a:r>
              <a:rPr lang="en-US" sz="4800" dirty="0" err="1">
                <a:solidFill>
                  <a:schemeClr val="tx2"/>
                </a:solidFill>
              </a:rPr>
              <a:t>términos</a:t>
            </a:r>
            <a:endParaRPr lang="en-US" sz="4800" dirty="0">
              <a:solidFill>
                <a:schemeClr val="tx2"/>
              </a:solidFill>
              <a:cs typeface="Calibri"/>
            </a:endParaRPr>
          </a:p>
        </p:txBody>
      </p:sp>
      <p:sp>
        <p:nvSpPr>
          <p:cNvPr id="6" name="TextBox 5">
            <a:extLst>
              <a:ext uri="{FF2B5EF4-FFF2-40B4-BE49-F238E27FC236}">
                <a16:creationId xmlns:a16="http://schemas.microsoft.com/office/drawing/2014/main" id="{DAE53BBD-E39C-48A3-98CE-A996B3EAC182}"/>
              </a:ext>
            </a:extLst>
          </p:cNvPr>
          <p:cNvSpPr txBox="1"/>
          <p:nvPr/>
        </p:nvSpPr>
        <p:spPr>
          <a:xfrm>
            <a:off x="190500" y="3024594"/>
            <a:ext cx="3983933" cy="404406"/>
          </a:xfrm>
          <a:prstGeom prst="rect">
            <a:avLst/>
          </a:prstGeom>
          <a:noFill/>
        </p:spPr>
        <p:txBody>
          <a:bodyPr wrap="square" rtlCol="0" anchor="t">
            <a:spAutoFit/>
          </a:bodyPr>
          <a:lstStyle/>
          <a:p>
            <a:pPr algn="ctr">
              <a:lnSpc>
                <a:spcPts val="2400"/>
              </a:lnSpc>
            </a:pPr>
            <a:r>
              <a:rPr lang="en-US" sz="2400" dirty="0" err="1">
                <a:solidFill>
                  <a:schemeClr val="tx2"/>
                </a:solidFill>
              </a:rPr>
              <a:t>consulte</a:t>
            </a:r>
            <a:r>
              <a:rPr lang="en-US" sz="2400" dirty="0">
                <a:solidFill>
                  <a:schemeClr val="tx2"/>
                </a:solidFill>
              </a:rPr>
              <a:t> </a:t>
            </a:r>
            <a:r>
              <a:rPr lang="en-US" sz="2400" dirty="0" err="1">
                <a:solidFill>
                  <a:schemeClr val="tx2"/>
                </a:solidFill>
              </a:rPr>
              <a:t>apéndice</a:t>
            </a:r>
            <a:r>
              <a:rPr lang="en-US" sz="2400" dirty="0">
                <a:solidFill>
                  <a:schemeClr val="tx2"/>
                </a:solidFill>
              </a:rPr>
              <a:t> 4, </a:t>
            </a:r>
            <a:r>
              <a:rPr lang="en-US" sz="2400" dirty="0" err="1">
                <a:solidFill>
                  <a:schemeClr val="tx2"/>
                </a:solidFill>
              </a:rPr>
              <a:t>pág</a:t>
            </a:r>
            <a:r>
              <a:rPr lang="en-US" sz="2400" dirty="0">
                <a:solidFill>
                  <a:schemeClr val="tx2"/>
                </a:solidFill>
              </a:rPr>
              <a:t>. 247</a:t>
            </a:r>
            <a:endParaRPr lang="en-US" sz="2400" dirty="0">
              <a:solidFill>
                <a:schemeClr val="tx2"/>
              </a:solidFill>
              <a:cs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50268">
            <a:off x="5588408" y="2505927"/>
            <a:ext cx="2575399" cy="2960446"/>
          </a:xfrm>
          <a:prstGeom prst="rect">
            <a:avLst/>
          </a:prstGeom>
        </p:spPr>
      </p:pic>
      <p:sp>
        <p:nvSpPr>
          <p:cNvPr id="2" name="Slide Number Placeholder 1">
            <a:extLst>
              <a:ext uri="{FF2B5EF4-FFF2-40B4-BE49-F238E27FC236}">
                <a16:creationId xmlns:a16="http://schemas.microsoft.com/office/drawing/2014/main" id="{35DBBB8C-765A-420C-A4E5-DA463EEB198B}"/>
              </a:ext>
            </a:extLst>
          </p:cNvPr>
          <p:cNvSpPr>
            <a:spLocks noGrp="1"/>
          </p:cNvSpPr>
          <p:nvPr>
            <p:ph type="sldNum" sz="quarter" idx="12"/>
          </p:nvPr>
        </p:nvSpPr>
        <p:spPr/>
        <p:txBody>
          <a:bodyPr/>
          <a:lstStyle/>
          <a:p>
            <a:fld id="{0EFD6486-B175-4FBC-B227-54A17EA79893}" type="slidenum">
              <a:rPr lang="en-US" smtClean="0"/>
              <a:t>7</a:t>
            </a:fld>
            <a:endParaRPr lang="en-US"/>
          </a:p>
        </p:txBody>
      </p:sp>
    </p:spTree>
    <p:extLst>
      <p:ext uri="{BB962C8B-B14F-4D97-AF65-F5344CB8AC3E}">
        <p14:creationId xmlns:p14="http://schemas.microsoft.com/office/powerpoint/2010/main" val="367898251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923646-FF6D-41E3-9245-2F4BA333E32E}"/>
              </a:ext>
            </a:extLst>
          </p:cNvPr>
          <p:cNvSpPr txBox="1"/>
          <p:nvPr/>
        </p:nvSpPr>
        <p:spPr>
          <a:xfrm>
            <a:off x="186036" y="114300"/>
            <a:ext cx="8653164" cy="735714"/>
          </a:xfrm>
          <a:prstGeom prst="rect">
            <a:avLst/>
          </a:prstGeom>
          <a:noFill/>
        </p:spPr>
        <p:txBody>
          <a:bodyPr wrap="square" rtlCol="0" anchor="t">
            <a:spAutoFit/>
          </a:bodyPr>
          <a:lstStyle/>
          <a:p>
            <a:pPr algn="ctr">
              <a:lnSpc>
                <a:spcPts val="5000"/>
              </a:lnSpc>
            </a:pPr>
            <a:r>
              <a:rPr lang="en-US" sz="4800" dirty="0" err="1">
                <a:solidFill>
                  <a:schemeClr val="tx2"/>
                </a:solidFill>
              </a:rPr>
              <a:t>Flujo</a:t>
            </a:r>
            <a:r>
              <a:rPr lang="en-US" sz="4800" dirty="0">
                <a:solidFill>
                  <a:schemeClr val="tx2"/>
                </a:solidFill>
              </a:rPr>
              <a:t> del </a:t>
            </a:r>
            <a:r>
              <a:rPr lang="en-US" sz="4800" dirty="0" err="1">
                <a:solidFill>
                  <a:schemeClr val="tx2"/>
                </a:solidFill>
              </a:rPr>
              <a:t>proceso</a:t>
            </a:r>
            <a:r>
              <a:rPr lang="en-US" sz="4800" dirty="0">
                <a:solidFill>
                  <a:schemeClr val="tx2"/>
                </a:solidFill>
              </a:rPr>
              <a:t> </a:t>
            </a:r>
            <a:r>
              <a:rPr lang="en-US" sz="4800" dirty="0" err="1">
                <a:solidFill>
                  <a:schemeClr val="tx2"/>
                </a:solidFill>
              </a:rPr>
              <a:t>básico</a:t>
            </a:r>
            <a:endParaRPr lang="en-US" sz="4800" dirty="0">
              <a:solidFill>
                <a:schemeClr val="tx2"/>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943217"/>
            <a:ext cx="8610600" cy="4917075"/>
          </a:xfrm>
          <a:prstGeom prst="rect">
            <a:avLst/>
          </a:prstGeom>
        </p:spPr>
      </p:pic>
      <p:sp>
        <p:nvSpPr>
          <p:cNvPr id="2" name="Slide Number Placeholder 1">
            <a:extLst>
              <a:ext uri="{FF2B5EF4-FFF2-40B4-BE49-F238E27FC236}">
                <a16:creationId xmlns:a16="http://schemas.microsoft.com/office/drawing/2014/main" id="{BBB7ABBC-7CB4-4539-A76F-605333307E47}"/>
              </a:ext>
            </a:extLst>
          </p:cNvPr>
          <p:cNvSpPr>
            <a:spLocks noGrp="1"/>
          </p:cNvSpPr>
          <p:nvPr>
            <p:ph type="sldNum" sz="quarter" idx="12"/>
          </p:nvPr>
        </p:nvSpPr>
        <p:spPr/>
        <p:txBody>
          <a:bodyPr/>
          <a:lstStyle/>
          <a:p>
            <a:fld id="{0EFD6486-B175-4FBC-B227-54A17EA79893}" type="slidenum">
              <a:rPr lang="en-US" smtClean="0"/>
              <a:t>70</a:t>
            </a:fld>
            <a:endParaRPr lang="en-US"/>
          </a:p>
        </p:txBody>
      </p:sp>
    </p:spTree>
    <p:extLst>
      <p:ext uri="{BB962C8B-B14F-4D97-AF65-F5344CB8AC3E}">
        <p14:creationId xmlns:p14="http://schemas.microsoft.com/office/powerpoint/2010/main" val="6507038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226421"/>
            <a:ext cx="8695426" cy="4141037"/>
          </a:xfrm>
          <a:prstGeom prst="rect">
            <a:avLst/>
          </a:prstGeom>
        </p:spPr>
      </p:pic>
      <p:sp>
        <p:nvSpPr>
          <p:cNvPr id="4" name="TextBox 3">
            <a:extLst>
              <a:ext uri="{FF2B5EF4-FFF2-40B4-BE49-F238E27FC236}">
                <a16:creationId xmlns:a16="http://schemas.microsoft.com/office/drawing/2014/main" id="{D2694B7F-BF33-4E9B-89C8-594EB7AC6DD3}"/>
              </a:ext>
            </a:extLst>
          </p:cNvPr>
          <p:cNvSpPr txBox="1"/>
          <p:nvPr/>
        </p:nvSpPr>
        <p:spPr>
          <a:xfrm>
            <a:off x="190500" y="128216"/>
            <a:ext cx="8656008" cy="1569660"/>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Empresa</a:t>
            </a:r>
            <a:r>
              <a:rPr lang="en-US" dirty="0"/>
              <a:t> de </a:t>
            </a:r>
            <a:r>
              <a:rPr lang="en-US" dirty="0" err="1"/>
              <a:t>pescado</a:t>
            </a:r>
            <a:r>
              <a:rPr lang="en-US" dirty="0"/>
              <a:t> y </a:t>
            </a:r>
            <a:r>
              <a:rPr lang="en-US" dirty="0" err="1"/>
              <a:t>mariscos</a:t>
            </a:r>
            <a:r>
              <a:rPr lang="en-US" dirty="0"/>
              <a:t> XYZ</a:t>
            </a:r>
          </a:p>
        </p:txBody>
      </p:sp>
      <p:sp>
        <p:nvSpPr>
          <p:cNvPr id="3" name="Slide Number Placeholder 2">
            <a:extLst>
              <a:ext uri="{FF2B5EF4-FFF2-40B4-BE49-F238E27FC236}">
                <a16:creationId xmlns:a16="http://schemas.microsoft.com/office/drawing/2014/main" id="{EC374CAF-789F-48B3-983D-519765A750CD}"/>
              </a:ext>
            </a:extLst>
          </p:cNvPr>
          <p:cNvSpPr>
            <a:spLocks noGrp="1"/>
          </p:cNvSpPr>
          <p:nvPr>
            <p:ph type="sldNum" sz="quarter" idx="12"/>
          </p:nvPr>
        </p:nvSpPr>
        <p:spPr/>
        <p:txBody>
          <a:bodyPr/>
          <a:lstStyle/>
          <a:p>
            <a:fld id="{0EFD6486-B175-4FBC-B227-54A17EA79893}" type="slidenum">
              <a:rPr lang="en-US" smtClean="0"/>
              <a:t>71</a:t>
            </a:fld>
            <a:endParaRPr lang="en-US"/>
          </a:p>
        </p:txBody>
      </p:sp>
      <p:sp>
        <p:nvSpPr>
          <p:cNvPr id="5" name="TextBox 4">
            <a:extLst>
              <a:ext uri="{FF2B5EF4-FFF2-40B4-BE49-F238E27FC236}">
                <a16:creationId xmlns:a16="http://schemas.microsoft.com/office/drawing/2014/main" id="{5E1FA817-124A-4D1C-946D-4EFA175A7172}"/>
              </a:ext>
            </a:extLst>
          </p:cNvPr>
          <p:cNvSpPr txBox="1"/>
          <p:nvPr/>
        </p:nvSpPr>
        <p:spPr>
          <a:xfrm>
            <a:off x="6093626" y="5353960"/>
            <a:ext cx="2707474" cy="404406"/>
          </a:xfrm>
          <a:prstGeom prst="rect">
            <a:avLst/>
          </a:prstGeom>
          <a:noFill/>
        </p:spPr>
        <p:txBody>
          <a:bodyPr wrap="square" rtlCol="0" anchor="t">
            <a:spAutoFit/>
          </a:bodyPr>
          <a:lstStyle>
            <a:defPPr>
              <a:defRPr lang="en-US"/>
            </a:defPPr>
            <a:lvl1pPr>
              <a:lnSpc>
                <a:spcPts val="2400"/>
              </a:lnSpc>
              <a:defRPr sz="2400">
                <a:solidFill>
                  <a:schemeClr val="tx2"/>
                </a:solidFill>
                <a:cs typeface="Calibri"/>
              </a:defRPr>
            </a:lvl1pPr>
          </a:lstStyle>
          <a:p>
            <a:pPr algn="ctr"/>
            <a:r>
              <a:rPr lang="en-US" dirty="0" err="1"/>
              <a:t>consulte</a:t>
            </a:r>
            <a:r>
              <a:rPr lang="en-US" dirty="0"/>
              <a:t> </a:t>
            </a:r>
            <a:r>
              <a:rPr lang="en-US" dirty="0" err="1"/>
              <a:t>pág</a:t>
            </a:r>
            <a:r>
              <a:rPr lang="en-US" dirty="0"/>
              <a:t>. 74-76</a:t>
            </a:r>
          </a:p>
        </p:txBody>
      </p:sp>
    </p:spTree>
    <p:extLst>
      <p:ext uri="{BB962C8B-B14F-4D97-AF65-F5344CB8AC3E}">
        <p14:creationId xmlns:p14="http://schemas.microsoft.com/office/powerpoint/2010/main" val="40587359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853E449-EA14-435C-A277-E008183F8A75}"/>
              </a:ext>
            </a:extLst>
          </p:cNvPr>
          <p:cNvSpPr txBox="1"/>
          <p:nvPr/>
        </p:nvSpPr>
        <p:spPr>
          <a:xfrm>
            <a:off x="419100" y="115267"/>
            <a:ext cx="8420100" cy="830997"/>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Etapas</a:t>
            </a:r>
            <a:r>
              <a:rPr lang="en-US" dirty="0"/>
              <a:t> de </a:t>
            </a:r>
            <a:r>
              <a:rPr lang="en-US" dirty="0" err="1"/>
              <a:t>procesamiento</a:t>
            </a:r>
            <a:r>
              <a:rPr lang="en-US" dirty="0"/>
              <a:t> de XYZ</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4250"/>
          <a:stretch/>
        </p:blipFill>
        <p:spPr>
          <a:xfrm>
            <a:off x="694441" y="850981"/>
            <a:ext cx="7869418" cy="5013728"/>
          </a:xfrm>
          <a:prstGeom prst="rect">
            <a:avLst/>
          </a:prstGeom>
        </p:spPr>
      </p:pic>
      <p:sp>
        <p:nvSpPr>
          <p:cNvPr id="2" name="Slide Number Placeholder 1">
            <a:extLst>
              <a:ext uri="{FF2B5EF4-FFF2-40B4-BE49-F238E27FC236}">
                <a16:creationId xmlns:a16="http://schemas.microsoft.com/office/drawing/2014/main" id="{B997CD41-12C5-4DDA-9BC2-D06757166747}"/>
              </a:ext>
            </a:extLst>
          </p:cNvPr>
          <p:cNvSpPr>
            <a:spLocks noGrp="1"/>
          </p:cNvSpPr>
          <p:nvPr>
            <p:ph type="sldNum" sz="quarter" idx="12"/>
          </p:nvPr>
        </p:nvSpPr>
        <p:spPr/>
        <p:txBody>
          <a:bodyPr/>
          <a:lstStyle/>
          <a:p>
            <a:fld id="{0EFD6486-B175-4FBC-B227-54A17EA79893}" type="slidenum">
              <a:rPr lang="en-US" smtClean="0"/>
              <a:t>72</a:t>
            </a:fld>
            <a:endParaRPr lang="en-US"/>
          </a:p>
        </p:txBody>
      </p:sp>
    </p:spTree>
    <p:extLst>
      <p:ext uri="{BB962C8B-B14F-4D97-AF65-F5344CB8AC3E}">
        <p14:creationId xmlns:p14="http://schemas.microsoft.com/office/powerpoint/2010/main" val="16069161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97CD41-12C5-4DDA-9BC2-D06757166747}"/>
              </a:ext>
            </a:extLst>
          </p:cNvPr>
          <p:cNvSpPr>
            <a:spLocks noGrp="1"/>
          </p:cNvSpPr>
          <p:nvPr>
            <p:ph type="sldNum" sz="quarter" idx="12"/>
          </p:nvPr>
        </p:nvSpPr>
        <p:spPr/>
        <p:txBody>
          <a:bodyPr/>
          <a:lstStyle/>
          <a:p>
            <a:fld id="{0EFD6486-B175-4FBC-B227-54A17EA79893}" type="slidenum">
              <a:rPr lang="en-US" smtClean="0"/>
              <a:t>73</a:t>
            </a:fld>
            <a:endParaRPr lang="en-US"/>
          </a:p>
        </p:txBody>
      </p:sp>
      <p:sp>
        <p:nvSpPr>
          <p:cNvPr id="6" name="TextBox 5">
            <a:extLst>
              <a:ext uri="{FF2B5EF4-FFF2-40B4-BE49-F238E27FC236}">
                <a16:creationId xmlns:a16="http://schemas.microsoft.com/office/drawing/2014/main" id="{AEA220C1-F6DD-4C43-9AA1-7FF6CD270865}"/>
              </a:ext>
            </a:extLst>
          </p:cNvPr>
          <p:cNvSpPr txBox="1"/>
          <p:nvPr/>
        </p:nvSpPr>
        <p:spPr>
          <a:xfrm>
            <a:off x="2247900" y="419100"/>
            <a:ext cx="6591300" cy="1569660"/>
          </a:xfrm>
          <a:prstGeom prst="rect">
            <a:avLst/>
          </a:prstGeom>
          <a:noFill/>
        </p:spPr>
        <p:txBody>
          <a:bodyPr wrap="square" rtlCol="0" anchor="t">
            <a:spAutoFit/>
          </a:bodyPr>
          <a:lstStyle>
            <a:defPPr>
              <a:defRPr lang="en-US"/>
            </a:defPPr>
            <a:lvl1pPr>
              <a:lnSpc>
                <a:spcPts val="5000"/>
              </a:lnSpc>
              <a:defRPr sz="4800">
                <a:solidFill>
                  <a:schemeClr val="tx2"/>
                </a:solidFill>
              </a:defRPr>
            </a:lvl1pPr>
          </a:lstStyle>
          <a:p>
            <a:r>
              <a:rPr lang="en-US" dirty="0"/>
              <a:t>Principio 1:  </a:t>
            </a:r>
          </a:p>
          <a:p>
            <a:r>
              <a:rPr lang="en-US" dirty="0" err="1"/>
              <a:t>Análisis</a:t>
            </a:r>
            <a:r>
              <a:rPr lang="en-US" dirty="0"/>
              <a:t> de </a:t>
            </a:r>
            <a:r>
              <a:rPr lang="en-US" dirty="0" err="1"/>
              <a:t>peligros</a:t>
            </a:r>
            <a:endParaRPr lang="en-US" dirty="0"/>
          </a:p>
        </p:txBody>
      </p:sp>
      <p:pic>
        <p:nvPicPr>
          <p:cNvPr id="7" name="Picture 6">
            <a:extLst>
              <a:ext uri="{FF2B5EF4-FFF2-40B4-BE49-F238E27FC236}">
                <a16:creationId xmlns:a16="http://schemas.microsoft.com/office/drawing/2014/main" id="{8826803C-EA2D-43C4-BE1E-8995D360D0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759" y="387714"/>
            <a:ext cx="1737360" cy="1824456"/>
          </a:xfrm>
          <a:prstGeom prst="rect">
            <a:avLst/>
          </a:prstGeom>
        </p:spPr>
      </p:pic>
      <p:pic>
        <p:nvPicPr>
          <p:cNvPr id="8" name="Picture 7">
            <a:extLst>
              <a:ext uri="{FF2B5EF4-FFF2-40B4-BE49-F238E27FC236}">
                <a16:creationId xmlns:a16="http://schemas.microsoft.com/office/drawing/2014/main" id="{F7757D0D-1AC3-4B26-8FD8-87FEF401DA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541993"/>
            <a:ext cx="8610600" cy="2275737"/>
          </a:xfrm>
          <a:prstGeom prst="rect">
            <a:avLst/>
          </a:prstGeom>
        </p:spPr>
      </p:pic>
    </p:spTree>
    <p:extLst>
      <p:ext uri="{BB962C8B-B14F-4D97-AF65-F5344CB8AC3E}">
        <p14:creationId xmlns:p14="http://schemas.microsoft.com/office/powerpoint/2010/main" val="23587931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9100" y="114300"/>
            <a:ext cx="8420100" cy="923330"/>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Definición</a:t>
            </a:r>
            <a:r>
              <a:rPr lang="en-US" dirty="0"/>
              <a:t> clave</a:t>
            </a:r>
          </a:p>
        </p:txBody>
      </p:sp>
      <p:grpSp>
        <p:nvGrpSpPr>
          <p:cNvPr id="14" name="Group 13">
            <a:extLst>
              <a:ext uri="{FF2B5EF4-FFF2-40B4-BE49-F238E27FC236}">
                <a16:creationId xmlns:a16="http://schemas.microsoft.com/office/drawing/2014/main" id="{8C8976CE-E1DD-42FB-8C2E-79BD9626F76D}"/>
              </a:ext>
            </a:extLst>
          </p:cNvPr>
          <p:cNvGrpSpPr/>
          <p:nvPr/>
        </p:nvGrpSpPr>
        <p:grpSpPr>
          <a:xfrm>
            <a:off x="882272" y="3883594"/>
            <a:ext cx="7009085" cy="1569660"/>
            <a:chOff x="882272" y="3883594"/>
            <a:chExt cx="7009085" cy="1569660"/>
          </a:xfrm>
        </p:grpSpPr>
        <p:sp>
          <p:nvSpPr>
            <p:cNvPr id="11" name="TextBox 10">
              <a:extLst>
                <a:ext uri="{FF2B5EF4-FFF2-40B4-BE49-F238E27FC236}">
                  <a16:creationId xmlns:a16="http://schemas.microsoft.com/office/drawing/2014/main" id="{A44E2040-5BA5-44EC-9A8B-94445AFB29AB}"/>
                </a:ext>
              </a:extLst>
            </p:cNvPr>
            <p:cNvSpPr txBox="1"/>
            <p:nvPr/>
          </p:nvSpPr>
          <p:spPr>
            <a:xfrm>
              <a:off x="4854197" y="3883594"/>
              <a:ext cx="3037160" cy="1569660"/>
            </a:xfrm>
            <a:prstGeom prst="rect">
              <a:avLst/>
            </a:prstGeom>
            <a:noFill/>
          </p:spPr>
          <p:txBody>
            <a:bodyPr wrap="square" rtlCol="0">
              <a:spAutoFit/>
            </a:bodyPr>
            <a:lstStyle/>
            <a:p>
              <a:pPr marL="571500" indent="-571500" defTabSz="914400">
                <a:buFont typeface="Arial" panose="020B0604020202020204" pitchFamily="34" charset="0"/>
                <a:buChar char="•"/>
                <a:defRPr/>
              </a:pPr>
              <a:r>
                <a:rPr kumimoji="0" lang="en-US" sz="32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biol</a:t>
              </a:r>
              <a:r>
                <a:rPr lang="en-US" sz="3200" dirty="0">
                  <a:solidFill>
                    <a:srgbClr val="4472C4">
                      <a:lumMod val="50000"/>
                    </a:srgbClr>
                  </a:solidFill>
                  <a:latin typeface="Calibri" panose="020F0502020204030204"/>
                </a:rPr>
                <a:t>ó</a:t>
              </a:r>
              <a:r>
                <a:rPr lang="en-US" sz="3200" dirty="0" err="1">
                  <a:solidFill>
                    <a:srgbClr val="4472C4">
                      <a:lumMod val="50000"/>
                    </a:srgbClr>
                  </a:solidFill>
                  <a:latin typeface="Calibri" panose="020F0502020204030204"/>
                </a:rPr>
                <a:t>gi</a:t>
              </a:r>
              <a:r>
                <a:rPr kumimoji="0" lang="en-US" sz="32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co</a:t>
              </a:r>
              <a:endParaRPr kumimoji="0" lang="en-US" sz="32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endParaRPr>
            </a:p>
            <a:p>
              <a:pPr marL="571500" indent="-571500" defTabSz="914400">
                <a:buFont typeface="Arial" panose="020B0604020202020204" pitchFamily="34" charset="0"/>
                <a:buChar char="•"/>
                <a:defRPr/>
              </a:pPr>
              <a:r>
                <a:rPr kumimoji="0" lang="en-US" sz="32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qu</a:t>
              </a:r>
              <a:r>
                <a:rPr lang="en-US" sz="3200" dirty="0">
                  <a:solidFill>
                    <a:srgbClr val="4472C4">
                      <a:lumMod val="50000"/>
                    </a:srgbClr>
                  </a:solidFill>
                  <a:latin typeface="Calibri" panose="020F0502020204030204"/>
                </a:rPr>
                <a:t>í</a:t>
              </a:r>
              <a:r>
                <a:rPr kumimoji="0" lang="en-US" sz="32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mico</a:t>
              </a:r>
              <a:r>
                <a:rPr kumimoji="0" lang="en-US" sz="32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 </a:t>
              </a:r>
            </a:p>
            <a:p>
              <a:pPr marL="571500" lvl="0" indent="-571500" defTabSz="914400">
                <a:buFont typeface="Arial" panose="020B0604020202020204" pitchFamily="34" charset="0"/>
                <a:buChar char="•"/>
                <a:defRPr/>
              </a:pPr>
              <a:r>
                <a:rPr kumimoji="0" lang="en-US" sz="32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f</a:t>
              </a:r>
              <a:r>
                <a:rPr lang="en-US" sz="3200" dirty="0">
                  <a:solidFill>
                    <a:srgbClr val="4472C4">
                      <a:lumMod val="50000"/>
                    </a:srgbClr>
                  </a:solidFill>
                </a:rPr>
                <a:t>í</a:t>
              </a:r>
              <a:r>
                <a:rPr kumimoji="0" lang="en-US" sz="32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sico</a:t>
              </a:r>
              <a:endParaRPr kumimoji="0" lang="en-US" sz="32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3BAF9A5-BCD3-4CE8-A740-85A933266F0F}"/>
                </a:ext>
              </a:extLst>
            </p:cNvPr>
            <p:cNvSpPr txBox="1"/>
            <p:nvPr/>
          </p:nvSpPr>
          <p:spPr>
            <a:xfrm>
              <a:off x="882272" y="3883594"/>
              <a:ext cx="3971925" cy="1569660"/>
            </a:xfrm>
            <a:prstGeom prst="rect">
              <a:avLst/>
            </a:prstGeom>
            <a:noFill/>
          </p:spPr>
          <p:txBody>
            <a:bodyPr wrap="square" rtlCol="0">
              <a:spAutoFit/>
            </a:bodyPr>
            <a:lstStyle/>
            <a:p>
              <a:pPr lvl="0" algn="ctr" defTabSz="914400">
                <a:defRPr/>
              </a:pPr>
              <a:r>
                <a:rPr lang="es-ES" sz="3200" dirty="0">
                  <a:solidFill>
                    <a:srgbClr val="4472C4">
                      <a:lumMod val="50000"/>
                    </a:srgbClr>
                  </a:solidFill>
                </a:rPr>
                <a:t>Peligros para la inocuidad de los alimentos</a:t>
              </a:r>
              <a:endParaRPr kumimoji="0" lang="en-US" sz="32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endParaRPr>
            </a:p>
          </p:txBody>
        </p:sp>
        <p:sp>
          <p:nvSpPr>
            <p:cNvPr id="13" name="Left Brace 12">
              <a:extLst>
                <a:ext uri="{FF2B5EF4-FFF2-40B4-BE49-F238E27FC236}">
                  <a16:creationId xmlns:a16="http://schemas.microsoft.com/office/drawing/2014/main" id="{593FE34B-53DE-439A-842D-EA055545672A}"/>
                </a:ext>
              </a:extLst>
            </p:cNvPr>
            <p:cNvSpPr/>
            <p:nvPr/>
          </p:nvSpPr>
          <p:spPr>
            <a:xfrm>
              <a:off x="4482193" y="3987891"/>
              <a:ext cx="372004" cy="1384210"/>
            </a:xfrm>
            <a:prstGeom prst="leftBrace">
              <a:avLst/>
            </a:prstGeom>
            <a:ln w="22225">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gr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111275"/>
            <a:ext cx="8681971" cy="2065558"/>
          </a:xfrm>
          <a:prstGeom prst="rect">
            <a:avLst/>
          </a:prstGeom>
        </p:spPr>
      </p:pic>
      <p:sp>
        <p:nvSpPr>
          <p:cNvPr id="3" name="Slide Number Placeholder 2">
            <a:extLst>
              <a:ext uri="{FF2B5EF4-FFF2-40B4-BE49-F238E27FC236}">
                <a16:creationId xmlns:a16="http://schemas.microsoft.com/office/drawing/2014/main" id="{5DFD8027-8163-47A6-8EC7-E9DFD31E5317}"/>
              </a:ext>
            </a:extLst>
          </p:cNvPr>
          <p:cNvSpPr>
            <a:spLocks noGrp="1"/>
          </p:cNvSpPr>
          <p:nvPr>
            <p:ph type="sldNum" sz="quarter" idx="12"/>
          </p:nvPr>
        </p:nvSpPr>
        <p:spPr/>
        <p:txBody>
          <a:bodyPr/>
          <a:lstStyle/>
          <a:p>
            <a:fld id="{0EFD6486-B175-4FBC-B227-54A17EA79893}" type="slidenum">
              <a:rPr lang="en-US" sz="1200" smtClean="0">
                <a:solidFill>
                  <a:prstClr val="white"/>
                </a:solidFill>
              </a:rPr>
              <a:pPr/>
              <a:t>74</a:t>
            </a:fld>
            <a:endParaRPr lang="en-US" dirty="0">
              <a:solidFill>
                <a:prstClr val="white"/>
              </a:solidFill>
            </a:endParaRPr>
          </a:p>
        </p:txBody>
      </p:sp>
    </p:spTree>
    <p:extLst>
      <p:ext uri="{BB962C8B-B14F-4D97-AF65-F5344CB8AC3E}">
        <p14:creationId xmlns:p14="http://schemas.microsoft.com/office/powerpoint/2010/main" val="676032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76D82EA-EA03-4664-9BB6-7B205CF996AA}"/>
              </a:ext>
            </a:extLst>
          </p:cNvPr>
          <p:cNvSpPr txBox="1"/>
          <p:nvPr/>
        </p:nvSpPr>
        <p:spPr>
          <a:xfrm>
            <a:off x="121762" y="114300"/>
            <a:ext cx="8950544" cy="1569660"/>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a:t>Por </a:t>
            </a:r>
            <a:r>
              <a:rPr lang="en-US" dirty="0" err="1"/>
              <a:t>qué</a:t>
            </a:r>
            <a:r>
              <a:rPr lang="en-US" dirty="0"/>
              <a:t> </a:t>
            </a:r>
            <a:r>
              <a:rPr lang="en-US" dirty="0" err="1"/>
              <a:t>realizar</a:t>
            </a:r>
            <a:r>
              <a:rPr lang="en-US" dirty="0"/>
              <a:t> un </a:t>
            </a:r>
            <a:r>
              <a:rPr lang="en-US" dirty="0" err="1"/>
              <a:t>análisis</a:t>
            </a:r>
            <a:r>
              <a:rPr lang="en-US" dirty="0"/>
              <a:t> de </a:t>
            </a:r>
            <a:r>
              <a:rPr lang="en-US" dirty="0" err="1"/>
              <a:t>peligros</a:t>
            </a:r>
            <a:r>
              <a:rPr lang="en-US" dirty="0"/>
              <a: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1499890"/>
            <a:ext cx="7775962" cy="1941514"/>
          </a:xfrm>
          <a:prstGeom prst="rect">
            <a:avLst/>
          </a:prstGeom>
        </p:spPr>
      </p:pic>
      <p:sp>
        <p:nvSpPr>
          <p:cNvPr id="3" name="Slide Number Placeholder 2">
            <a:extLst>
              <a:ext uri="{FF2B5EF4-FFF2-40B4-BE49-F238E27FC236}">
                <a16:creationId xmlns:a16="http://schemas.microsoft.com/office/drawing/2014/main" id="{514D40FE-4808-4598-97E7-84E0D14BDDD9}"/>
              </a:ext>
            </a:extLst>
          </p:cNvPr>
          <p:cNvSpPr>
            <a:spLocks noGrp="1"/>
          </p:cNvSpPr>
          <p:nvPr>
            <p:ph type="sldNum" sz="quarter" idx="12"/>
          </p:nvPr>
        </p:nvSpPr>
        <p:spPr/>
        <p:txBody>
          <a:bodyPr/>
          <a:lstStyle/>
          <a:p>
            <a:fld id="{0EFD6486-B175-4FBC-B227-54A17EA79893}" type="slidenum">
              <a:rPr lang="en-US" smtClean="0">
                <a:solidFill>
                  <a:prstClr val="white"/>
                </a:solidFill>
              </a:rPr>
              <a:pPr/>
              <a:t>75</a:t>
            </a:fld>
            <a:endParaRPr lang="en-US" dirty="0">
              <a:solidFill>
                <a:prstClr val="white"/>
              </a:solidFill>
            </a:endParaRPr>
          </a:p>
        </p:txBody>
      </p:sp>
      <p:pic>
        <p:nvPicPr>
          <p:cNvPr id="5" name="Picture 4">
            <a:extLst>
              <a:ext uri="{FF2B5EF4-FFF2-40B4-BE49-F238E27FC236}">
                <a16:creationId xmlns:a16="http://schemas.microsoft.com/office/drawing/2014/main" id="{93C0CAB0-B55A-4748-8E3E-1189F3C5C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954" y="3455394"/>
            <a:ext cx="7114108" cy="2743200"/>
          </a:xfrm>
          <a:prstGeom prst="rect">
            <a:avLst/>
          </a:prstGeom>
        </p:spPr>
      </p:pic>
    </p:spTree>
    <p:extLst>
      <p:ext uri="{BB962C8B-B14F-4D97-AF65-F5344CB8AC3E}">
        <p14:creationId xmlns:p14="http://schemas.microsoft.com/office/powerpoint/2010/main" val="34264005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714" y="1443929"/>
            <a:ext cx="8553467" cy="266615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2674" y="3135484"/>
            <a:ext cx="2244287" cy="2745951"/>
          </a:xfrm>
          <a:prstGeom prst="rect">
            <a:avLst/>
          </a:prstGeom>
          <a:ln>
            <a:noFill/>
          </a:ln>
        </p:spPr>
      </p:pic>
      <p:sp>
        <p:nvSpPr>
          <p:cNvPr id="8" name="TextBox 7">
            <a:extLst>
              <a:ext uri="{FF2B5EF4-FFF2-40B4-BE49-F238E27FC236}">
                <a16:creationId xmlns:a16="http://schemas.microsoft.com/office/drawing/2014/main" id="{676D82EA-EA03-4664-9BB6-7B205CF996AA}"/>
              </a:ext>
            </a:extLst>
          </p:cNvPr>
          <p:cNvSpPr txBox="1"/>
          <p:nvPr/>
        </p:nvSpPr>
        <p:spPr>
          <a:xfrm>
            <a:off x="459076" y="136199"/>
            <a:ext cx="8380124" cy="1569660"/>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n-US" dirty="0" err="1"/>
              <a:t>Cómo</a:t>
            </a:r>
            <a:r>
              <a:rPr lang="en-US" dirty="0"/>
              <a:t> </a:t>
            </a:r>
            <a:r>
              <a:rPr lang="en-US" dirty="0" err="1"/>
              <a:t>realizar</a:t>
            </a:r>
            <a:r>
              <a:rPr lang="en-US" dirty="0"/>
              <a:t> un </a:t>
            </a:r>
            <a:r>
              <a:rPr lang="en-US" dirty="0" err="1"/>
              <a:t>análisis</a:t>
            </a:r>
            <a:r>
              <a:rPr lang="en-US" dirty="0"/>
              <a:t> de </a:t>
            </a:r>
            <a:r>
              <a:rPr lang="en-US" dirty="0" err="1"/>
              <a:t>peligros</a:t>
            </a:r>
            <a:endParaRPr lang="en-US" dirty="0"/>
          </a:p>
        </p:txBody>
      </p:sp>
      <p:sp>
        <p:nvSpPr>
          <p:cNvPr id="5" name="Slide Number Placeholder 4">
            <a:extLst>
              <a:ext uri="{FF2B5EF4-FFF2-40B4-BE49-F238E27FC236}">
                <a16:creationId xmlns:a16="http://schemas.microsoft.com/office/drawing/2014/main" id="{FB45A6D2-47B6-4114-8AC3-EA1B1053A558}"/>
              </a:ext>
            </a:extLst>
          </p:cNvPr>
          <p:cNvSpPr>
            <a:spLocks noGrp="1"/>
          </p:cNvSpPr>
          <p:nvPr>
            <p:ph type="sldNum" sz="quarter" idx="12"/>
          </p:nvPr>
        </p:nvSpPr>
        <p:spPr/>
        <p:txBody>
          <a:bodyPr/>
          <a:lstStyle/>
          <a:p>
            <a:fld id="{0EFD6486-B175-4FBC-B227-54A17EA79893}" type="slidenum">
              <a:rPr lang="en-US" smtClean="0">
                <a:solidFill>
                  <a:prstClr val="white"/>
                </a:solidFill>
              </a:rPr>
              <a:pPr/>
              <a:t>76</a:t>
            </a:fld>
            <a:endParaRPr lang="en-US" dirty="0">
              <a:solidFill>
                <a:prstClr val="white"/>
              </a:solidFill>
            </a:endParaRPr>
          </a:p>
        </p:txBody>
      </p:sp>
    </p:spTree>
    <p:extLst>
      <p:ext uri="{BB962C8B-B14F-4D97-AF65-F5344CB8AC3E}">
        <p14:creationId xmlns:p14="http://schemas.microsoft.com/office/powerpoint/2010/main" val="21706413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432" y="1389349"/>
            <a:ext cx="7863840" cy="4908859"/>
          </a:xfrm>
          <a:prstGeom prst="rect">
            <a:avLst/>
          </a:prstGeom>
        </p:spPr>
      </p:pic>
      <p:sp>
        <p:nvSpPr>
          <p:cNvPr id="7" name="TextBox 6"/>
          <p:cNvSpPr txBox="1"/>
          <p:nvPr/>
        </p:nvSpPr>
        <p:spPr>
          <a:xfrm>
            <a:off x="237648" y="152962"/>
            <a:ext cx="8662195" cy="1400383"/>
          </a:xfrm>
          <a:prstGeom prst="rect">
            <a:avLst/>
          </a:prstGeom>
          <a:noFill/>
        </p:spPr>
        <p:txBody>
          <a:bodyPr wrap="square" rtlCol="0" anchor="t">
            <a:spAutoFit/>
          </a:bodyPr>
          <a:lstStyle>
            <a:defPPr>
              <a:defRPr lang="en-US"/>
            </a:defPPr>
            <a:lvl1pPr algn="ctr">
              <a:lnSpc>
                <a:spcPts val="5000"/>
              </a:lnSpc>
              <a:defRPr sz="4800">
                <a:solidFill>
                  <a:schemeClr val="tx2"/>
                </a:solidFill>
              </a:defRPr>
            </a:lvl1pPr>
          </a:lstStyle>
          <a:p>
            <a:r>
              <a:rPr lang="es-ES" dirty="0"/>
              <a:t>Preparar la hoja de trabajo de análisis de peligros</a:t>
            </a:r>
            <a:endParaRPr lang="en-US" dirty="0"/>
          </a:p>
        </p:txBody>
      </p:sp>
      <p:sp>
        <p:nvSpPr>
          <p:cNvPr id="3" name="Slide Number Placeholder 2">
            <a:extLst>
              <a:ext uri="{FF2B5EF4-FFF2-40B4-BE49-F238E27FC236}">
                <a16:creationId xmlns:a16="http://schemas.microsoft.com/office/drawing/2014/main" id="{93E3EC93-3467-41AF-9087-91DF7C8BDCBB}"/>
              </a:ext>
            </a:extLst>
          </p:cNvPr>
          <p:cNvSpPr>
            <a:spLocks noGrp="1"/>
          </p:cNvSpPr>
          <p:nvPr>
            <p:ph type="sldNum" sz="quarter" idx="12"/>
          </p:nvPr>
        </p:nvSpPr>
        <p:spPr/>
        <p:txBody>
          <a:bodyPr/>
          <a:lstStyle/>
          <a:p>
            <a:fld id="{0EFD6486-B175-4FBC-B227-54A17EA79893}" type="slidenum">
              <a:rPr lang="en-US" smtClean="0">
                <a:solidFill>
                  <a:prstClr val="white"/>
                </a:solidFill>
              </a:rPr>
              <a:pPr/>
              <a:t>77</a:t>
            </a:fld>
            <a:endParaRPr lang="en-US" dirty="0">
              <a:solidFill>
                <a:prstClr val="white"/>
              </a:solidFill>
            </a:endParaRPr>
          </a:p>
        </p:txBody>
      </p:sp>
    </p:spTree>
    <p:extLst>
      <p:ext uri="{BB962C8B-B14F-4D97-AF65-F5344CB8AC3E}">
        <p14:creationId xmlns:p14="http://schemas.microsoft.com/office/powerpoint/2010/main" val="12096960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829551"/>
            <a:ext cx="8610600" cy="2317394"/>
          </a:xfrm>
          <a:prstGeom prst="rect">
            <a:avLst/>
          </a:prstGeom>
        </p:spPr>
      </p:pic>
      <p:sp>
        <p:nvSpPr>
          <p:cNvPr id="9" name="TextBox 8">
            <a:extLst>
              <a:ext uri="{FF2B5EF4-FFF2-40B4-BE49-F238E27FC236}">
                <a16:creationId xmlns:a16="http://schemas.microsoft.com/office/drawing/2014/main" id="{B518BA2C-6E5F-4A7E-80BB-10249095636A}"/>
              </a:ext>
            </a:extLst>
          </p:cNvPr>
          <p:cNvSpPr txBox="1"/>
          <p:nvPr/>
        </p:nvSpPr>
        <p:spPr>
          <a:xfrm>
            <a:off x="190500" y="3151032"/>
            <a:ext cx="2215470" cy="461665"/>
          </a:xfrm>
          <a:prstGeom prst="rect">
            <a:avLst/>
          </a:prstGeom>
          <a:noFill/>
        </p:spPr>
        <p:txBody>
          <a:bodyPr wrap="square" rtlCol="0" anchor="t">
            <a:spAutoFit/>
          </a:bodyPr>
          <a:lstStyle/>
          <a:p>
            <a:pPr defTabSz="914400">
              <a:defRPr/>
            </a:pPr>
            <a:r>
              <a:rPr lang="en-US" sz="2400" dirty="0" err="1">
                <a:solidFill>
                  <a:schemeClr val="tx2"/>
                </a:solidFill>
                <a:latin typeface="Calibri  "/>
              </a:rPr>
              <a:t>consulte</a:t>
            </a:r>
            <a:r>
              <a:rPr lang="en-US" sz="2400" dirty="0">
                <a:solidFill>
                  <a:schemeClr val="tx2"/>
                </a:solidFill>
                <a:latin typeface="Calibri  "/>
              </a:rPr>
              <a:t> </a:t>
            </a:r>
            <a:r>
              <a:rPr lang="en-US" sz="2400" dirty="0" err="1">
                <a:solidFill>
                  <a:schemeClr val="tx2"/>
                </a:solidFill>
                <a:latin typeface="Calibri  "/>
              </a:rPr>
              <a:t>pág</a:t>
            </a:r>
            <a:r>
              <a:rPr lang="en-US" sz="2400" dirty="0">
                <a:solidFill>
                  <a:schemeClr val="tx2"/>
                </a:solidFill>
                <a:latin typeface="Calibri  "/>
              </a:rPr>
              <a:t>. </a:t>
            </a:r>
            <a:r>
              <a:rPr kumimoji="0" lang="en-US" sz="2400" b="0" i="0" u="none" strike="noStrike" kern="1200" cap="none" spc="0" normalizeH="0" baseline="0" noProof="0" dirty="0">
                <a:ln>
                  <a:noFill/>
                </a:ln>
                <a:solidFill>
                  <a:schemeClr val="tx2"/>
                </a:solidFill>
                <a:effectLst/>
                <a:uLnTx/>
                <a:uFillTx/>
                <a:latin typeface="Calibri  "/>
              </a:rPr>
              <a:t>75</a:t>
            </a:r>
            <a:endParaRPr lang="en-US" sz="2400" b="0" i="0" u="none" strike="noStrike" kern="1200" cap="none" spc="0" baseline="0" noProof="0" dirty="0">
              <a:solidFill>
                <a:schemeClr val="tx2"/>
              </a:solidFill>
              <a:latin typeface="Calibri  "/>
              <a:cs typeface="Calibri"/>
            </a:endParaRPr>
          </a:p>
        </p:txBody>
      </p:sp>
      <p:sp>
        <p:nvSpPr>
          <p:cNvPr id="15" name="TextBox 14">
            <a:extLst>
              <a:ext uri="{FF2B5EF4-FFF2-40B4-BE49-F238E27FC236}">
                <a16:creationId xmlns:a16="http://schemas.microsoft.com/office/drawing/2014/main" id="{54A32BE5-1C2D-4B9B-87B8-2D326603A047}"/>
              </a:ext>
            </a:extLst>
          </p:cNvPr>
          <p:cNvSpPr txBox="1"/>
          <p:nvPr/>
        </p:nvSpPr>
        <p:spPr>
          <a:xfrm>
            <a:off x="419100" y="114300"/>
            <a:ext cx="8420099" cy="646331"/>
          </a:xfrm>
          <a:prstGeom prst="rect">
            <a:avLst/>
          </a:prstGeom>
          <a:noFill/>
        </p:spPr>
        <p:txBody>
          <a:bodyPr wrap="square" rtlCol="0" anchor="t">
            <a:spAutoFit/>
          </a:bodyPr>
          <a:lstStyle/>
          <a:p>
            <a:pPr algn="ctr" defTabSz="914400">
              <a:defRPr/>
            </a:pPr>
            <a:r>
              <a:rPr kumimoji="0" lang="en-US" sz="3600" b="1" i="0" u="none" strike="noStrike" kern="1200" cap="none" spc="0" normalizeH="0" baseline="0" noProof="0" dirty="0">
                <a:ln>
                  <a:noFill/>
                </a:ln>
                <a:solidFill>
                  <a:schemeClr val="tx2"/>
                </a:solidFill>
                <a:effectLst/>
                <a:uLnTx/>
                <a:uFillTx/>
                <a:latin typeface="Calibri" panose="020F0502020204030204"/>
                <a:ea typeface="+mn-ea"/>
                <a:cs typeface="+mn-cs"/>
              </a:rPr>
              <a:t>ETAPA 1 </a:t>
            </a:r>
            <a:r>
              <a:rPr kumimoji="0" lang="en-US" sz="3600" b="0" i="0" u="none" strike="noStrike" kern="1200" cap="none" spc="0" normalizeH="0" baseline="0" noProof="0" dirty="0">
                <a:ln>
                  <a:noFill/>
                </a:ln>
                <a:solidFill>
                  <a:schemeClr val="tx2"/>
                </a:solidFill>
                <a:effectLst/>
                <a:uLnTx/>
                <a:uFillTx/>
                <a:latin typeface="Calibri" panose="020F0502020204030204"/>
                <a:ea typeface="+mn-ea"/>
                <a:cs typeface="+mn-cs"/>
              </a:rPr>
              <a:t>– </a:t>
            </a:r>
            <a:r>
              <a:rPr lang="en-US" sz="3600" dirty="0" err="1">
                <a:solidFill>
                  <a:schemeClr val="tx2"/>
                </a:solidFill>
                <a:latin typeface="Calibri" panose="020F0502020204030204"/>
              </a:rPr>
              <a:t>Indicar</a:t>
            </a:r>
            <a:r>
              <a:rPr lang="en-US" sz="3600" dirty="0">
                <a:solidFill>
                  <a:schemeClr val="tx2"/>
                </a:solidFill>
                <a:latin typeface="Calibri" panose="020F0502020204030204"/>
              </a:rPr>
              <a:t> las </a:t>
            </a:r>
            <a:r>
              <a:rPr lang="en-US" sz="3600" dirty="0" err="1">
                <a:solidFill>
                  <a:schemeClr val="tx2"/>
                </a:solidFill>
                <a:latin typeface="Calibri" panose="020F0502020204030204"/>
              </a:rPr>
              <a:t>etapas</a:t>
            </a:r>
            <a:r>
              <a:rPr lang="en-US" sz="3600" dirty="0">
                <a:solidFill>
                  <a:schemeClr val="tx2"/>
                </a:solidFill>
                <a:latin typeface="Calibri" panose="020F0502020204030204"/>
              </a:rPr>
              <a:t> del </a:t>
            </a:r>
            <a:r>
              <a:rPr lang="en-US" sz="3600" dirty="0" err="1">
                <a:solidFill>
                  <a:schemeClr val="tx2"/>
                </a:solidFill>
                <a:latin typeface="Calibri" panose="020F0502020204030204"/>
              </a:rPr>
              <a:t>proceso</a:t>
            </a:r>
            <a:endParaRPr lang="en-US" sz="3600" b="0" i="0" u="none" strike="noStrike" kern="1200" cap="none" spc="0" baseline="0" noProof="0" dirty="0">
              <a:solidFill>
                <a:schemeClr val="tx2"/>
              </a:solidFill>
              <a:latin typeface="Calibri" panose="020F0502020204030204"/>
              <a:cs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6115" y="3006889"/>
            <a:ext cx="3239263" cy="2446389"/>
          </a:xfrm>
          <a:prstGeom prst="rect">
            <a:avLst/>
          </a:prstGeom>
        </p:spPr>
      </p:pic>
      <p:sp>
        <p:nvSpPr>
          <p:cNvPr id="4" name="Slide Number Placeholder 3">
            <a:extLst>
              <a:ext uri="{FF2B5EF4-FFF2-40B4-BE49-F238E27FC236}">
                <a16:creationId xmlns:a16="http://schemas.microsoft.com/office/drawing/2014/main" id="{D5937C14-F75B-4FBF-B8F1-D7A67F9DDD94}"/>
              </a:ext>
            </a:extLst>
          </p:cNvPr>
          <p:cNvSpPr>
            <a:spLocks noGrp="1"/>
          </p:cNvSpPr>
          <p:nvPr>
            <p:ph type="sldNum" sz="quarter" idx="12"/>
          </p:nvPr>
        </p:nvSpPr>
        <p:spPr/>
        <p:txBody>
          <a:bodyPr/>
          <a:lstStyle/>
          <a:p>
            <a:fld id="{0EFD6486-B175-4FBC-B227-54A17EA79893}" type="slidenum">
              <a:rPr lang="en-US" smtClean="0">
                <a:solidFill>
                  <a:prstClr val="white"/>
                </a:solidFill>
              </a:rPr>
              <a:pPr/>
              <a:t>78</a:t>
            </a:fld>
            <a:endParaRPr lang="en-US" dirty="0">
              <a:solidFill>
                <a:prstClr val="white"/>
              </a:solidFill>
            </a:endParaRPr>
          </a:p>
        </p:txBody>
      </p:sp>
    </p:spTree>
    <p:extLst>
      <p:ext uri="{BB962C8B-B14F-4D97-AF65-F5344CB8AC3E}">
        <p14:creationId xmlns:p14="http://schemas.microsoft.com/office/powerpoint/2010/main" val="40059538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750437-CB4B-4BD1-8580-AF704A1B5F9C}"/>
              </a:ext>
            </a:extLst>
          </p:cNvPr>
          <p:cNvSpPr>
            <a:spLocks noGrp="1"/>
          </p:cNvSpPr>
          <p:nvPr>
            <p:ph type="sldNum" sz="quarter" idx="12"/>
          </p:nvPr>
        </p:nvSpPr>
        <p:spPr/>
        <p:txBody>
          <a:bodyPr/>
          <a:lstStyle/>
          <a:p>
            <a:fld id="{0EFD6486-B175-4FBC-B227-54A17EA79893}" type="slidenum">
              <a:rPr lang="en-US" smtClean="0">
                <a:solidFill>
                  <a:prstClr val="white"/>
                </a:solidFill>
              </a:rPr>
              <a:pPr/>
              <a:t>79</a:t>
            </a:fld>
            <a:endParaRPr lang="en-US" dirty="0">
              <a:solidFill>
                <a:prstClr val="white"/>
              </a:solidFill>
            </a:endParaRPr>
          </a:p>
        </p:txBody>
      </p:sp>
      <p:pic>
        <p:nvPicPr>
          <p:cNvPr id="8" name="Picture 7">
            <a:extLst>
              <a:ext uri="{FF2B5EF4-FFF2-40B4-BE49-F238E27FC236}">
                <a16:creationId xmlns:a16="http://schemas.microsoft.com/office/drawing/2014/main" id="{05800613-B89A-418E-A0B8-FAD8A7FE7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403" y="188536"/>
            <a:ext cx="7040880" cy="6004622"/>
          </a:xfrm>
          <a:prstGeom prst="rect">
            <a:avLst/>
          </a:prstGeom>
        </p:spPr>
      </p:pic>
    </p:spTree>
    <p:extLst>
      <p:ext uri="{BB962C8B-B14F-4D97-AF65-F5344CB8AC3E}">
        <p14:creationId xmlns:p14="http://schemas.microsoft.com/office/powerpoint/2010/main" val="2245427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378749"/>
            <a:ext cx="8548604" cy="142612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02" y="2324100"/>
            <a:ext cx="8610600" cy="2643101"/>
          </a:xfrm>
          <a:prstGeom prst="rect">
            <a:avLst/>
          </a:prstGeom>
        </p:spPr>
      </p:pic>
      <p:sp>
        <p:nvSpPr>
          <p:cNvPr id="3" name="Slide Number Placeholder 2">
            <a:extLst>
              <a:ext uri="{FF2B5EF4-FFF2-40B4-BE49-F238E27FC236}">
                <a16:creationId xmlns:a16="http://schemas.microsoft.com/office/drawing/2014/main" id="{632B9914-E64D-4EDE-AA79-7907A296AAB3}"/>
              </a:ext>
            </a:extLst>
          </p:cNvPr>
          <p:cNvSpPr>
            <a:spLocks noGrp="1"/>
          </p:cNvSpPr>
          <p:nvPr>
            <p:ph type="sldNum" sz="quarter" idx="12"/>
          </p:nvPr>
        </p:nvSpPr>
        <p:spPr/>
        <p:txBody>
          <a:bodyPr/>
          <a:lstStyle/>
          <a:p>
            <a:fld id="{0EFD6486-B175-4FBC-B227-54A17EA79893}" type="slidenum">
              <a:rPr lang="en-US" smtClean="0"/>
              <a:t>8</a:t>
            </a:fld>
            <a:endParaRPr lang="en-US"/>
          </a:p>
        </p:txBody>
      </p:sp>
    </p:spTree>
    <p:extLst>
      <p:ext uri="{BB962C8B-B14F-4D97-AF65-F5344CB8AC3E}">
        <p14:creationId xmlns:p14="http://schemas.microsoft.com/office/powerpoint/2010/main" val="16663688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D8D104-9ACE-4B5F-9A01-13A562C6B593}"/>
              </a:ext>
            </a:extLst>
          </p:cNvPr>
          <p:cNvPicPr>
            <a:picLocks noChangeAspect="1"/>
          </p:cNvPicPr>
          <p:nvPr/>
        </p:nvPicPr>
        <p:blipFill rotWithShape="1">
          <a:blip r:embed="rId3">
            <a:extLst>
              <a:ext uri="{28A0092B-C50C-407E-A947-70E740481C1C}">
                <a14:useLocalDpi xmlns:a14="http://schemas.microsoft.com/office/drawing/2010/main" val="0"/>
              </a:ext>
            </a:extLst>
          </a:blip>
          <a:srcRect l="3607" t="6717" r="25802" b="1615"/>
          <a:stretch/>
        </p:blipFill>
        <p:spPr>
          <a:xfrm>
            <a:off x="3309664" y="114301"/>
            <a:ext cx="5676533" cy="6286500"/>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98" y="3120205"/>
            <a:ext cx="3239263" cy="2446389"/>
          </a:xfrm>
          <a:prstGeom prst="rect">
            <a:avLst/>
          </a:prstGeom>
        </p:spPr>
      </p:pic>
      <p:sp>
        <p:nvSpPr>
          <p:cNvPr id="51215" name="Text Box 15"/>
          <p:cNvSpPr txBox="1">
            <a:spLocks noChangeArrowheads="1"/>
          </p:cNvSpPr>
          <p:nvPr/>
        </p:nvSpPr>
        <p:spPr bwMode="auto">
          <a:xfrm>
            <a:off x="157802" y="1246940"/>
            <a:ext cx="292028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p>
            <a:pPr defTabSz="914400" fontAlgn="base">
              <a:spcBef>
                <a:spcPct val="0"/>
              </a:spcBef>
              <a:spcAft>
                <a:spcPct val="0"/>
              </a:spcAft>
              <a:defRPr/>
            </a:pPr>
            <a:r>
              <a:rPr lang="en-US" sz="3200" b="1" dirty="0">
                <a:solidFill>
                  <a:srgbClr val="800000"/>
                </a:solidFill>
                <a:latin typeface="Calibri "/>
                <a:cs typeface="Arial" charset="0"/>
              </a:rPr>
              <a:t>Lista </a:t>
            </a:r>
            <a:r>
              <a:rPr lang="en-US" sz="3200" b="1" dirty="0" err="1">
                <a:solidFill>
                  <a:srgbClr val="800000"/>
                </a:solidFill>
                <a:latin typeface="Calibri "/>
                <a:cs typeface="Arial" charset="0"/>
              </a:rPr>
              <a:t>todos</a:t>
            </a:r>
            <a:r>
              <a:rPr lang="en-US" sz="3200" b="1" dirty="0">
                <a:solidFill>
                  <a:srgbClr val="800000"/>
                </a:solidFill>
                <a:latin typeface="Calibri "/>
                <a:cs typeface="Arial" charset="0"/>
              </a:rPr>
              <a:t> los </a:t>
            </a:r>
            <a:r>
              <a:rPr lang="en-US" sz="3200" b="1" dirty="0" err="1">
                <a:solidFill>
                  <a:srgbClr val="800000"/>
                </a:solidFill>
                <a:latin typeface="Calibri "/>
                <a:cs typeface="Arial" charset="0"/>
              </a:rPr>
              <a:t>pasos</a:t>
            </a:r>
            <a:r>
              <a:rPr lang="en-US" sz="3200" b="1" dirty="0">
                <a:solidFill>
                  <a:srgbClr val="800000"/>
                </a:solidFill>
                <a:latin typeface="Calibri "/>
                <a:cs typeface="Arial" charset="0"/>
              </a:rPr>
              <a:t> </a:t>
            </a:r>
            <a:r>
              <a:rPr kumimoji="0" lang="en-US" sz="3200" b="1" i="0" u="none" strike="noStrike" kern="1200" cap="none" spc="0" normalizeH="0" baseline="0" noProof="0" dirty="0">
                <a:ln>
                  <a:noFill/>
                </a:ln>
                <a:solidFill>
                  <a:srgbClr val="800000"/>
                </a:solidFill>
                <a:effectLst/>
                <a:uLnTx/>
                <a:uFillTx/>
                <a:latin typeface="Calibri "/>
                <a:cs typeface="Arial" charset="0"/>
              </a:rPr>
              <a:t>de </a:t>
            </a:r>
            <a:r>
              <a:rPr kumimoji="0" lang="en-US" sz="3200" b="1" i="0" u="none" strike="noStrike" kern="1200" cap="none" spc="0" normalizeH="0" baseline="0" noProof="0" dirty="0" err="1">
                <a:ln>
                  <a:noFill/>
                </a:ln>
                <a:solidFill>
                  <a:srgbClr val="800000"/>
                </a:solidFill>
                <a:effectLst/>
                <a:uLnTx/>
                <a:uFillTx/>
                <a:latin typeface="Calibri "/>
                <a:cs typeface="Arial" charset="0"/>
              </a:rPr>
              <a:t>procesamiento</a:t>
            </a:r>
            <a:endParaRPr lang="en-US" sz="3200" b="1" i="0" u="none" strike="noStrike" kern="1200" cap="none" spc="0" baseline="0" noProof="0" dirty="0">
              <a:solidFill>
                <a:srgbClr val="800000"/>
              </a:solidFill>
              <a:latin typeface="Calibri "/>
              <a:cs typeface="Arial" charset="0"/>
            </a:endParaRPr>
          </a:p>
        </p:txBody>
      </p:sp>
      <p:sp>
        <p:nvSpPr>
          <p:cNvPr id="32" name="Line 17"/>
          <p:cNvSpPr>
            <a:spLocks noChangeShapeType="1"/>
          </p:cNvSpPr>
          <p:nvPr/>
        </p:nvSpPr>
        <p:spPr bwMode="auto">
          <a:xfrm flipV="1">
            <a:off x="2370137" y="3148737"/>
            <a:ext cx="900907" cy="553582"/>
          </a:xfrm>
          <a:prstGeom prst="line">
            <a:avLst/>
          </a:prstGeom>
          <a:noFill/>
          <a:ln w="25400">
            <a:solidFill>
              <a:schemeClr val="tx2">
                <a:lumMod val="50000"/>
              </a:schemeClr>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22" name="Line 17"/>
          <p:cNvSpPr>
            <a:spLocks noChangeShapeType="1"/>
          </p:cNvSpPr>
          <p:nvPr/>
        </p:nvSpPr>
        <p:spPr bwMode="auto">
          <a:xfrm flipV="1">
            <a:off x="2791325" y="3817092"/>
            <a:ext cx="428182" cy="165992"/>
          </a:xfrm>
          <a:prstGeom prst="line">
            <a:avLst/>
          </a:prstGeom>
          <a:noFill/>
          <a:ln w="25400">
            <a:solidFill>
              <a:schemeClr val="tx2">
                <a:lumMod val="50000"/>
              </a:schemeClr>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29" name="Line 17"/>
          <p:cNvSpPr>
            <a:spLocks noChangeShapeType="1"/>
          </p:cNvSpPr>
          <p:nvPr/>
        </p:nvSpPr>
        <p:spPr bwMode="auto">
          <a:xfrm>
            <a:off x="2320129" y="4522788"/>
            <a:ext cx="1047553" cy="36054"/>
          </a:xfrm>
          <a:prstGeom prst="line">
            <a:avLst/>
          </a:prstGeom>
          <a:noFill/>
          <a:ln w="25400">
            <a:solidFill>
              <a:schemeClr val="tx2">
                <a:lumMod val="50000"/>
              </a:schemeClr>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30" name="Line 17"/>
          <p:cNvSpPr>
            <a:spLocks noChangeShapeType="1"/>
          </p:cNvSpPr>
          <p:nvPr/>
        </p:nvSpPr>
        <p:spPr bwMode="auto">
          <a:xfrm>
            <a:off x="2791325" y="5019831"/>
            <a:ext cx="576357" cy="199869"/>
          </a:xfrm>
          <a:prstGeom prst="line">
            <a:avLst/>
          </a:prstGeom>
          <a:noFill/>
          <a:ln w="25400">
            <a:solidFill>
              <a:schemeClr val="tx2">
                <a:lumMod val="50000"/>
              </a:schemeClr>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31" name="Line 17"/>
          <p:cNvSpPr>
            <a:spLocks noChangeShapeType="1"/>
          </p:cNvSpPr>
          <p:nvPr/>
        </p:nvSpPr>
        <p:spPr bwMode="auto">
          <a:xfrm>
            <a:off x="2610460" y="5530101"/>
            <a:ext cx="757223" cy="567385"/>
          </a:xfrm>
          <a:prstGeom prst="line">
            <a:avLst/>
          </a:prstGeom>
          <a:noFill/>
          <a:ln w="25400">
            <a:solidFill>
              <a:schemeClr val="tx2">
                <a:lumMod val="50000"/>
              </a:schemeClr>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 name="Right Brace 3"/>
          <p:cNvSpPr/>
          <p:nvPr/>
        </p:nvSpPr>
        <p:spPr>
          <a:xfrm>
            <a:off x="4046485" y="2615406"/>
            <a:ext cx="1103695" cy="4114326"/>
          </a:xfrm>
          <a:prstGeom prst="rightBrace">
            <a:avLst>
              <a:gd name="adj1" fmla="val 8333"/>
              <a:gd name="adj2" fmla="val 22214"/>
            </a:avLst>
          </a:prstGeom>
          <a:ln w="25400">
            <a:solidFill>
              <a:srgbClr val="8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p:cNvSpPr txBox="1"/>
          <p:nvPr/>
        </p:nvSpPr>
        <p:spPr>
          <a:xfrm>
            <a:off x="5126350" y="3256216"/>
            <a:ext cx="3987800" cy="1938992"/>
          </a:xfrm>
          <a:prstGeom prst="rect">
            <a:avLst/>
          </a:prstGeom>
          <a:solidFill>
            <a:schemeClr val="bg1"/>
          </a:solidFill>
        </p:spPr>
        <p:txBody>
          <a:bodyPr wrap="square" rtlCol="0" anchor="t">
            <a:spAutoFit/>
          </a:bodyPr>
          <a:lstStyle/>
          <a:p>
            <a:pPr defTabSz="914400" fontAlgn="base">
              <a:spcBef>
                <a:spcPct val="0"/>
              </a:spcBef>
              <a:spcAft>
                <a:spcPct val="0"/>
              </a:spcAft>
              <a:defRPr/>
            </a:pPr>
            <a:r>
              <a:rPr kumimoji="0" lang="en-US" sz="2400" b="1" i="0" u="none" strike="noStrike" kern="1200" cap="none" spc="0" normalizeH="0" baseline="0" noProof="0" dirty="0">
                <a:ln>
                  <a:noFill/>
                </a:ln>
                <a:solidFill>
                  <a:srgbClr val="800000"/>
                </a:solidFill>
                <a:effectLst/>
                <a:uLnTx/>
                <a:uFillTx/>
                <a:latin typeface="Arial" charset="0"/>
                <a:ea typeface="+mn-ea"/>
                <a:cs typeface="Arial" charset="0"/>
              </a:rPr>
              <a:t>Columna 1: </a:t>
            </a:r>
            <a:r>
              <a:rPr lang="en-US" sz="2400" b="1" err="1">
                <a:solidFill>
                  <a:srgbClr val="800000"/>
                </a:solidFill>
                <a:latin typeface="Arial"/>
                <a:cs typeface="Arial"/>
              </a:rPr>
              <a:t>Enumere</a:t>
            </a:r>
            <a:r>
              <a:rPr lang="en-US" sz="2400" b="1" dirty="0">
                <a:solidFill>
                  <a:srgbClr val="800000"/>
                </a:solidFill>
                <a:latin typeface="Arial"/>
                <a:cs typeface="Arial"/>
              </a:rPr>
              <a:t> </a:t>
            </a:r>
            <a:r>
              <a:rPr lang="en-US" sz="2400" b="1" err="1">
                <a:solidFill>
                  <a:srgbClr val="800000"/>
                </a:solidFill>
                <a:latin typeface="Arial"/>
                <a:cs typeface="Arial"/>
              </a:rPr>
              <a:t>todos</a:t>
            </a:r>
            <a:r>
              <a:rPr lang="en-US" sz="2400" b="1" dirty="0">
                <a:solidFill>
                  <a:srgbClr val="800000"/>
                </a:solidFill>
                <a:latin typeface="Arial"/>
                <a:cs typeface="Arial"/>
              </a:rPr>
              <a:t> los </a:t>
            </a:r>
            <a:r>
              <a:rPr lang="en-US" sz="2400" b="1" err="1">
                <a:solidFill>
                  <a:srgbClr val="800000"/>
                </a:solidFill>
                <a:latin typeface="Arial"/>
                <a:cs typeface="Arial"/>
              </a:rPr>
              <a:t>pasos</a:t>
            </a:r>
            <a:r>
              <a:rPr lang="en-US" sz="2400" b="1" dirty="0">
                <a:solidFill>
                  <a:srgbClr val="800000"/>
                </a:solidFill>
                <a:latin typeface="Arial"/>
                <a:cs typeface="Arial"/>
              </a:rPr>
              <a:t> del </a:t>
            </a:r>
            <a:r>
              <a:rPr lang="en-US" sz="2400" b="1" err="1">
                <a:solidFill>
                  <a:srgbClr val="800000"/>
                </a:solidFill>
                <a:latin typeface="Arial"/>
                <a:cs typeface="Arial"/>
              </a:rPr>
              <a:t>proceso</a:t>
            </a:r>
            <a:r>
              <a:rPr lang="en-US" sz="2400" b="1" dirty="0">
                <a:solidFill>
                  <a:srgbClr val="800000"/>
                </a:solidFill>
                <a:latin typeface="Arial"/>
                <a:cs typeface="Arial"/>
              </a:rPr>
              <a:t> </a:t>
            </a:r>
            <a:r>
              <a:rPr lang="en-US" sz="2400" b="1" err="1">
                <a:solidFill>
                  <a:srgbClr val="800000"/>
                </a:solidFill>
                <a:latin typeface="Arial"/>
                <a:cs typeface="Arial"/>
              </a:rPr>
              <a:t>desde</a:t>
            </a:r>
            <a:r>
              <a:rPr lang="en-US" sz="2400" b="1" dirty="0">
                <a:solidFill>
                  <a:srgbClr val="800000"/>
                </a:solidFill>
                <a:latin typeface="Arial"/>
                <a:cs typeface="Arial"/>
              </a:rPr>
              <a:t> el </a:t>
            </a:r>
            <a:r>
              <a:rPr lang="en-US" sz="2400" b="1" err="1">
                <a:solidFill>
                  <a:srgbClr val="800000"/>
                </a:solidFill>
                <a:latin typeface="Arial"/>
                <a:cs typeface="Arial"/>
              </a:rPr>
              <a:t>diagrama</a:t>
            </a:r>
            <a:r>
              <a:rPr lang="en-US" sz="2400" b="1" dirty="0">
                <a:solidFill>
                  <a:srgbClr val="800000"/>
                </a:solidFill>
                <a:latin typeface="Arial"/>
                <a:cs typeface="Arial"/>
              </a:rPr>
              <a:t> de </a:t>
            </a:r>
            <a:r>
              <a:rPr lang="en-US" sz="2400" b="1" err="1">
                <a:solidFill>
                  <a:srgbClr val="800000"/>
                </a:solidFill>
                <a:latin typeface="Arial"/>
                <a:cs typeface="Arial"/>
              </a:rPr>
              <a:t>flujo</a:t>
            </a:r>
            <a:r>
              <a:rPr lang="en-US" sz="2400" b="1" dirty="0">
                <a:solidFill>
                  <a:srgbClr val="800000"/>
                </a:solidFill>
                <a:latin typeface="Arial"/>
                <a:cs typeface="Arial"/>
              </a:rPr>
              <a:t> del </a:t>
            </a:r>
            <a:r>
              <a:rPr lang="en-US" sz="2400" b="1" err="1">
                <a:solidFill>
                  <a:srgbClr val="800000"/>
                </a:solidFill>
                <a:latin typeface="Arial"/>
                <a:cs typeface="Arial"/>
              </a:rPr>
              <a:t>proceso</a:t>
            </a:r>
            <a:endParaRPr lang="en-US" sz="2400">
              <a:cs typeface="Calibri"/>
            </a:endParaRPr>
          </a:p>
        </p:txBody>
      </p:sp>
      <p:sp>
        <p:nvSpPr>
          <p:cNvPr id="2" name="Slide Number Placeholder 1">
            <a:extLst>
              <a:ext uri="{FF2B5EF4-FFF2-40B4-BE49-F238E27FC236}">
                <a16:creationId xmlns:a16="http://schemas.microsoft.com/office/drawing/2014/main" id="{F7F52745-3D42-406E-A0E8-FCCE0ED063F8}"/>
              </a:ext>
            </a:extLst>
          </p:cNvPr>
          <p:cNvSpPr>
            <a:spLocks noGrp="1"/>
          </p:cNvSpPr>
          <p:nvPr>
            <p:ph type="sldNum" sz="quarter" idx="12"/>
          </p:nvPr>
        </p:nvSpPr>
        <p:spPr/>
        <p:txBody>
          <a:bodyPr/>
          <a:lstStyle/>
          <a:p>
            <a:fld id="{0EFD6486-B175-4FBC-B227-54A17EA79893}" type="slidenum">
              <a:rPr lang="en-US" smtClean="0">
                <a:solidFill>
                  <a:prstClr val="white"/>
                </a:solidFill>
              </a:rPr>
              <a:pPr/>
              <a:t>80</a:t>
            </a:fld>
            <a:endParaRPr lang="en-US">
              <a:solidFill>
                <a:prstClr val="white"/>
              </a:solidFill>
            </a:endParaRPr>
          </a:p>
        </p:txBody>
      </p:sp>
    </p:spTree>
    <p:extLst>
      <p:ext uri="{BB962C8B-B14F-4D97-AF65-F5344CB8AC3E}">
        <p14:creationId xmlns:p14="http://schemas.microsoft.com/office/powerpoint/2010/main" val="22557457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480" y="1098831"/>
            <a:ext cx="8487476" cy="1781722"/>
          </a:xfrm>
          <a:prstGeom prst="rect">
            <a:avLst/>
          </a:prstGeom>
        </p:spPr>
      </p:pic>
      <p:sp>
        <p:nvSpPr>
          <p:cNvPr id="7" name="TextBox 6">
            <a:extLst>
              <a:ext uri="{FF2B5EF4-FFF2-40B4-BE49-F238E27FC236}">
                <a16:creationId xmlns:a16="http://schemas.microsoft.com/office/drawing/2014/main" id="{6F004826-FF92-4E49-87E2-452EAEF4DBA2}"/>
              </a:ext>
            </a:extLst>
          </p:cNvPr>
          <p:cNvSpPr txBox="1"/>
          <p:nvPr/>
        </p:nvSpPr>
        <p:spPr>
          <a:xfrm>
            <a:off x="202966" y="112474"/>
            <a:ext cx="8598134" cy="646331"/>
          </a:xfrm>
          <a:prstGeom prst="rect">
            <a:avLst/>
          </a:prstGeom>
          <a:noFill/>
        </p:spPr>
        <p:txBody>
          <a:bodyPr wrap="square" rtlCol="0" anchor="t">
            <a:spAutoFit/>
          </a:bodyPr>
          <a:lstStyle/>
          <a:p>
            <a:pPr algn="ctr" defTabSz="914400">
              <a:defRPr/>
            </a:pPr>
            <a:r>
              <a:rPr kumimoji="0" lang="en-US" sz="3600" b="1" i="0" u="none" strike="noStrike" kern="1200" cap="none" spc="0" normalizeH="0" baseline="0" noProof="0" dirty="0">
                <a:ln>
                  <a:noFill/>
                </a:ln>
                <a:solidFill>
                  <a:schemeClr val="tx2"/>
                </a:solidFill>
                <a:effectLst/>
                <a:uLnTx/>
                <a:uFillTx/>
                <a:latin typeface="Calibri" panose="020F0502020204030204"/>
                <a:ea typeface="+mn-ea"/>
                <a:cs typeface="+mn-cs"/>
              </a:rPr>
              <a:t>ETAPA 2 </a:t>
            </a:r>
            <a:r>
              <a:rPr kumimoji="0" lang="en-US" sz="3600" b="0" i="0" u="none" strike="noStrike" kern="1200" cap="none" spc="0" normalizeH="0" baseline="0" noProof="0" dirty="0">
                <a:ln>
                  <a:noFill/>
                </a:ln>
                <a:solidFill>
                  <a:schemeClr val="tx2"/>
                </a:solidFill>
                <a:effectLst/>
                <a:uLnTx/>
                <a:uFillTx/>
                <a:latin typeface="Calibri" panose="020F0502020204030204"/>
                <a:ea typeface="+mn-ea"/>
                <a:cs typeface="+mn-cs"/>
              </a:rPr>
              <a:t>–</a:t>
            </a:r>
            <a:r>
              <a:rPr lang="en-US" sz="3600" dirty="0">
                <a:solidFill>
                  <a:schemeClr val="tx2"/>
                </a:solidFill>
                <a:latin typeface="Calibri" panose="020F0502020204030204"/>
                <a:cs typeface="Calibri"/>
              </a:rPr>
              <a:t> </a:t>
            </a:r>
            <a:r>
              <a:rPr lang="en-US" sz="3600" dirty="0" err="1">
                <a:solidFill>
                  <a:schemeClr val="tx2"/>
                </a:solidFill>
                <a:latin typeface="Calibri" panose="020F0502020204030204"/>
                <a:cs typeface="Calibri"/>
              </a:rPr>
              <a:t>Identificar</a:t>
            </a:r>
            <a:r>
              <a:rPr lang="en-US" sz="3600" dirty="0">
                <a:solidFill>
                  <a:schemeClr val="tx2"/>
                </a:solidFill>
                <a:latin typeface="Calibri" panose="020F0502020204030204"/>
                <a:cs typeface="Calibri"/>
              </a:rPr>
              <a:t> los </a:t>
            </a:r>
            <a:r>
              <a:rPr lang="en-US" sz="3600" dirty="0" err="1">
                <a:solidFill>
                  <a:schemeClr val="tx2"/>
                </a:solidFill>
                <a:latin typeface="Calibri" panose="020F0502020204030204"/>
                <a:cs typeface="Calibri"/>
              </a:rPr>
              <a:t>peligros</a:t>
            </a:r>
            <a:r>
              <a:rPr lang="en-US" sz="3600" dirty="0">
                <a:solidFill>
                  <a:schemeClr val="tx2"/>
                </a:solidFill>
                <a:latin typeface="Calibri" panose="020F0502020204030204"/>
                <a:cs typeface="Calibri"/>
              </a:rPr>
              <a:t> </a:t>
            </a:r>
            <a:r>
              <a:rPr lang="en-US" sz="3600" dirty="0" err="1">
                <a:solidFill>
                  <a:schemeClr val="tx2"/>
                </a:solidFill>
                <a:latin typeface="Calibri" panose="020F0502020204030204"/>
                <a:cs typeface="Calibri"/>
              </a:rPr>
              <a:t>potencial</a:t>
            </a:r>
            <a:r>
              <a:rPr lang="en-US" sz="3600" dirty="0">
                <a:solidFill>
                  <a:schemeClr val="tx2"/>
                </a:solidFill>
                <a:latin typeface="Calibri" panose="020F0502020204030204"/>
                <a:cs typeface="Calibri"/>
              </a:rPr>
              <a:t> </a:t>
            </a:r>
            <a:endParaRPr lang="en-US" sz="3600" b="0" i="0" u="none" strike="noStrike" kern="1200" cap="none" spc="0" baseline="0" noProof="0" dirty="0">
              <a:solidFill>
                <a:schemeClr val="tx2"/>
              </a:solidFill>
              <a:latin typeface="Calibri" panose="020F0502020204030204"/>
              <a:cs typeface="Calibri"/>
            </a:endParaRPr>
          </a:p>
        </p:txBody>
      </p:sp>
      <p:sp>
        <p:nvSpPr>
          <p:cNvPr id="10" name="TextBox 9">
            <a:extLst>
              <a:ext uri="{FF2B5EF4-FFF2-40B4-BE49-F238E27FC236}">
                <a16:creationId xmlns:a16="http://schemas.microsoft.com/office/drawing/2014/main" id="{384DE535-F46B-4C2E-B54A-862D1AA0F70C}"/>
              </a:ext>
            </a:extLst>
          </p:cNvPr>
          <p:cNvSpPr txBox="1"/>
          <p:nvPr/>
        </p:nvSpPr>
        <p:spPr>
          <a:xfrm>
            <a:off x="545525" y="4117795"/>
            <a:ext cx="4184094" cy="1508105"/>
          </a:xfrm>
          <a:prstGeom prst="rect">
            <a:avLst/>
          </a:prstGeom>
          <a:noFill/>
        </p:spPr>
        <p:txBody>
          <a:bodyPr wrap="none" rtlCol="0">
            <a:spAutoFit/>
          </a:bodyPr>
          <a:lstStyle/>
          <a:p>
            <a:pPr lvl="0" algn="ctr" defTabSz="914400">
              <a:defRPr/>
            </a:pPr>
            <a:endParaRPr lang="es-ES" sz="2000" dirty="0">
              <a:solidFill>
                <a:srgbClr val="4472C4">
                  <a:lumMod val="50000"/>
                </a:srgbClr>
              </a:solidFill>
            </a:endParaRPr>
          </a:p>
          <a:p>
            <a:pPr marL="225425" marR="0" lvl="0" indent="-223838"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sz="2400" b="0" i="0" u="none" strike="noStrike" kern="1200" cap="none" spc="0" normalizeH="0" baseline="0" noProof="0" dirty="0" err="1">
                <a:ln>
                  <a:noFill/>
                </a:ln>
                <a:solidFill>
                  <a:srgbClr val="4472C4">
                    <a:lumMod val="50000"/>
                  </a:srgbClr>
                </a:solidFill>
                <a:effectLst/>
                <a:uLnTx/>
                <a:uFillTx/>
                <a:latin typeface="Calibri" panose="020F0502020204030204"/>
              </a:rPr>
              <a:t>Relacionados</a:t>
            </a:r>
            <a:r>
              <a:rPr kumimoji="0" lang="en-US" sz="2400" b="0" i="0" u="none" strike="noStrike" kern="1200" cap="none" spc="0" normalizeH="0" noProof="0" dirty="0">
                <a:ln>
                  <a:noFill/>
                </a:ln>
                <a:solidFill>
                  <a:srgbClr val="4472C4">
                    <a:lumMod val="50000"/>
                  </a:srgbClr>
                </a:solidFill>
                <a:effectLst/>
                <a:uLnTx/>
                <a:uFillTx/>
                <a:latin typeface="Calibri" panose="020F0502020204030204"/>
              </a:rPr>
              <a:t> con las </a:t>
            </a:r>
            <a:r>
              <a:rPr kumimoji="0" lang="en-US" sz="2400" b="0" i="0" u="none" strike="noStrike" kern="1200" cap="none" spc="0" normalizeH="0" noProof="0" dirty="0" err="1">
                <a:ln>
                  <a:noFill/>
                </a:ln>
                <a:solidFill>
                  <a:srgbClr val="4472C4">
                    <a:lumMod val="50000"/>
                  </a:srgbClr>
                </a:solidFill>
                <a:effectLst/>
                <a:uLnTx/>
                <a:uFillTx/>
                <a:latin typeface="Calibri" panose="020F0502020204030204"/>
              </a:rPr>
              <a:t>especies</a:t>
            </a:r>
            <a:endParaRPr kumimoji="0" lang="en-US" sz="2400" b="0" i="0" u="none" strike="noStrike" kern="1200" cap="none" spc="0" normalizeH="0" baseline="0" noProof="0" dirty="0">
              <a:ln>
                <a:noFill/>
              </a:ln>
              <a:solidFill>
                <a:srgbClr val="4472C4">
                  <a:lumMod val="50000"/>
                </a:srgbClr>
              </a:solidFill>
              <a:effectLst/>
              <a:uLnTx/>
              <a:uFillTx/>
              <a:latin typeface="Calibri" panose="020F0502020204030204"/>
            </a:endParaRPr>
          </a:p>
          <a:p>
            <a:pPr marL="225425" marR="0" lvl="0" indent="-223838"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sz="2400" b="0" i="0" u="none" strike="noStrike" kern="1200" cap="none" spc="0" normalizeH="0" baseline="0" noProof="0" dirty="0" err="1">
                <a:ln>
                  <a:noFill/>
                </a:ln>
                <a:solidFill>
                  <a:srgbClr val="4472C4">
                    <a:lumMod val="50000"/>
                  </a:srgbClr>
                </a:solidFill>
                <a:effectLst/>
                <a:uLnTx/>
                <a:uFillTx/>
                <a:latin typeface="Calibri" panose="020F0502020204030204"/>
              </a:rPr>
              <a:t>Relacionados</a:t>
            </a:r>
            <a:r>
              <a:rPr kumimoji="0" lang="en-US" sz="2400" b="0" i="0" u="none" strike="noStrike" kern="1200" cap="none" spc="0" normalizeH="0" baseline="0" noProof="0" dirty="0">
                <a:ln>
                  <a:noFill/>
                </a:ln>
                <a:solidFill>
                  <a:srgbClr val="4472C4">
                    <a:lumMod val="50000"/>
                  </a:srgbClr>
                </a:solidFill>
                <a:effectLst/>
                <a:uLnTx/>
                <a:uFillTx/>
                <a:latin typeface="Calibri" panose="020F0502020204030204"/>
              </a:rPr>
              <a:t> con los </a:t>
            </a:r>
            <a:r>
              <a:rPr kumimoji="0" lang="en-US" sz="2400" b="0" i="0" u="none" strike="noStrike" kern="1200" cap="none" spc="0" normalizeH="0" baseline="0" noProof="0" dirty="0" err="1">
                <a:ln>
                  <a:noFill/>
                </a:ln>
                <a:solidFill>
                  <a:srgbClr val="4472C4">
                    <a:lumMod val="50000"/>
                  </a:srgbClr>
                </a:solidFill>
                <a:effectLst/>
                <a:uLnTx/>
                <a:uFillTx/>
                <a:latin typeface="Calibri" panose="020F0502020204030204"/>
              </a:rPr>
              <a:t>procesos</a:t>
            </a:r>
            <a:endParaRPr kumimoji="0" lang="en-US" sz="2400" b="0" i="0" u="none" strike="noStrike" kern="1200" cap="none" spc="0" normalizeH="0" baseline="0" noProof="0" dirty="0">
              <a:ln>
                <a:noFill/>
              </a:ln>
              <a:solidFill>
                <a:srgbClr val="4472C4">
                  <a:lumMod val="50000"/>
                </a:srgbClr>
              </a:solidFill>
              <a:effectLst/>
              <a:uLnTx/>
              <a:uFillTx/>
              <a:latin typeface="Calibri" panose="020F0502020204030204"/>
            </a:endParaRPr>
          </a:p>
          <a:p>
            <a:pPr marL="225425" lvl="0" defTabSz="914400">
              <a:defRPr/>
            </a:pPr>
            <a:r>
              <a:rPr lang="en-US" sz="2400" dirty="0">
                <a:solidFill>
                  <a:srgbClr val="4472C4">
                    <a:lumMod val="50000"/>
                  </a:srgbClr>
                </a:solidFill>
                <a:latin typeface="Calibri" panose="020F0502020204030204"/>
              </a:rPr>
              <a:t>(</a:t>
            </a:r>
            <a:r>
              <a:rPr lang="es-ES" sz="2400" dirty="0">
                <a:solidFill>
                  <a:schemeClr val="tx2"/>
                </a:solidFill>
              </a:rPr>
              <a:t>Guía</a:t>
            </a:r>
            <a:r>
              <a:rPr lang="en-US" sz="2400" dirty="0">
                <a:solidFill>
                  <a:srgbClr val="4472C4">
                    <a:lumMod val="50000"/>
                  </a:srgbClr>
                </a:solidFill>
                <a:latin typeface="Calibri" panose="020F0502020204030204"/>
              </a:rPr>
              <a:t> de la FDA)</a:t>
            </a:r>
            <a:endParaRPr kumimoji="0" lang="en-US" sz="2400" b="0" i="0" u="none" strike="noStrike" kern="1200" cap="none" spc="0" normalizeH="0" baseline="0" noProof="0" dirty="0">
              <a:ln>
                <a:noFill/>
              </a:ln>
              <a:solidFill>
                <a:srgbClr val="4472C4">
                  <a:lumMod val="50000"/>
                </a:srgbClr>
              </a:solidFill>
              <a:effectLst/>
              <a:uLnTx/>
              <a:uFillTx/>
              <a:latin typeface="Calibri" panose="020F0502020204030204"/>
            </a:endParaRPr>
          </a:p>
        </p:txBody>
      </p:sp>
      <p:sp>
        <p:nvSpPr>
          <p:cNvPr id="3" name="Left Brace 2">
            <a:extLst>
              <a:ext uri="{FF2B5EF4-FFF2-40B4-BE49-F238E27FC236}">
                <a16:creationId xmlns:a16="http://schemas.microsoft.com/office/drawing/2014/main" id="{EE4E99A1-CF91-47F0-86AA-CDA219F1B10A}"/>
              </a:ext>
            </a:extLst>
          </p:cNvPr>
          <p:cNvSpPr/>
          <p:nvPr/>
        </p:nvSpPr>
        <p:spPr>
          <a:xfrm>
            <a:off x="4544560" y="2949302"/>
            <a:ext cx="650259" cy="3149840"/>
          </a:xfrm>
          <a:prstGeom prst="leftBrace">
            <a:avLst>
              <a:gd name="adj1" fmla="val 8333"/>
              <a:gd name="adj2" fmla="val 45354"/>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4633" y="3040577"/>
            <a:ext cx="3954880" cy="2970099"/>
          </a:xfrm>
          <a:prstGeom prst="rect">
            <a:avLst/>
          </a:prstGeom>
        </p:spPr>
      </p:pic>
      <p:sp>
        <p:nvSpPr>
          <p:cNvPr id="2" name="Slide Number Placeholder 1">
            <a:extLst>
              <a:ext uri="{FF2B5EF4-FFF2-40B4-BE49-F238E27FC236}">
                <a16:creationId xmlns:a16="http://schemas.microsoft.com/office/drawing/2014/main" id="{FEF36FBF-0B09-4524-B268-5F1BB379A2F5}"/>
              </a:ext>
            </a:extLst>
          </p:cNvPr>
          <p:cNvSpPr>
            <a:spLocks noGrp="1"/>
          </p:cNvSpPr>
          <p:nvPr>
            <p:ph type="sldNum" sz="quarter" idx="12"/>
          </p:nvPr>
        </p:nvSpPr>
        <p:spPr/>
        <p:txBody>
          <a:bodyPr/>
          <a:lstStyle/>
          <a:p>
            <a:fld id="{0EFD6486-B175-4FBC-B227-54A17EA79893}" type="slidenum">
              <a:rPr lang="en-US" smtClean="0">
                <a:solidFill>
                  <a:prstClr val="white"/>
                </a:solidFill>
              </a:rPr>
              <a:pPr/>
              <a:t>81</a:t>
            </a:fld>
            <a:endParaRPr lang="en-US" dirty="0">
              <a:solidFill>
                <a:prstClr val="white"/>
              </a:solidFill>
            </a:endParaRPr>
          </a:p>
        </p:txBody>
      </p:sp>
      <p:sp>
        <p:nvSpPr>
          <p:cNvPr id="13" name="Rectangle 12">
            <a:extLst>
              <a:ext uri="{FF2B5EF4-FFF2-40B4-BE49-F238E27FC236}">
                <a16:creationId xmlns:a16="http://schemas.microsoft.com/office/drawing/2014/main" id="{5025CCB5-EA3C-4724-903C-D28A1D0F181A}"/>
              </a:ext>
            </a:extLst>
          </p:cNvPr>
          <p:cNvSpPr/>
          <p:nvPr/>
        </p:nvSpPr>
        <p:spPr>
          <a:xfrm>
            <a:off x="325126" y="3257393"/>
            <a:ext cx="4572000" cy="1077218"/>
          </a:xfrm>
          <a:prstGeom prst="rect">
            <a:avLst/>
          </a:prstGeom>
        </p:spPr>
        <p:txBody>
          <a:bodyPr>
            <a:spAutoFit/>
          </a:bodyPr>
          <a:lstStyle/>
          <a:p>
            <a:r>
              <a:rPr lang="es-ES" sz="3200" dirty="0">
                <a:solidFill>
                  <a:schemeClr val="tx2"/>
                </a:solidFill>
                <a:latin typeface="Calibri" panose="020F0502020204030204"/>
              </a:rPr>
              <a:t>Peligros para la inocuidad de pescados y mariscos</a:t>
            </a:r>
            <a:endParaRPr lang="en-US" sz="3200" dirty="0">
              <a:solidFill>
                <a:schemeClr val="tx2"/>
              </a:solidFill>
              <a:latin typeface="Calibri" panose="020F0502020204030204"/>
            </a:endParaRPr>
          </a:p>
        </p:txBody>
      </p:sp>
    </p:spTree>
    <p:extLst>
      <p:ext uri="{BB962C8B-B14F-4D97-AF65-F5344CB8AC3E}">
        <p14:creationId xmlns:p14="http://schemas.microsoft.com/office/powerpoint/2010/main" val="38101547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rot="21088253">
            <a:off x="1946932" y="2278699"/>
            <a:ext cx="2369524" cy="3108960"/>
          </a:xfrm>
          <a:prstGeom prst="rect">
            <a:avLst/>
          </a:prstGeom>
        </p:spPr>
      </p:pic>
      <p:sp>
        <p:nvSpPr>
          <p:cNvPr id="10" name="TextBox 9">
            <a:extLst>
              <a:ext uri="{FF2B5EF4-FFF2-40B4-BE49-F238E27FC236}">
                <a16:creationId xmlns:a16="http://schemas.microsoft.com/office/drawing/2014/main" id="{22A731F2-F048-4965-80DA-93FCD5A9699A}"/>
              </a:ext>
            </a:extLst>
          </p:cNvPr>
          <p:cNvSpPr txBox="1"/>
          <p:nvPr/>
        </p:nvSpPr>
        <p:spPr>
          <a:xfrm>
            <a:off x="469968" y="1464610"/>
            <a:ext cx="2605454" cy="404406"/>
          </a:xfrm>
          <a:prstGeom prst="rect">
            <a:avLst/>
          </a:prstGeom>
          <a:noFill/>
        </p:spPr>
        <p:txBody>
          <a:bodyPr wrap="square" rtlCol="0" anchor="t">
            <a:spAutoFit/>
          </a:bodyPr>
          <a:lstStyle>
            <a:defPPr>
              <a:defRPr lang="en-US"/>
            </a:defPPr>
            <a:lvl1pPr algn="ctr">
              <a:lnSpc>
                <a:spcPts val="2400"/>
              </a:lnSpc>
              <a:defRPr sz="2400">
                <a:solidFill>
                  <a:schemeClr val="tx2"/>
                </a:solidFill>
              </a:defRPr>
            </a:lvl1pPr>
          </a:lstStyle>
          <a:p>
            <a:r>
              <a:rPr lang="en-US" dirty="0"/>
              <a:t>(</a:t>
            </a:r>
            <a:r>
              <a:rPr lang="en-US" dirty="0" err="1"/>
              <a:t>Tabla</a:t>
            </a:r>
            <a:r>
              <a:rPr lang="en-US" dirty="0"/>
              <a:t> 3-2, </a:t>
            </a:r>
            <a:r>
              <a:rPr lang="en-US" dirty="0" err="1"/>
              <a:t>pág</a:t>
            </a:r>
            <a:r>
              <a:rPr lang="en-US" dirty="0"/>
              <a:t>. 31)</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084" y="114300"/>
            <a:ext cx="8293832" cy="135237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0160" y="1591220"/>
            <a:ext cx="3749040" cy="4754880"/>
          </a:xfrm>
          <a:prstGeom prst="rect">
            <a:avLst/>
          </a:prstGeom>
        </p:spPr>
      </p:pic>
      <p:sp>
        <p:nvSpPr>
          <p:cNvPr id="4" name="Slide Number Placeholder 3">
            <a:extLst>
              <a:ext uri="{FF2B5EF4-FFF2-40B4-BE49-F238E27FC236}">
                <a16:creationId xmlns:a16="http://schemas.microsoft.com/office/drawing/2014/main" id="{92B27864-AAAA-4D28-AED4-720F3DC4600D}"/>
              </a:ext>
            </a:extLst>
          </p:cNvPr>
          <p:cNvSpPr>
            <a:spLocks noGrp="1"/>
          </p:cNvSpPr>
          <p:nvPr>
            <p:ph type="sldNum" sz="quarter" idx="12"/>
          </p:nvPr>
        </p:nvSpPr>
        <p:spPr/>
        <p:txBody>
          <a:bodyPr/>
          <a:lstStyle/>
          <a:p>
            <a:fld id="{0EFD6486-B175-4FBC-B227-54A17EA79893}" type="slidenum">
              <a:rPr lang="en-US" smtClean="0">
                <a:solidFill>
                  <a:prstClr val="white"/>
                </a:solidFill>
              </a:rPr>
              <a:pPr/>
              <a:t>82</a:t>
            </a:fld>
            <a:endParaRPr lang="en-US" dirty="0">
              <a:solidFill>
                <a:prstClr val="white"/>
              </a:solidFill>
            </a:endParaRPr>
          </a:p>
        </p:txBody>
      </p:sp>
    </p:spTree>
    <p:extLst>
      <p:ext uri="{BB962C8B-B14F-4D97-AF65-F5344CB8AC3E}">
        <p14:creationId xmlns:p14="http://schemas.microsoft.com/office/powerpoint/2010/main" val="22443202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7BA956-2B89-40C2-9667-3D2909CF9687}"/>
              </a:ext>
            </a:extLst>
          </p:cNvPr>
          <p:cNvSpPr txBox="1"/>
          <p:nvPr/>
        </p:nvSpPr>
        <p:spPr>
          <a:xfrm>
            <a:off x="246075" y="114300"/>
            <a:ext cx="8593125" cy="646331"/>
          </a:xfrm>
          <a:prstGeom prst="rect">
            <a:avLst/>
          </a:prstGeom>
          <a:noFill/>
          <a:ln>
            <a:noFill/>
          </a:ln>
        </p:spPr>
        <p:txBody>
          <a:bodyPr wrap="square" rtlCol="0" anchor="t">
            <a:spAutoFit/>
          </a:bodyPr>
          <a:lstStyle/>
          <a:p>
            <a:pPr algn="ctr" defTabSz="914400">
              <a:defRPr/>
            </a:pPr>
            <a:r>
              <a:rPr lang="en-US" sz="3600" noProof="0" dirty="0" err="1">
                <a:solidFill>
                  <a:schemeClr val="tx2"/>
                </a:solidFill>
                <a:latin typeface="Calibri" panose="020F0502020204030204"/>
              </a:rPr>
              <a:t>Relacionados</a:t>
            </a:r>
            <a:r>
              <a:rPr lang="en-US" sz="3600" noProof="0" dirty="0">
                <a:solidFill>
                  <a:schemeClr val="tx2"/>
                </a:solidFill>
                <a:latin typeface="Calibri" panose="020F0502020204030204"/>
              </a:rPr>
              <a:t> con las </a:t>
            </a:r>
            <a:r>
              <a:rPr lang="en-US" sz="3600" noProof="0" dirty="0" err="1">
                <a:solidFill>
                  <a:schemeClr val="tx2"/>
                </a:solidFill>
                <a:latin typeface="Calibri" panose="020F0502020204030204"/>
              </a:rPr>
              <a:t>especies</a:t>
            </a:r>
            <a:r>
              <a:rPr lang="en-US" sz="3600" noProof="0" dirty="0">
                <a:solidFill>
                  <a:schemeClr val="tx2"/>
                </a:solidFill>
                <a:latin typeface="Calibri" panose="020F0502020204030204"/>
              </a:rPr>
              <a:t> </a:t>
            </a:r>
            <a:r>
              <a:rPr kumimoji="0" lang="en-US" sz="2400" b="0" i="0" u="none" strike="noStrike" kern="1200" cap="none" spc="0" normalizeH="0" baseline="0" noProof="0" dirty="0">
                <a:ln>
                  <a:noFill/>
                </a:ln>
                <a:solidFill>
                  <a:schemeClr val="tx2"/>
                </a:solidFill>
                <a:effectLst/>
                <a:uLnTx/>
                <a:uFillTx/>
                <a:latin typeface="Calibri" panose="020F0502020204030204"/>
                <a:ea typeface="+mn-ea"/>
                <a:cs typeface="+mn-cs"/>
              </a:rPr>
              <a:t>(La </a:t>
            </a:r>
            <a:r>
              <a:rPr lang="en-US" sz="2400" dirty="0" err="1">
                <a:solidFill>
                  <a:schemeClr val="tx2"/>
                </a:solidFill>
                <a:latin typeface="Calibri" panose="020F0502020204030204"/>
              </a:rPr>
              <a:t>Guía</a:t>
            </a:r>
            <a:r>
              <a:rPr lang="en-US" sz="2400" dirty="0">
                <a:solidFill>
                  <a:schemeClr val="tx2"/>
                </a:solidFill>
                <a:latin typeface="Calibri" panose="020F0502020204030204"/>
              </a:rPr>
              <a:t>, </a:t>
            </a:r>
            <a:r>
              <a:rPr lang="en-US" sz="2400" dirty="0" err="1">
                <a:solidFill>
                  <a:schemeClr val="tx2"/>
                </a:solidFill>
              </a:rPr>
              <a:t>pág</a:t>
            </a:r>
            <a:r>
              <a:rPr lang="en-US" sz="2400" dirty="0">
                <a:solidFill>
                  <a:schemeClr val="tx2"/>
                </a:solidFill>
              </a:rPr>
              <a:t>.</a:t>
            </a:r>
            <a:r>
              <a:rPr kumimoji="0" lang="en-US" sz="2400" b="0" i="0" u="none" strike="noStrike" kern="1200" cap="none" spc="0" normalizeH="0" baseline="0" noProof="0" dirty="0">
                <a:ln>
                  <a:noFill/>
                </a:ln>
                <a:solidFill>
                  <a:schemeClr val="tx2"/>
                </a:solidFill>
                <a:effectLst/>
                <a:uLnTx/>
                <a:uFillTx/>
                <a:latin typeface="Calibri" panose="020F0502020204030204"/>
                <a:ea typeface="+mn-ea"/>
                <a:cs typeface="+mn-cs"/>
              </a:rPr>
              <a:t> 46)</a:t>
            </a:r>
            <a:endParaRPr lang="en-US" sz="3200" b="0" i="0" u="none" strike="noStrike" kern="1200" cap="none" spc="0" baseline="0" noProof="0" dirty="0">
              <a:solidFill>
                <a:schemeClr val="tx2"/>
              </a:solidFill>
              <a:latin typeface="Calibri" panose="020F0502020204030204"/>
              <a:cs typeface="Calibri"/>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865163"/>
            <a:ext cx="8382000" cy="5032192"/>
          </a:xfrm>
          <a:prstGeom prst="rect">
            <a:avLst/>
          </a:prstGeom>
        </p:spPr>
      </p:pic>
      <p:sp>
        <p:nvSpPr>
          <p:cNvPr id="3" name="Slide Number Placeholder 2">
            <a:extLst>
              <a:ext uri="{FF2B5EF4-FFF2-40B4-BE49-F238E27FC236}">
                <a16:creationId xmlns:a16="http://schemas.microsoft.com/office/drawing/2014/main" id="{AB26B327-C09A-48E8-A6BC-E4B9D7A128E7}"/>
              </a:ext>
            </a:extLst>
          </p:cNvPr>
          <p:cNvSpPr>
            <a:spLocks noGrp="1"/>
          </p:cNvSpPr>
          <p:nvPr>
            <p:ph type="sldNum" sz="quarter" idx="12"/>
          </p:nvPr>
        </p:nvSpPr>
        <p:spPr/>
        <p:txBody>
          <a:bodyPr/>
          <a:lstStyle/>
          <a:p>
            <a:fld id="{0EFD6486-B175-4FBC-B227-54A17EA79893}" type="slidenum">
              <a:rPr lang="en-US" smtClean="0">
                <a:solidFill>
                  <a:prstClr val="white"/>
                </a:solidFill>
              </a:rPr>
              <a:pPr/>
              <a:t>83</a:t>
            </a:fld>
            <a:endParaRPr lang="en-US" dirty="0">
              <a:solidFill>
                <a:prstClr val="white"/>
              </a:solidFill>
            </a:endParaRPr>
          </a:p>
        </p:txBody>
      </p:sp>
    </p:spTree>
    <p:extLst>
      <p:ext uri="{BB962C8B-B14F-4D97-AF65-F5344CB8AC3E}">
        <p14:creationId xmlns:p14="http://schemas.microsoft.com/office/powerpoint/2010/main" val="5923128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4ADEEFF-42D6-4E77-8C77-A44DF9151373}"/>
              </a:ext>
            </a:extLst>
          </p:cNvPr>
          <p:cNvSpPr txBox="1"/>
          <p:nvPr/>
        </p:nvSpPr>
        <p:spPr>
          <a:xfrm>
            <a:off x="221888" y="114300"/>
            <a:ext cx="8617312" cy="646331"/>
          </a:xfrm>
          <a:prstGeom prst="rect">
            <a:avLst/>
          </a:prstGeom>
          <a:noFill/>
        </p:spPr>
        <p:txBody>
          <a:bodyPr wrap="square" rtlCol="0" anchor="t">
            <a:spAutoFit/>
          </a:bodyPr>
          <a:lstStyle/>
          <a:p>
            <a:pPr lvl="0" algn="ctr">
              <a:defRPr/>
            </a:pPr>
            <a:r>
              <a:rPr kumimoji="0" lang="en-US" sz="3600" b="0" i="0" u="none" strike="noStrike" kern="1200" cap="none" spc="0" normalizeH="0" baseline="0" noProof="0" dirty="0" err="1">
                <a:ln>
                  <a:noFill/>
                </a:ln>
                <a:solidFill>
                  <a:srgbClr val="44546A"/>
                </a:solidFill>
                <a:effectLst/>
                <a:uLnTx/>
                <a:uFillTx/>
                <a:latin typeface="Calibri" panose="020F0502020204030204"/>
                <a:ea typeface="+mn-ea"/>
                <a:cs typeface="+mn-cs"/>
              </a:rPr>
              <a:t>Relacionados</a:t>
            </a:r>
            <a:r>
              <a:rPr kumimoji="0" lang="en-US" sz="3600" b="0" i="0" u="none" strike="noStrike" kern="1200" cap="none" spc="0" normalizeH="0" baseline="0" noProof="0" dirty="0">
                <a:ln>
                  <a:noFill/>
                </a:ln>
                <a:solidFill>
                  <a:srgbClr val="44546A"/>
                </a:solidFill>
                <a:effectLst/>
                <a:uLnTx/>
                <a:uFillTx/>
                <a:latin typeface="Calibri" panose="020F0502020204030204"/>
                <a:ea typeface="+mn-ea"/>
                <a:cs typeface="+mn-cs"/>
              </a:rPr>
              <a:t> con los </a:t>
            </a:r>
            <a:r>
              <a:rPr kumimoji="0" lang="en-US" sz="3600" b="0" i="0" u="none" strike="noStrike" kern="1200" cap="none" spc="0" normalizeH="0" baseline="0" noProof="0" dirty="0" err="1">
                <a:ln>
                  <a:noFill/>
                </a:ln>
                <a:solidFill>
                  <a:srgbClr val="44546A"/>
                </a:solidFill>
                <a:effectLst/>
                <a:uLnTx/>
                <a:uFillTx/>
                <a:latin typeface="Calibri" panose="020F0502020204030204"/>
                <a:ea typeface="+mn-ea"/>
                <a:cs typeface="+mn-cs"/>
              </a:rPr>
              <a:t>procesos</a:t>
            </a:r>
            <a:endParaRPr kumimoji="0" lang="en-US" sz="3200" b="0" i="0" u="none" strike="noStrike" kern="1200" cap="none" spc="0" normalizeH="0" baseline="0" noProof="0" dirty="0">
              <a:ln>
                <a:noFill/>
              </a:ln>
              <a:solidFill>
                <a:srgbClr val="44546A"/>
              </a:solidFill>
              <a:effectLst/>
              <a:uLnTx/>
              <a:uFillTx/>
              <a:latin typeface="Calibri" panose="020F0502020204030204"/>
              <a:ea typeface="+mn-ea"/>
              <a:cs typeface="+mn-cs"/>
            </a:endParaRPr>
          </a:p>
        </p:txBody>
      </p:sp>
      <p:sp>
        <p:nvSpPr>
          <p:cNvPr id="3" name="TextBox 2"/>
          <p:cNvSpPr txBox="1"/>
          <p:nvPr/>
        </p:nvSpPr>
        <p:spPr>
          <a:xfrm>
            <a:off x="221888" y="2234117"/>
            <a:ext cx="2749485" cy="2251770"/>
          </a:xfrm>
          <a:prstGeom prst="rect">
            <a:avLst/>
          </a:prstGeom>
          <a:noFill/>
          <a:ln>
            <a:noFill/>
          </a:ln>
        </p:spPr>
        <p:txBody>
          <a:bodyPr wrap="square" rtlCol="0" anchor="t">
            <a:spAutoFit/>
          </a:bodyPr>
          <a:lstStyle/>
          <a:p>
            <a:pPr defTabSz="914400">
              <a:lnSpc>
                <a:spcPts val="2800"/>
              </a:lnSpc>
              <a:defRPr/>
            </a:pPr>
            <a:r>
              <a:rPr lang="en-US" sz="2800" dirty="0">
                <a:solidFill>
                  <a:schemeClr val="tx2"/>
                </a:solidFill>
                <a:latin typeface="Calibri" panose="020F0502020204030204"/>
                <a:cs typeface="Calibri"/>
              </a:rPr>
              <a:t>Lea </a:t>
            </a:r>
            <a:r>
              <a:rPr lang="en-US" sz="2800" dirty="0" err="1">
                <a:solidFill>
                  <a:schemeClr val="tx2"/>
                </a:solidFill>
                <a:latin typeface="Calibri" panose="020F0502020204030204"/>
                <a:cs typeface="Calibri"/>
              </a:rPr>
              <a:t>cuidadosamente</a:t>
            </a:r>
            <a:r>
              <a:rPr lang="en-US" sz="2800" dirty="0">
                <a:solidFill>
                  <a:schemeClr val="tx2"/>
                </a:solidFill>
                <a:latin typeface="Calibri" panose="020F0502020204030204"/>
                <a:cs typeface="Calibri"/>
              </a:rPr>
              <a:t> </a:t>
            </a:r>
            <a:r>
              <a:rPr lang="en-US" sz="2800" dirty="0" err="1">
                <a:solidFill>
                  <a:schemeClr val="tx2"/>
                </a:solidFill>
                <a:latin typeface="Calibri" panose="020F0502020204030204"/>
                <a:cs typeface="Calibri"/>
              </a:rPr>
              <a:t>cada</a:t>
            </a:r>
            <a:r>
              <a:rPr lang="en-US" sz="2800" dirty="0">
                <a:solidFill>
                  <a:schemeClr val="tx2"/>
                </a:solidFill>
                <a:latin typeface="Calibri" panose="020F0502020204030204"/>
                <a:cs typeface="Calibri"/>
              </a:rPr>
              <a:t> </a:t>
            </a:r>
            <a:r>
              <a:rPr lang="en-US" sz="2800" dirty="0" err="1">
                <a:solidFill>
                  <a:schemeClr val="tx2"/>
                </a:solidFill>
                <a:latin typeface="Calibri" panose="020F0502020204030204"/>
                <a:cs typeface="Calibri"/>
              </a:rPr>
              <a:t>descripción</a:t>
            </a:r>
            <a:r>
              <a:rPr lang="en-US" sz="2800" dirty="0">
                <a:solidFill>
                  <a:schemeClr val="tx2"/>
                </a:solidFill>
                <a:latin typeface="Calibri" panose="020F0502020204030204"/>
                <a:cs typeface="Calibri"/>
              </a:rPr>
              <a:t> del </a:t>
            </a:r>
            <a:r>
              <a:rPr lang="en-US" sz="2800" dirty="0" err="1">
                <a:solidFill>
                  <a:schemeClr val="tx2"/>
                </a:solidFill>
                <a:latin typeface="Calibri" panose="020F0502020204030204"/>
                <a:cs typeface="Calibri"/>
              </a:rPr>
              <a:t>producto</a:t>
            </a:r>
            <a:r>
              <a:rPr lang="en-US" sz="2800" dirty="0">
                <a:solidFill>
                  <a:schemeClr val="tx2"/>
                </a:solidFill>
                <a:latin typeface="Calibri" panose="020F0502020204030204"/>
                <a:cs typeface="Calibri"/>
              </a:rPr>
              <a:t> </a:t>
            </a:r>
            <a:r>
              <a:rPr lang="en-US" sz="2800" dirty="0" err="1">
                <a:solidFill>
                  <a:schemeClr val="tx2"/>
                </a:solidFill>
                <a:latin typeface="Calibri" panose="020F0502020204030204"/>
                <a:cs typeface="Calibri"/>
              </a:rPr>
              <a:t>terminado</a:t>
            </a:r>
            <a:r>
              <a:rPr lang="en-US" sz="2800" dirty="0">
                <a:solidFill>
                  <a:schemeClr val="tx2"/>
                </a:solidFill>
                <a:latin typeface="Calibri" panose="020F0502020204030204"/>
                <a:cs typeface="Calibri"/>
              </a:rPr>
              <a:t> y el </a:t>
            </a:r>
            <a:r>
              <a:rPr lang="en-US" sz="2800" dirty="0" err="1">
                <a:solidFill>
                  <a:schemeClr val="tx2"/>
                </a:solidFill>
                <a:latin typeface="Calibri" panose="020F0502020204030204"/>
                <a:cs typeface="Calibri"/>
              </a:rPr>
              <a:t>tipo</a:t>
            </a:r>
            <a:r>
              <a:rPr lang="en-US" sz="2800" dirty="0">
                <a:solidFill>
                  <a:schemeClr val="tx2"/>
                </a:solidFill>
                <a:latin typeface="Calibri" panose="020F0502020204030204"/>
                <a:cs typeface="Calibri"/>
              </a:rPr>
              <a:t> de </a:t>
            </a:r>
            <a:r>
              <a:rPr lang="en-US" sz="2800" dirty="0" err="1">
                <a:solidFill>
                  <a:schemeClr val="tx2"/>
                </a:solidFill>
                <a:latin typeface="Calibri" panose="020F0502020204030204"/>
                <a:cs typeface="Calibri"/>
              </a:rPr>
              <a:t>empaque</a:t>
            </a:r>
            <a:endParaRPr lang="en-US" sz="2800" b="0" i="0" u="none" strike="noStrike" kern="1200" cap="none" spc="0" baseline="0" noProof="0" dirty="0">
              <a:solidFill>
                <a:schemeClr val="tx2"/>
              </a:solidFill>
              <a:latin typeface="Calibri" panose="020F0502020204030204"/>
              <a:cs typeface="Calibri"/>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1163" y="914616"/>
            <a:ext cx="5508037" cy="5028767"/>
          </a:xfrm>
          <a:prstGeom prst="rect">
            <a:avLst/>
          </a:prstGeom>
        </p:spPr>
      </p:pic>
      <p:sp>
        <p:nvSpPr>
          <p:cNvPr id="2" name="Slide Number Placeholder 1">
            <a:extLst>
              <a:ext uri="{FF2B5EF4-FFF2-40B4-BE49-F238E27FC236}">
                <a16:creationId xmlns:a16="http://schemas.microsoft.com/office/drawing/2014/main" id="{5BDF0F10-66BF-4F58-AE73-55432BD1D514}"/>
              </a:ext>
            </a:extLst>
          </p:cNvPr>
          <p:cNvSpPr>
            <a:spLocks noGrp="1"/>
          </p:cNvSpPr>
          <p:nvPr>
            <p:ph type="sldNum" sz="quarter" idx="12"/>
          </p:nvPr>
        </p:nvSpPr>
        <p:spPr/>
        <p:txBody>
          <a:bodyPr/>
          <a:lstStyle/>
          <a:p>
            <a:fld id="{0EFD6486-B175-4FBC-B227-54A17EA79893}" type="slidenum">
              <a:rPr lang="en-US" smtClean="0">
                <a:solidFill>
                  <a:prstClr val="white"/>
                </a:solidFill>
              </a:rPr>
              <a:pPr/>
              <a:t>84</a:t>
            </a:fld>
            <a:endParaRPr lang="en-US" dirty="0">
              <a:solidFill>
                <a:prstClr val="white"/>
              </a:solidFill>
            </a:endParaRPr>
          </a:p>
        </p:txBody>
      </p:sp>
      <p:grpSp>
        <p:nvGrpSpPr>
          <p:cNvPr id="11" name="Group 10">
            <a:extLst>
              <a:ext uri="{FF2B5EF4-FFF2-40B4-BE49-F238E27FC236}">
                <a16:creationId xmlns:a16="http://schemas.microsoft.com/office/drawing/2014/main" id="{CACE16D6-D4FB-40DF-851B-B7F3C0ECD983}"/>
              </a:ext>
            </a:extLst>
          </p:cNvPr>
          <p:cNvGrpSpPr/>
          <p:nvPr/>
        </p:nvGrpSpPr>
        <p:grpSpPr>
          <a:xfrm>
            <a:off x="429624" y="520699"/>
            <a:ext cx="1262407" cy="1596603"/>
            <a:chOff x="378435" y="1309006"/>
            <a:chExt cx="1262407" cy="1596603"/>
          </a:xfrm>
        </p:grpSpPr>
        <p:sp>
          <p:nvSpPr>
            <p:cNvPr id="8" name="Explosion: 8 Points 7">
              <a:extLst>
                <a:ext uri="{FF2B5EF4-FFF2-40B4-BE49-F238E27FC236}">
                  <a16:creationId xmlns:a16="http://schemas.microsoft.com/office/drawing/2014/main" id="{D63415B6-6516-43FF-BFEE-B6CBCEC7043B}"/>
                </a:ext>
              </a:extLst>
            </p:cNvPr>
            <p:cNvSpPr/>
            <p:nvPr/>
          </p:nvSpPr>
          <p:spPr>
            <a:xfrm rot="743191">
              <a:off x="378435" y="1309006"/>
              <a:ext cx="1262407" cy="1596603"/>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514264-8CDB-49EE-AF17-7BE5EBB71C0A}"/>
                </a:ext>
              </a:extLst>
            </p:cNvPr>
            <p:cNvSpPr txBox="1"/>
            <p:nvPr/>
          </p:nvSpPr>
          <p:spPr>
            <a:xfrm rot="21235225">
              <a:off x="562707" y="1784090"/>
              <a:ext cx="993929" cy="523220"/>
            </a:xfrm>
            <a:prstGeom prst="rect">
              <a:avLst/>
            </a:prstGeom>
            <a:noFill/>
          </p:spPr>
          <p:txBody>
            <a:bodyPr wrap="square" rtlCol="0">
              <a:spAutoFit/>
            </a:bodyPr>
            <a:lstStyle/>
            <a:p>
              <a:r>
                <a:rPr lang="en-US" sz="2800" dirty="0">
                  <a:solidFill>
                    <a:srgbClr val="FF0000"/>
                  </a:solidFill>
                </a:rPr>
                <a:t>¡</a:t>
              </a:r>
              <a:r>
                <a:rPr lang="en-US" sz="2800" b="1" dirty="0" err="1">
                  <a:solidFill>
                    <a:srgbClr val="FF0000"/>
                  </a:solidFill>
                </a:rPr>
                <a:t>Ojo</a:t>
              </a:r>
              <a:r>
                <a:rPr lang="en-US" sz="2800" dirty="0">
                  <a:solidFill>
                    <a:srgbClr val="FF0000"/>
                  </a:solidFill>
                </a:rPr>
                <a:t>!</a:t>
              </a:r>
            </a:p>
          </p:txBody>
        </p:sp>
      </p:grpSp>
      <p:cxnSp>
        <p:nvCxnSpPr>
          <p:cNvPr id="13" name="Straight Connector 12">
            <a:extLst>
              <a:ext uri="{FF2B5EF4-FFF2-40B4-BE49-F238E27FC236}">
                <a16:creationId xmlns:a16="http://schemas.microsoft.com/office/drawing/2014/main" id="{E217F70E-1DCB-4248-9D3F-7696DBBCCD10}"/>
              </a:ext>
            </a:extLst>
          </p:cNvPr>
          <p:cNvCxnSpPr>
            <a:cxnSpLocks/>
          </p:cNvCxnSpPr>
          <p:nvPr/>
        </p:nvCxnSpPr>
        <p:spPr>
          <a:xfrm>
            <a:off x="3548459" y="1970368"/>
            <a:ext cx="778444"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EFC0E51-2DD2-4BDC-BA76-7DA73763C2CD}"/>
              </a:ext>
            </a:extLst>
          </p:cNvPr>
          <p:cNvCxnSpPr>
            <a:cxnSpLocks/>
          </p:cNvCxnSpPr>
          <p:nvPr/>
        </p:nvCxnSpPr>
        <p:spPr>
          <a:xfrm>
            <a:off x="4621018" y="1886800"/>
            <a:ext cx="65799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C9AFC2C-D22C-482E-88DB-21A67DDF5CBD}"/>
              </a:ext>
            </a:extLst>
          </p:cNvPr>
          <p:cNvSpPr txBox="1"/>
          <p:nvPr/>
        </p:nvSpPr>
        <p:spPr>
          <a:xfrm>
            <a:off x="190500" y="4485887"/>
            <a:ext cx="2397869" cy="461665"/>
          </a:xfrm>
          <a:prstGeom prst="rect">
            <a:avLst/>
          </a:prstGeom>
          <a:noFill/>
        </p:spPr>
        <p:txBody>
          <a:bodyPr wrap="square" rtlCol="0">
            <a:spAutoFit/>
          </a:bodyPr>
          <a:lstStyle/>
          <a:p>
            <a:r>
              <a:rPr lang="en-US" sz="2400" dirty="0">
                <a:solidFill>
                  <a:srgbClr val="44546A"/>
                </a:solidFill>
              </a:rPr>
              <a:t>(La </a:t>
            </a:r>
            <a:r>
              <a:rPr lang="en-US" sz="2400" dirty="0" err="1">
                <a:solidFill>
                  <a:srgbClr val="44546A"/>
                </a:solidFill>
              </a:rPr>
              <a:t>Guía</a:t>
            </a:r>
            <a:r>
              <a:rPr lang="en-US" sz="2400" dirty="0">
                <a:solidFill>
                  <a:srgbClr val="44546A"/>
                </a:solidFill>
              </a:rPr>
              <a:t>, </a:t>
            </a:r>
            <a:r>
              <a:rPr lang="en-US" sz="2400" dirty="0" err="1">
                <a:solidFill>
                  <a:schemeClr val="tx2"/>
                </a:solidFill>
              </a:rPr>
              <a:t>pág</a:t>
            </a:r>
            <a:r>
              <a:rPr lang="en-US" sz="2400" dirty="0">
                <a:solidFill>
                  <a:schemeClr val="tx2"/>
                </a:solidFill>
              </a:rPr>
              <a:t>. </a:t>
            </a:r>
            <a:r>
              <a:rPr lang="en-US" sz="2400" dirty="0">
                <a:solidFill>
                  <a:srgbClr val="44546A"/>
                </a:solidFill>
              </a:rPr>
              <a:t>73)</a:t>
            </a:r>
            <a:endParaRPr lang="en-US" sz="2400" dirty="0"/>
          </a:p>
        </p:txBody>
      </p:sp>
    </p:spTree>
    <p:extLst>
      <p:ext uri="{BB962C8B-B14F-4D97-AF65-F5344CB8AC3E}">
        <p14:creationId xmlns:p14="http://schemas.microsoft.com/office/powerpoint/2010/main" val="1779018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830" y="89232"/>
            <a:ext cx="5177466" cy="6406819"/>
          </a:xfrm>
          <a:prstGeom prst="rect">
            <a:avLst/>
          </a:prstGeom>
        </p:spPr>
      </p:pic>
      <p:sp>
        <p:nvSpPr>
          <p:cNvPr id="3" name="TextBox 2"/>
          <p:cNvSpPr txBox="1"/>
          <p:nvPr/>
        </p:nvSpPr>
        <p:spPr>
          <a:xfrm>
            <a:off x="1499267" y="2106615"/>
            <a:ext cx="2152563" cy="1341265"/>
          </a:xfrm>
          <a:prstGeom prst="rect">
            <a:avLst/>
          </a:prstGeom>
          <a:noFill/>
          <a:ln>
            <a:noFill/>
          </a:ln>
        </p:spPr>
        <p:txBody>
          <a:bodyPr wrap="square" rtlCol="0" anchor="t">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lang="en-US" sz="2800" dirty="0">
                <a:solidFill>
                  <a:schemeClr val="tx2"/>
                </a:solidFill>
                <a:latin typeface="Calibri" panose="020F0502020204030204"/>
              </a:rPr>
              <a:t>No </a:t>
            </a:r>
            <a:r>
              <a:rPr lang="en-US" sz="2800" dirty="0" err="1">
                <a:solidFill>
                  <a:schemeClr val="tx2"/>
                </a:solidFill>
                <a:latin typeface="Calibri" panose="020F0502020204030204"/>
              </a:rPr>
              <a:t>olvides</a:t>
            </a:r>
            <a:r>
              <a:rPr lang="en-US" sz="2800" dirty="0">
                <a:solidFill>
                  <a:schemeClr val="tx2"/>
                </a:solidFill>
                <a:latin typeface="Calibri" panose="020F0502020204030204"/>
              </a:rPr>
              <a:t> </a:t>
            </a:r>
            <a:r>
              <a:rPr lang="en-US" sz="2800" dirty="0">
                <a:solidFill>
                  <a:schemeClr val="tx2"/>
                </a:solidFill>
                <a:latin typeface="Calibri" panose="020F0502020204030204"/>
                <a:cs typeface="Calibri"/>
              </a:rPr>
              <a:t>leer las </a:t>
            </a:r>
            <a:r>
              <a:rPr lang="en-US" sz="2800" dirty="0" err="1">
                <a:solidFill>
                  <a:schemeClr val="tx2"/>
                </a:solidFill>
                <a:latin typeface="Calibri" panose="020F0502020204030204"/>
                <a:cs typeface="Calibri"/>
              </a:rPr>
              <a:t>notas</a:t>
            </a:r>
            <a:r>
              <a:rPr lang="en-US" sz="2800" dirty="0">
                <a:solidFill>
                  <a:schemeClr val="tx2"/>
                </a:solidFill>
                <a:latin typeface="Calibri" panose="020F0502020204030204"/>
                <a:cs typeface="Calibri"/>
              </a:rPr>
              <a:t> al pie</a:t>
            </a:r>
            <a:endParaRPr lang="en-US" sz="2800" b="0" i="0" u="none" strike="noStrike" kern="1200" cap="none" spc="0" baseline="0" noProof="0" dirty="0">
              <a:solidFill>
                <a:schemeClr val="tx2"/>
              </a:solidFill>
              <a:latin typeface="Calibri" panose="020F0502020204030204"/>
              <a:cs typeface="Calibri"/>
            </a:endParaRPr>
          </a:p>
        </p:txBody>
      </p:sp>
      <p:sp>
        <p:nvSpPr>
          <p:cNvPr id="17" name="Arrow: Right 16">
            <a:extLst>
              <a:ext uri="{FF2B5EF4-FFF2-40B4-BE49-F238E27FC236}">
                <a16:creationId xmlns:a16="http://schemas.microsoft.com/office/drawing/2014/main" id="{9BD387D4-1E19-4950-A195-DAA4E355CBB4}"/>
              </a:ext>
            </a:extLst>
          </p:cNvPr>
          <p:cNvSpPr/>
          <p:nvPr/>
        </p:nvSpPr>
        <p:spPr>
          <a:xfrm>
            <a:off x="2344632" y="4802187"/>
            <a:ext cx="1140038" cy="4060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A62B1F2-C144-49A9-BB65-4F985349D250}"/>
              </a:ext>
            </a:extLst>
          </p:cNvPr>
          <p:cNvSpPr txBox="1"/>
          <p:nvPr/>
        </p:nvSpPr>
        <p:spPr>
          <a:xfrm>
            <a:off x="190500" y="131556"/>
            <a:ext cx="3294170" cy="1022139"/>
          </a:xfrm>
          <a:prstGeom prst="rect">
            <a:avLst/>
          </a:prstGeom>
          <a:noFill/>
          <a:ln>
            <a:noFill/>
          </a:ln>
        </p:spPr>
        <p:txBody>
          <a:bodyPr wrap="square" rtlCol="0" anchor="t">
            <a:spAutoFit/>
          </a:bodyPr>
          <a:lstStyle/>
          <a:p>
            <a:pPr lvl="0" defTabSz="914400">
              <a:lnSpc>
                <a:spcPts val="3600"/>
              </a:lnSpc>
              <a:defRPr/>
            </a:pPr>
            <a:r>
              <a:rPr lang="en-US" sz="3600" dirty="0" err="1">
                <a:solidFill>
                  <a:srgbClr val="44546A"/>
                </a:solidFill>
              </a:rPr>
              <a:t>Relacionados</a:t>
            </a:r>
            <a:r>
              <a:rPr lang="en-US" sz="3600" dirty="0">
                <a:solidFill>
                  <a:srgbClr val="44546A"/>
                </a:solidFill>
              </a:rPr>
              <a:t> con los </a:t>
            </a:r>
            <a:r>
              <a:rPr lang="en-US" sz="3600" dirty="0" err="1">
                <a:solidFill>
                  <a:srgbClr val="44546A"/>
                </a:solidFill>
              </a:rPr>
              <a:t>procesos</a:t>
            </a:r>
            <a:endParaRPr lang="en-US" sz="3600" dirty="0">
              <a:solidFill>
                <a:srgbClr val="44546A"/>
              </a:solidFill>
              <a:cs typeface="Calibri"/>
            </a:endParaRPr>
          </a:p>
        </p:txBody>
      </p:sp>
      <p:sp>
        <p:nvSpPr>
          <p:cNvPr id="5" name="Oval 4">
            <a:extLst>
              <a:ext uri="{FF2B5EF4-FFF2-40B4-BE49-F238E27FC236}">
                <a16:creationId xmlns:a16="http://schemas.microsoft.com/office/drawing/2014/main" id="{81A36C84-7802-4C3C-A03F-976D42F5FD50}"/>
              </a:ext>
            </a:extLst>
          </p:cNvPr>
          <p:cNvSpPr/>
          <p:nvPr/>
        </p:nvSpPr>
        <p:spPr>
          <a:xfrm>
            <a:off x="5363083" y="3733903"/>
            <a:ext cx="196483" cy="236583"/>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26A018CB-EB0A-40E9-B21C-714B4FA8325D}"/>
              </a:ext>
            </a:extLst>
          </p:cNvPr>
          <p:cNvSpPr/>
          <p:nvPr/>
        </p:nvSpPr>
        <p:spPr>
          <a:xfrm rot="272044">
            <a:off x="3332459" y="3002369"/>
            <a:ext cx="2140500" cy="570833"/>
          </a:xfrm>
          <a:custGeom>
            <a:avLst/>
            <a:gdLst>
              <a:gd name="connsiteX0" fmla="*/ 0 w 2380462"/>
              <a:gd name="connsiteY0" fmla="*/ 129461 h 1535067"/>
              <a:gd name="connsiteX1" fmla="*/ 1768343 w 2380462"/>
              <a:gd name="connsiteY1" fmla="*/ 137018 h 1535067"/>
              <a:gd name="connsiteX2" fmla="*/ 2380462 w 2380462"/>
              <a:gd name="connsiteY2" fmla="*/ 1535067 h 1535067"/>
            </a:gdLst>
            <a:ahLst/>
            <a:cxnLst>
              <a:cxn ang="0">
                <a:pos x="connsiteX0" y="connsiteY0"/>
              </a:cxn>
              <a:cxn ang="0">
                <a:pos x="connsiteX1" y="connsiteY1"/>
              </a:cxn>
              <a:cxn ang="0">
                <a:pos x="connsiteX2" y="connsiteY2"/>
              </a:cxn>
            </a:cxnLst>
            <a:rect l="l" t="t" r="r" b="b"/>
            <a:pathLst>
              <a:path w="2380462" h="1535067">
                <a:moveTo>
                  <a:pt x="0" y="129461"/>
                </a:moveTo>
                <a:cubicBezTo>
                  <a:pt x="685799" y="16105"/>
                  <a:pt x="1371599" y="-97250"/>
                  <a:pt x="1768343" y="137018"/>
                </a:cubicBezTo>
                <a:cubicBezTo>
                  <a:pt x="2165087" y="371286"/>
                  <a:pt x="2272774" y="953176"/>
                  <a:pt x="2380462" y="1535067"/>
                </a:cubicBezTo>
              </a:path>
            </a:pathLst>
          </a:custGeom>
          <a:noFill/>
          <a:ln w="22225">
            <a:solidFill>
              <a:srgbClr val="C00000"/>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21003618">
            <a:off x="536845" y="3842067"/>
            <a:ext cx="1463528" cy="1920240"/>
          </a:xfrm>
          <a:prstGeom prst="rect">
            <a:avLst/>
          </a:prstGeom>
        </p:spPr>
      </p:pic>
      <p:sp>
        <p:nvSpPr>
          <p:cNvPr id="2" name="Slide Number Placeholder 1">
            <a:extLst>
              <a:ext uri="{FF2B5EF4-FFF2-40B4-BE49-F238E27FC236}">
                <a16:creationId xmlns:a16="http://schemas.microsoft.com/office/drawing/2014/main" id="{42D6F56D-A981-4F30-A513-04B7FF5F7C18}"/>
              </a:ext>
            </a:extLst>
          </p:cNvPr>
          <p:cNvSpPr>
            <a:spLocks noGrp="1"/>
          </p:cNvSpPr>
          <p:nvPr>
            <p:ph type="sldNum" sz="quarter" idx="12"/>
          </p:nvPr>
        </p:nvSpPr>
        <p:spPr/>
        <p:txBody>
          <a:bodyPr/>
          <a:lstStyle/>
          <a:p>
            <a:fld id="{0EFD6486-B175-4FBC-B227-54A17EA79893}" type="slidenum">
              <a:rPr lang="en-US" smtClean="0">
                <a:solidFill>
                  <a:prstClr val="white"/>
                </a:solidFill>
              </a:rPr>
              <a:pPr/>
              <a:t>85</a:t>
            </a:fld>
            <a:endParaRPr lang="en-US" dirty="0">
              <a:solidFill>
                <a:prstClr val="white"/>
              </a:solidFill>
            </a:endParaRPr>
          </a:p>
        </p:txBody>
      </p:sp>
      <p:grpSp>
        <p:nvGrpSpPr>
          <p:cNvPr id="15" name="Group 14">
            <a:extLst>
              <a:ext uri="{FF2B5EF4-FFF2-40B4-BE49-F238E27FC236}">
                <a16:creationId xmlns:a16="http://schemas.microsoft.com/office/drawing/2014/main" id="{A41DE8A3-82C0-4DEE-9F38-26D9B25A3BB5}"/>
              </a:ext>
            </a:extLst>
          </p:cNvPr>
          <p:cNvGrpSpPr/>
          <p:nvPr/>
        </p:nvGrpSpPr>
        <p:grpSpPr>
          <a:xfrm>
            <a:off x="225326" y="2020628"/>
            <a:ext cx="1144283" cy="1095094"/>
            <a:chOff x="279831" y="1353930"/>
            <a:chExt cx="1262407" cy="1596603"/>
          </a:xfrm>
        </p:grpSpPr>
        <p:sp>
          <p:nvSpPr>
            <p:cNvPr id="16" name="Explosion: 8 Points 15">
              <a:extLst>
                <a:ext uri="{FF2B5EF4-FFF2-40B4-BE49-F238E27FC236}">
                  <a16:creationId xmlns:a16="http://schemas.microsoft.com/office/drawing/2014/main" id="{17A13D57-FBC4-44FE-AB1D-B82E6DD3145D}"/>
                </a:ext>
              </a:extLst>
            </p:cNvPr>
            <p:cNvSpPr/>
            <p:nvPr/>
          </p:nvSpPr>
          <p:spPr>
            <a:xfrm rot="743191">
              <a:off x="279831" y="1353930"/>
              <a:ext cx="1262407" cy="1596603"/>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A100172A-5C15-410F-9EC1-928919257D9E}"/>
                </a:ext>
              </a:extLst>
            </p:cNvPr>
            <p:cNvSpPr txBox="1"/>
            <p:nvPr/>
          </p:nvSpPr>
          <p:spPr>
            <a:xfrm rot="21235225">
              <a:off x="511779" y="1808916"/>
              <a:ext cx="993929" cy="523219"/>
            </a:xfrm>
            <a:prstGeom prst="rect">
              <a:avLst/>
            </a:prstGeom>
            <a:noFill/>
          </p:spPr>
          <p:txBody>
            <a:bodyPr wrap="square" rtlCol="0">
              <a:spAutoFit/>
            </a:bodyPr>
            <a:lstStyle/>
            <a:p>
              <a:r>
                <a:rPr lang="en-US" sz="2000" dirty="0">
                  <a:solidFill>
                    <a:srgbClr val="FF0000"/>
                  </a:solidFill>
                </a:rPr>
                <a:t>¡</a:t>
              </a:r>
              <a:r>
                <a:rPr lang="en-US" sz="2000" b="1" dirty="0" err="1">
                  <a:solidFill>
                    <a:srgbClr val="FF0000"/>
                  </a:solidFill>
                </a:rPr>
                <a:t>Ojo</a:t>
              </a:r>
              <a:r>
                <a:rPr lang="en-US" sz="2000" dirty="0">
                  <a:solidFill>
                    <a:srgbClr val="FF0000"/>
                  </a:solidFill>
                </a:rPr>
                <a:t>!</a:t>
              </a:r>
            </a:p>
          </p:txBody>
        </p:sp>
      </p:grpSp>
      <p:sp>
        <p:nvSpPr>
          <p:cNvPr id="4" name="TextBox 3">
            <a:extLst>
              <a:ext uri="{FF2B5EF4-FFF2-40B4-BE49-F238E27FC236}">
                <a16:creationId xmlns:a16="http://schemas.microsoft.com/office/drawing/2014/main" id="{46875117-83F9-488D-92FC-DEC88F5894F0}"/>
              </a:ext>
            </a:extLst>
          </p:cNvPr>
          <p:cNvSpPr txBox="1"/>
          <p:nvPr/>
        </p:nvSpPr>
        <p:spPr>
          <a:xfrm>
            <a:off x="190500" y="1183073"/>
            <a:ext cx="3435806" cy="461665"/>
          </a:xfrm>
          <a:prstGeom prst="rect">
            <a:avLst/>
          </a:prstGeom>
          <a:noFill/>
        </p:spPr>
        <p:txBody>
          <a:bodyPr wrap="square" rtlCol="0">
            <a:spAutoFit/>
          </a:bodyPr>
          <a:lstStyle/>
          <a:p>
            <a:r>
              <a:rPr lang="en-US" sz="2400" dirty="0">
                <a:solidFill>
                  <a:srgbClr val="44546A"/>
                </a:solidFill>
              </a:rPr>
              <a:t>(</a:t>
            </a:r>
            <a:r>
              <a:rPr lang="en-US" sz="2400" dirty="0" err="1">
                <a:solidFill>
                  <a:srgbClr val="44546A"/>
                </a:solidFill>
              </a:rPr>
              <a:t>consulte</a:t>
            </a:r>
            <a:r>
              <a:rPr lang="en-US" sz="2400" dirty="0">
                <a:solidFill>
                  <a:srgbClr val="44546A"/>
                </a:solidFill>
              </a:rPr>
              <a:t> la </a:t>
            </a:r>
            <a:r>
              <a:rPr lang="en-US" sz="2400" dirty="0" err="1">
                <a:solidFill>
                  <a:srgbClr val="44546A"/>
                </a:solidFill>
              </a:rPr>
              <a:t>Guía</a:t>
            </a:r>
            <a:r>
              <a:rPr lang="en-US" sz="2400" dirty="0">
                <a:solidFill>
                  <a:srgbClr val="44546A"/>
                </a:solidFill>
              </a:rPr>
              <a:t>,​ </a:t>
            </a:r>
            <a:r>
              <a:rPr lang="en-US" sz="2400" dirty="0" err="1">
                <a:solidFill>
                  <a:srgbClr val="44546A"/>
                </a:solidFill>
              </a:rPr>
              <a:t>pág</a:t>
            </a:r>
            <a:r>
              <a:rPr lang="en-US" sz="2400" dirty="0">
                <a:solidFill>
                  <a:srgbClr val="44546A"/>
                </a:solidFill>
              </a:rPr>
              <a:t>. 73)</a:t>
            </a:r>
            <a:endParaRPr lang="en-US" sz="2400" dirty="0"/>
          </a:p>
        </p:txBody>
      </p:sp>
    </p:spTree>
    <p:extLst>
      <p:ext uri="{BB962C8B-B14F-4D97-AF65-F5344CB8AC3E}">
        <p14:creationId xmlns:p14="http://schemas.microsoft.com/office/powerpoint/2010/main" val="18182440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755" y="419100"/>
            <a:ext cx="8384445" cy="5292001"/>
          </a:xfrm>
          <a:prstGeom prst="rect">
            <a:avLst/>
          </a:prstGeom>
        </p:spPr>
      </p:pic>
      <p:grpSp>
        <p:nvGrpSpPr>
          <p:cNvPr id="9" name="Group 8">
            <a:extLst>
              <a:ext uri="{FF2B5EF4-FFF2-40B4-BE49-F238E27FC236}">
                <a16:creationId xmlns:a16="http://schemas.microsoft.com/office/drawing/2014/main" id="{BC19CC5B-99E5-46E5-AE56-0A281C4020A7}"/>
              </a:ext>
            </a:extLst>
          </p:cNvPr>
          <p:cNvGrpSpPr/>
          <p:nvPr/>
        </p:nvGrpSpPr>
        <p:grpSpPr>
          <a:xfrm>
            <a:off x="666110" y="802772"/>
            <a:ext cx="8173090" cy="4884508"/>
            <a:chOff x="442111" y="709884"/>
            <a:chExt cx="8173090" cy="4884508"/>
          </a:xfrm>
        </p:grpSpPr>
        <p:sp>
          <p:nvSpPr>
            <p:cNvPr id="4" name="TextBox 3">
              <a:extLst>
                <a:ext uri="{FF2B5EF4-FFF2-40B4-BE49-F238E27FC236}">
                  <a16:creationId xmlns:a16="http://schemas.microsoft.com/office/drawing/2014/main" id="{BB787879-6263-4FC8-A134-BBCF58721E84}"/>
                </a:ext>
              </a:extLst>
            </p:cNvPr>
            <p:cNvSpPr txBox="1"/>
            <p:nvPr/>
          </p:nvSpPr>
          <p:spPr>
            <a:xfrm>
              <a:off x="3196377" y="4266656"/>
              <a:ext cx="5418824" cy="1327736"/>
            </a:xfrm>
            <a:prstGeom prst="rect">
              <a:avLst/>
            </a:prstGeom>
            <a:solidFill>
              <a:schemeClr val="bg1"/>
            </a:solidFill>
            <a:ln>
              <a:noFill/>
            </a:ln>
          </p:spPr>
          <p:txBody>
            <a:bodyPr wrap="square" rtlCol="0">
              <a:spAutoFit/>
            </a:bodyPr>
            <a:lstStyle/>
            <a:p>
              <a:pPr lvl="0" defTabSz="914400">
                <a:lnSpc>
                  <a:spcPts val="2400"/>
                </a:lnSpc>
                <a:defRPr/>
              </a:pPr>
              <a:r>
                <a:rPr kumimoji="0" lang="en-US" sz="2400" b="1" i="0" u="none" strike="noStrike" kern="1200" cap="none" spc="0" normalizeH="0" baseline="0" noProof="0" dirty="0">
                  <a:ln>
                    <a:noFill/>
                  </a:ln>
                  <a:solidFill>
                    <a:srgbClr val="4472C4">
                      <a:lumMod val="50000"/>
                    </a:srgbClr>
                  </a:solidFill>
                  <a:effectLst/>
                  <a:uLnTx/>
                  <a:uFillTx/>
                  <a:ea typeface="+mn-ea"/>
                  <a:cs typeface="+mn-cs"/>
                </a:rPr>
                <a:t>XYZ </a:t>
              </a:r>
              <a:r>
                <a:rPr lang="es-ES" sz="2400" b="1" dirty="0">
                  <a:solidFill>
                    <a:srgbClr val="4472C4">
                      <a:lumMod val="50000"/>
                    </a:srgbClr>
                  </a:solidFill>
                </a:rPr>
                <a:t>encontró 3 peligros potenciales para para filetes frescos de m</a:t>
              </a:r>
              <a:r>
                <a:rPr kumimoji="0" lang="en-US" sz="2400" b="1" i="0" u="none" strike="noStrike" kern="1200" cap="none" spc="0" normalizeH="0" baseline="0" noProof="0" dirty="0">
                  <a:ln>
                    <a:noFill/>
                  </a:ln>
                  <a:solidFill>
                    <a:srgbClr val="4472C4">
                      <a:lumMod val="50000"/>
                    </a:srgbClr>
                  </a:solidFill>
                  <a:effectLst/>
                  <a:uLnTx/>
                  <a:uFillTx/>
                  <a:ea typeface="+mn-ea"/>
                  <a:cs typeface="+mn-cs"/>
                </a:rPr>
                <a:t>ahi-mahi</a:t>
              </a:r>
            </a:p>
            <a:p>
              <a:pPr lvl="0" defTabSz="914400">
                <a:lnSpc>
                  <a:spcPts val="2400"/>
                </a:lnSpc>
                <a:defRPr/>
              </a:pPr>
              <a:r>
                <a:rPr lang="es-ES" sz="2400" dirty="0">
                  <a:solidFill>
                    <a:srgbClr val="C00000"/>
                  </a:solidFill>
                </a:rPr>
                <a:t>Indicar </a:t>
              </a:r>
              <a:r>
                <a:rPr lang="es-ES" sz="2400" b="1" u="sng" dirty="0">
                  <a:solidFill>
                    <a:srgbClr val="C00000"/>
                  </a:solidFill>
                </a:rPr>
                <a:t>todos</a:t>
              </a:r>
              <a:r>
                <a:rPr lang="es-ES" sz="2400" dirty="0">
                  <a:solidFill>
                    <a:srgbClr val="C00000"/>
                  </a:solidFill>
                </a:rPr>
                <a:t> los peligros potenciales para </a:t>
              </a:r>
              <a:r>
                <a:rPr lang="es-ES" sz="2400" b="1" u="sng" dirty="0">
                  <a:solidFill>
                    <a:srgbClr val="FF0000"/>
                  </a:solidFill>
                </a:rPr>
                <a:t>cada</a:t>
              </a:r>
              <a:r>
                <a:rPr lang="es-ES" sz="2400" dirty="0">
                  <a:solidFill>
                    <a:srgbClr val="C00000"/>
                  </a:solidFill>
                </a:rPr>
                <a:t> etapa de procesamiento</a:t>
              </a:r>
              <a:endParaRPr kumimoji="0" lang="en-US" sz="2400" i="0" strike="noStrike" kern="1200" cap="none" spc="0" normalizeH="0" baseline="0" noProof="0" dirty="0">
                <a:ln>
                  <a:noFill/>
                </a:ln>
                <a:solidFill>
                  <a:srgbClr val="C00000"/>
                </a:solidFill>
                <a:effectLst/>
                <a:uLnTx/>
                <a:uFillTx/>
                <a:ea typeface="+mn-ea"/>
                <a:cs typeface="+mn-cs"/>
              </a:endParaRPr>
            </a:p>
          </p:txBody>
        </p:sp>
        <p:sp>
          <p:nvSpPr>
            <p:cNvPr id="7" name="Left Brace 6">
              <a:extLst>
                <a:ext uri="{FF2B5EF4-FFF2-40B4-BE49-F238E27FC236}">
                  <a16:creationId xmlns:a16="http://schemas.microsoft.com/office/drawing/2014/main" id="{075963A9-0913-4B3F-B38A-82E5BB3FEE88}"/>
                </a:ext>
              </a:extLst>
            </p:cNvPr>
            <p:cNvSpPr/>
            <p:nvPr/>
          </p:nvSpPr>
          <p:spPr>
            <a:xfrm flipH="1">
              <a:off x="2545079" y="4335236"/>
              <a:ext cx="533399" cy="1110343"/>
            </a:xfrm>
            <a:prstGeom prst="leftBrace">
              <a:avLst>
                <a:gd name="adj1" fmla="val 8333"/>
                <a:gd name="adj2" fmla="val 22255"/>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6A1CA114-1795-4386-9CBC-EB379C8F1543}"/>
                </a:ext>
              </a:extLst>
            </p:cNvPr>
            <p:cNvSpPr txBox="1"/>
            <p:nvPr/>
          </p:nvSpPr>
          <p:spPr>
            <a:xfrm>
              <a:off x="442111" y="709884"/>
              <a:ext cx="668187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err="1">
                  <a:ln>
                    <a:noFill/>
                  </a:ln>
                  <a:solidFill>
                    <a:prstClr val="black"/>
                  </a:solidFill>
                  <a:effectLst/>
                  <a:uLnTx/>
                  <a:uFillTx/>
                  <a:latin typeface="Calibri" panose="020F0502020204030204"/>
                </a:rPr>
                <a:t>Empresa</a:t>
              </a:r>
              <a:r>
                <a:rPr kumimoji="0" lang="en-US" b="1" i="0" u="none" strike="noStrike" kern="1200" cap="none" spc="0" normalizeH="0" baseline="0" noProof="0" dirty="0">
                  <a:ln>
                    <a:noFill/>
                  </a:ln>
                  <a:solidFill>
                    <a:prstClr val="black"/>
                  </a:solidFill>
                  <a:effectLst/>
                  <a:uLnTx/>
                  <a:uFillTx/>
                  <a:latin typeface="Calibri" panose="020F0502020204030204"/>
                </a:rPr>
                <a:t> de </a:t>
              </a:r>
              <a:r>
                <a:rPr kumimoji="0" lang="en-US" b="1" i="0" u="none" strike="noStrike" kern="1200" cap="none" spc="0" normalizeH="0" baseline="0" noProof="0" dirty="0" err="1">
                  <a:ln>
                    <a:noFill/>
                  </a:ln>
                  <a:solidFill>
                    <a:prstClr val="black"/>
                  </a:solidFill>
                  <a:effectLst/>
                  <a:uLnTx/>
                  <a:uFillTx/>
                  <a:latin typeface="Calibri" panose="020F0502020204030204"/>
                </a:rPr>
                <a:t>pescados</a:t>
              </a:r>
              <a:r>
                <a:rPr kumimoji="0" lang="en-US" b="1" i="0" u="none" strike="noStrike" kern="1200" cap="none" spc="0" normalizeH="0" baseline="0" noProof="0" dirty="0">
                  <a:ln>
                    <a:noFill/>
                  </a:ln>
                  <a:solidFill>
                    <a:prstClr val="black"/>
                  </a:solidFill>
                  <a:effectLst/>
                  <a:uLnTx/>
                  <a:uFillTx/>
                  <a:latin typeface="Calibri" panose="020F0502020204030204"/>
                </a:rPr>
                <a:t> y </a:t>
              </a:r>
              <a:r>
                <a:rPr kumimoji="0" lang="en-US" b="1" i="0" u="none" strike="noStrike" kern="1200" cap="none" spc="0" normalizeH="0" baseline="0" noProof="0" dirty="0" err="1">
                  <a:ln>
                    <a:noFill/>
                  </a:ln>
                  <a:solidFill>
                    <a:prstClr val="black"/>
                  </a:solidFill>
                  <a:effectLst/>
                  <a:uLnTx/>
                  <a:uFillTx/>
                  <a:latin typeface="Calibri" panose="020F0502020204030204"/>
                </a:rPr>
                <a:t>mariscos</a:t>
              </a:r>
              <a:r>
                <a:rPr kumimoji="0" lang="en-US" b="1" i="0" u="none" strike="noStrike" kern="1200" cap="none" spc="0" normalizeH="0" baseline="0" noProof="0" dirty="0">
                  <a:ln>
                    <a:noFill/>
                  </a:ln>
                  <a:solidFill>
                    <a:prstClr val="black"/>
                  </a:solidFill>
                  <a:effectLst/>
                  <a:uLnTx/>
                  <a:uFillTx/>
                  <a:latin typeface="Calibri" panose="020F0502020204030204"/>
                </a:rPr>
                <a:t> XYZ -  </a:t>
              </a:r>
              <a:r>
                <a:rPr kumimoji="0" lang="en-US" b="1" i="0" u="none" strike="noStrike" kern="1200" cap="none" spc="0" normalizeH="0" baseline="0" noProof="0" dirty="0" err="1">
                  <a:ln>
                    <a:noFill/>
                  </a:ln>
                  <a:solidFill>
                    <a:prstClr val="black"/>
                  </a:solidFill>
                  <a:effectLst/>
                  <a:uLnTx/>
                  <a:uFillTx/>
                  <a:latin typeface="Calibri" panose="020F0502020204030204"/>
                </a:rPr>
                <a:t>filetes</a:t>
              </a:r>
              <a:r>
                <a:rPr kumimoji="0" lang="en-US" b="1" i="0" u="none" strike="noStrike" kern="1200" cap="none" spc="0" normalizeH="0" baseline="0" noProof="0" dirty="0">
                  <a:ln>
                    <a:noFill/>
                  </a:ln>
                  <a:solidFill>
                    <a:prstClr val="black"/>
                  </a:solidFill>
                  <a:effectLst/>
                  <a:uLnTx/>
                  <a:uFillTx/>
                  <a:latin typeface="Calibri" panose="020F0502020204030204"/>
                </a:rPr>
                <a:t> frescos de </a:t>
              </a:r>
              <a:r>
                <a:rPr kumimoji="0" lang="en-US" b="1" i="0" u="none" strike="noStrike" kern="1200" cap="none" spc="0" normalizeH="0" baseline="0" noProof="0" dirty="0" err="1">
                  <a:ln>
                    <a:noFill/>
                  </a:ln>
                  <a:solidFill>
                    <a:prstClr val="black"/>
                  </a:solidFill>
                  <a:effectLst/>
                  <a:uLnTx/>
                  <a:uFillTx/>
                  <a:latin typeface="Calibri" panose="020F0502020204030204"/>
                </a:rPr>
                <a:t>mahi</a:t>
              </a:r>
              <a:r>
                <a:rPr lang="en-US" b="1" dirty="0">
                  <a:solidFill>
                    <a:prstClr val="black"/>
                  </a:solidFill>
                  <a:latin typeface="Calibri" panose="020F0502020204030204"/>
                </a:rPr>
                <a:t>-</a:t>
              </a:r>
              <a:r>
                <a:rPr lang="en-US" b="1" dirty="0" err="1">
                  <a:solidFill>
                    <a:prstClr val="black"/>
                  </a:solidFill>
                  <a:latin typeface="Calibri" panose="020F0502020204030204"/>
                </a:rPr>
                <a:t>mahi</a:t>
              </a:r>
              <a:endParaRPr kumimoji="0" lang="en-US" b="1" i="0" u="none" strike="noStrike" kern="1200" cap="none" spc="0" normalizeH="0" baseline="0" noProof="0" dirty="0">
                <a:ln>
                  <a:noFill/>
                </a:ln>
                <a:solidFill>
                  <a:prstClr val="black"/>
                </a:solidFill>
                <a:effectLst/>
                <a:uLnTx/>
                <a:uFillTx/>
                <a:latin typeface="Calibri" panose="020F0502020204030204"/>
              </a:endParaRPr>
            </a:p>
          </p:txBody>
        </p:sp>
      </p:grpSp>
      <p:sp>
        <p:nvSpPr>
          <p:cNvPr id="3" name="Slide Number Placeholder 2">
            <a:extLst>
              <a:ext uri="{FF2B5EF4-FFF2-40B4-BE49-F238E27FC236}">
                <a16:creationId xmlns:a16="http://schemas.microsoft.com/office/drawing/2014/main" id="{1E988401-0D3E-41B6-AAD1-E377CB489530}"/>
              </a:ext>
            </a:extLst>
          </p:cNvPr>
          <p:cNvSpPr>
            <a:spLocks noGrp="1"/>
          </p:cNvSpPr>
          <p:nvPr>
            <p:ph type="sldNum" sz="quarter" idx="12"/>
          </p:nvPr>
        </p:nvSpPr>
        <p:spPr/>
        <p:txBody>
          <a:bodyPr/>
          <a:lstStyle/>
          <a:p>
            <a:fld id="{0EFD6486-B175-4FBC-B227-54A17EA79893}" type="slidenum">
              <a:rPr lang="en-US" smtClean="0">
                <a:solidFill>
                  <a:prstClr val="white"/>
                </a:solidFill>
              </a:rPr>
              <a:pPr/>
              <a:t>86</a:t>
            </a:fld>
            <a:endParaRPr lang="en-US" dirty="0">
              <a:solidFill>
                <a:prstClr val="white"/>
              </a:solidFill>
            </a:endParaRPr>
          </a:p>
        </p:txBody>
      </p:sp>
    </p:spTree>
    <p:extLst>
      <p:ext uri="{BB962C8B-B14F-4D97-AF65-F5344CB8AC3E}">
        <p14:creationId xmlns:p14="http://schemas.microsoft.com/office/powerpoint/2010/main" val="39620854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983" y="973806"/>
            <a:ext cx="4402623" cy="5186303"/>
          </a:xfrm>
          <a:prstGeom prst="rect">
            <a:avLst/>
          </a:prstGeom>
        </p:spPr>
      </p:pic>
      <p:sp>
        <p:nvSpPr>
          <p:cNvPr id="7" name="TextBox 6">
            <a:extLst>
              <a:ext uri="{FF2B5EF4-FFF2-40B4-BE49-F238E27FC236}">
                <a16:creationId xmlns:a16="http://schemas.microsoft.com/office/drawing/2014/main" id="{A0EB2A19-4FD4-4898-AAED-F7E42BF4EDE5}"/>
              </a:ext>
            </a:extLst>
          </p:cNvPr>
          <p:cNvSpPr txBox="1"/>
          <p:nvPr/>
        </p:nvSpPr>
        <p:spPr>
          <a:xfrm>
            <a:off x="190500" y="121822"/>
            <a:ext cx="8592337" cy="954107"/>
          </a:xfrm>
          <a:prstGeom prst="rect">
            <a:avLst/>
          </a:prstGeom>
          <a:noFill/>
          <a:ln>
            <a:noFill/>
          </a:ln>
        </p:spPr>
        <p:txBody>
          <a:bodyPr wrap="square" rtlCol="0" anchor="t">
            <a:spAutoFit/>
          </a:bodyPr>
          <a:lstStyle/>
          <a:p>
            <a:pPr lvl="0" defTabSz="914400">
              <a:defRPr/>
            </a:pPr>
            <a:r>
              <a:rPr lang="es-ES" sz="2800" dirty="0">
                <a:solidFill>
                  <a:srgbClr val="C00000"/>
                </a:solidFill>
              </a:rPr>
              <a:t>Indicar </a:t>
            </a:r>
            <a:r>
              <a:rPr lang="es-ES" sz="2800" b="1" u="sng" dirty="0">
                <a:solidFill>
                  <a:srgbClr val="C00000"/>
                </a:solidFill>
              </a:rPr>
              <a:t>todos</a:t>
            </a:r>
            <a:r>
              <a:rPr lang="es-ES" sz="2800" dirty="0">
                <a:solidFill>
                  <a:srgbClr val="C00000"/>
                </a:solidFill>
              </a:rPr>
              <a:t> los peligros potenciales para </a:t>
            </a:r>
            <a:r>
              <a:rPr lang="es-ES" sz="2800" b="1" u="sng" dirty="0">
                <a:solidFill>
                  <a:srgbClr val="C00000"/>
                </a:solidFill>
              </a:rPr>
              <a:t>cada</a:t>
            </a:r>
            <a:r>
              <a:rPr lang="es-ES" sz="2800" dirty="0">
                <a:solidFill>
                  <a:srgbClr val="C00000"/>
                </a:solidFill>
              </a:rPr>
              <a:t> etapa del procesamiento</a:t>
            </a:r>
            <a:endPar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grpSp>
        <p:nvGrpSpPr>
          <p:cNvPr id="39" name="Group 38">
            <a:extLst>
              <a:ext uri="{FF2B5EF4-FFF2-40B4-BE49-F238E27FC236}">
                <a16:creationId xmlns:a16="http://schemas.microsoft.com/office/drawing/2014/main" id="{29EB291D-1B0D-4BE6-8908-2958390DB747}"/>
              </a:ext>
            </a:extLst>
          </p:cNvPr>
          <p:cNvGrpSpPr/>
          <p:nvPr/>
        </p:nvGrpSpPr>
        <p:grpSpPr>
          <a:xfrm>
            <a:off x="1011105" y="3104362"/>
            <a:ext cx="1727488" cy="2881760"/>
            <a:chOff x="1556746" y="3051149"/>
            <a:chExt cx="1727488" cy="2714861"/>
          </a:xfrm>
        </p:grpSpPr>
        <p:sp>
          <p:nvSpPr>
            <p:cNvPr id="8" name="Left Brace 7">
              <a:extLst>
                <a:ext uri="{FF2B5EF4-FFF2-40B4-BE49-F238E27FC236}">
                  <a16:creationId xmlns:a16="http://schemas.microsoft.com/office/drawing/2014/main" id="{2DEC5EBB-F4DD-43CC-8969-CF2633771659}"/>
                </a:ext>
              </a:extLst>
            </p:cNvPr>
            <p:cNvSpPr/>
            <p:nvPr/>
          </p:nvSpPr>
          <p:spPr>
            <a:xfrm>
              <a:off x="1556747" y="3060595"/>
              <a:ext cx="445865" cy="1246909"/>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Left Brace 8">
              <a:extLst>
                <a:ext uri="{FF2B5EF4-FFF2-40B4-BE49-F238E27FC236}">
                  <a16:creationId xmlns:a16="http://schemas.microsoft.com/office/drawing/2014/main" id="{5EBFD7D3-6DBF-44B1-8A6A-3150AC095DC5}"/>
                </a:ext>
              </a:extLst>
            </p:cNvPr>
            <p:cNvSpPr/>
            <p:nvPr/>
          </p:nvSpPr>
          <p:spPr>
            <a:xfrm>
              <a:off x="1556746" y="4466201"/>
              <a:ext cx="445865" cy="1246909"/>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73316E0B-8F88-4D14-830A-3671B66EACB1}"/>
                </a:ext>
              </a:extLst>
            </p:cNvPr>
            <p:cNvSpPr/>
            <p:nvPr/>
          </p:nvSpPr>
          <p:spPr>
            <a:xfrm>
              <a:off x="2730211" y="3051149"/>
              <a:ext cx="536640" cy="420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62ACF4AF-5FF0-43CA-9ED4-307E08A8E59B}"/>
                </a:ext>
              </a:extLst>
            </p:cNvPr>
            <p:cNvSpPr/>
            <p:nvPr/>
          </p:nvSpPr>
          <p:spPr>
            <a:xfrm>
              <a:off x="2739964" y="4962986"/>
              <a:ext cx="536640" cy="420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22A45DE1-17C3-40D0-ACB6-41D08734AFEC}"/>
                </a:ext>
              </a:extLst>
            </p:cNvPr>
            <p:cNvSpPr/>
            <p:nvPr/>
          </p:nvSpPr>
          <p:spPr>
            <a:xfrm>
              <a:off x="2747594" y="4133693"/>
              <a:ext cx="536640" cy="201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A7A558DC-2711-4A97-81D8-BD0272FBA269}"/>
                </a:ext>
              </a:extLst>
            </p:cNvPr>
            <p:cNvSpPr/>
            <p:nvPr/>
          </p:nvSpPr>
          <p:spPr>
            <a:xfrm>
              <a:off x="2747594" y="4424087"/>
              <a:ext cx="536640" cy="420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526DF827-0EC2-4AA6-A948-8331C0D24F5F}"/>
                </a:ext>
              </a:extLst>
            </p:cNvPr>
            <p:cNvSpPr/>
            <p:nvPr/>
          </p:nvSpPr>
          <p:spPr>
            <a:xfrm>
              <a:off x="2747594" y="3537552"/>
              <a:ext cx="536640" cy="420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ectangle 37">
              <a:extLst>
                <a:ext uri="{FF2B5EF4-FFF2-40B4-BE49-F238E27FC236}">
                  <a16:creationId xmlns:a16="http://schemas.microsoft.com/office/drawing/2014/main" id="{5BED70DD-BE52-4F84-913F-73323D9C7BB8}"/>
                </a:ext>
              </a:extLst>
            </p:cNvPr>
            <p:cNvSpPr/>
            <p:nvPr/>
          </p:nvSpPr>
          <p:spPr>
            <a:xfrm>
              <a:off x="2722643" y="5524657"/>
              <a:ext cx="536640" cy="2413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2" name="Group 51"/>
          <p:cNvGrpSpPr/>
          <p:nvPr/>
        </p:nvGrpSpPr>
        <p:grpSpPr>
          <a:xfrm>
            <a:off x="4709807" y="1224595"/>
            <a:ext cx="4244480" cy="5186303"/>
            <a:chOff x="6244852" y="734509"/>
            <a:chExt cx="3834883" cy="4685819"/>
          </a:xfrm>
        </p:grpSpPr>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4852" y="734509"/>
              <a:ext cx="3834883" cy="4685819"/>
            </a:xfrm>
            <a:prstGeom prst="rect">
              <a:avLst/>
            </a:prstGeom>
          </p:spPr>
        </p:pic>
        <p:sp>
          <p:nvSpPr>
            <p:cNvPr id="43" name="Rectangle 42">
              <a:extLst>
                <a:ext uri="{FF2B5EF4-FFF2-40B4-BE49-F238E27FC236}">
                  <a16:creationId xmlns:a16="http://schemas.microsoft.com/office/drawing/2014/main" id="{577DE13D-ED5C-4B2F-87E8-E5F1948706AF}"/>
                </a:ext>
              </a:extLst>
            </p:cNvPr>
            <p:cNvSpPr/>
            <p:nvPr/>
          </p:nvSpPr>
          <p:spPr>
            <a:xfrm>
              <a:off x="8894212" y="3382206"/>
              <a:ext cx="634230" cy="310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p:cNvGrpSpPr/>
            <p:nvPr/>
          </p:nvGrpSpPr>
          <p:grpSpPr>
            <a:xfrm>
              <a:off x="6566587" y="1478490"/>
              <a:ext cx="2986486" cy="3866850"/>
              <a:chOff x="6566587" y="1478490"/>
              <a:chExt cx="2986486" cy="3866850"/>
            </a:xfrm>
          </p:grpSpPr>
          <p:grpSp>
            <p:nvGrpSpPr>
              <p:cNvPr id="5" name="Group 4">
                <a:extLst>
                  <a:ext uri="{FF2B5EF4-FFF2-40B4-BE49-F238E27FC236}">
                    <a16:creationId xmlns:a16="http://schemas.microsoft.com/office/drawing/2014/main" id="{3EBFA5DC-F3F6-454B-BFE5-209CCBE0056A}"/>
                  </a:ext>
                </a:extLst>
              </p:cNvPr>
              <p:cNvGrpSpPr/>
              <p:nvPr/>
            </p:nvGrpSpPr>
            <p:grpSpPr>
              <a:xfrm>
                <a:off x="8182396" y="1540041"/>
                <a:ext cx="1370677" cy="2978108"/>
                <a:chOff x="9245526" y="2963996"/>
                <a:chExt cx="1370677" cy="2978108"/>
              </a:xfrm>
            </p:grpSpPr>
            <p:sp>
              <p:nvSpPr>
                <p:cNvPr id="3" name="Rectangle 2">
                  <a:extLst>
                    <a:ext uri="{FF2B5EF4-FFF2-40B4-BE49-F238E27FC236}">
                      <a16:creationId xmlns:a16="http://schemas.microsoft.com/office/drawing/2014/main" id="{0BBC6CC7-26A8-4AA2-B22D-8A7FBFFAC81B}"/>
                    </a:ext>
                  </a:extLst>
                </p:cNvPr>
                <p:cNvSpPr/>
                <p:nvPr/>
              </p:nvSpPr>
              <p:spPr>
                <a:xfrm>
                  <a:off x="9280698" y="2963996"/>
                  <a:ext cx="609600" cy="311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7544A17B-35F6-43A4-B9A7-B662F643AA4E}"/>
                    </a:ext>
                  </a:extLst>
                </p:cNvPr>
                <p:cNvSpPr/>
                <p:nvPr/>
              </p:nvSpPr>
              <p:spPr>
                <a:xfrm>
                  <a:off x="9280698" y="3363048"/>
                  <a:ext cx="609600" cy="420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7A1A217C-8568-4505-87DA-BD4CB0AF46D4}"/>
                    </a:ext>
                  </a:extLst>
                </p:cNvPr>
                <p:cNvSpPr/>
                <p:nvPr/>
              </p:nvSpPr>
              <p:spPr>
                <a:xfrm>
                  <a:off x="9280698" y="5158666"/>
                  <a:ext cx="609600" cy="280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B9EF5EC2-CB09-495E-A58D-CAE5F5C206F3}"/>
                    </a:ext>
                  </a:extLst>
                </p:cNvPr>
                <p:cNvSpPr/>
                <p:nvPr/>
              </p:nvSpPr>
              <p:spPr>
                <a:xfrm>
                  <a:off x="9280698" y="5535524"/>
                  <a:ext cx="609600" cy="328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E6C21F35-ABFE-4AC8-82AB-E194D821C257}"/>
                    </a:ext>
                  </a:extLst>
                </p:cNvPr>
                <p:cNvSpPr/>
                <p:nvPr/>
              </p:nvSpPr>
              <p:spPr>
                <a:xfrm>
                  <a:off x="9957342" y="5574014"/>
                  <a:ext cx="658861" cy="368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2772BCC-2D70-4973-8F42-A3C62C9B197B}"/>
                    </a:ext>
                  </a:extLst>
                </p:cNvPr>
                <p:cNvSpPr/>
                <p:nvPr/>
              </p:nvSpPr>
              <p:spPr>
                <a:xfrm>
                  <a:off x="9957342" y="3362768"/>
                  <a:ext cx="586671" cy="420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466FB459-4FC9-4B11-8CFB-F9C06C04668B}"/>
                    </a:ext>
                  </a:extLst>
                </p:cNvPr>
                <p:cNvSpPr/>
                <p:nvPr/>
              </p:nvSpPr>
              <p:spPr>
                <a:xfrm>
                  <a:off x="9280698" y="3854988"/>
                  <a:ext cx="609600" cy="337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9043C585-047F-4CD9-BFEA-C9F0B1551E37}"/>
                    </a:ext>
                  </a:extLst>
                </p:cNvPr>
                <p:cNvSpPr/>
                <p:nvPr/>
              </p:nvSpPr>
              <p:spPr>
                <a:xfrm>
                  <a:off x="9245526" y="4321495"/>
                  <a:ext cx="644772" cy="411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577DE13D-ED5C-4B2F-87E8-E5F1948706AF}"/>
                    </a:ext>
                  </a:extLst>
                </p:cNvPr>
                <p:cNvSpPr/>
                <p:nvPr/>
              </p:nvSpPr>
              <p:spPr>
                <a:xfrm>
                  <a:off x="9280698" y="4751451"/>
                  <a:ext cx="609600" cy="310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4" name="Rectangle 43">
                <a:extLst>
                  <a:ext uri="{FF2B5EF4-FFF2-40B4-BE49-F238E27FC236}">
                    <a16:creationId xmlns:a16="http://schemas.microsoft.com/office/drawing/2014/main" id="{577DE13D-ED5C-4B2F-87E8-E5F1948706AF}"/>
                  </a:ext>
                </a:extLst>
              </p:cNvPr>
              <p:cNvSpPr/>
              <p:nvPr/>
            </p:nvSpPr>
            <p:spPr>
              <a:xfrm>
                <a:off x="8182396" y="4605698"/>
                <a:ext cx="634230" cy="310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577DE13D-ED5C-4B2F-87E8-E5F1948706AF}"/>
                  </a:ext>
                </a:extLst>
              </p:cNvPr>
              <p:cNvSpPr/>
              <p:nvPr/>
            </p:nvSpPr>
            <p:spPr>
              <a:xfrm>
                <a:off x="8229032" y="5023466"/>
                <a:ext cx="634230" cy="310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Left Brace 45">
                <a:extLst>
                  <a:ext uri="{FF2B5EF4-FFF2-40B4-BE49-F238E27FC236}">
                    <a16:creationId xmlns:a16="http://schemas.microsoft.com/office/drawing/2014/main" id="{128A6DF7-EF4B-4173-837C-2B5893C4EFB7}"/>
                  </a:ext>
                </a:extLst>
              </p:cNvPr>
              <p:cNvSpPr/>
              <p:nvPr/>
            </p:nvSpPr>
            <p:spPr>
              <a:xfrm>
                <a:off x="6566587" y="1478490"/>
                <a:ext cx="445865" cy="1340755"/>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Left Brace 46">
                <a:extLst>
                  <a:ext uri="{FF2B5EF4-FFF2-40B4-BE49-F238E27FC236}">
                    <a16:creationId xmlns:a16="http://schemas.microsoft.com/office/drawing/2014/main" id="{1E56BAFB-0FE1-4AF1-89CF-42C686C3C46C}"/>
                  </a:ext>
                </a:extLst>
              </p:cNvPr>
              <p:cNvSpPr/>
              <p:nvPr/>
            </p:nvSpPr>
            <p:spPr>
              <a:xfrm>
                <a:off x="6590944" y="2909370"/>
                <a:ext cx="445865" cy="1121402"/>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Left Brace 47">
                <a:extLst>
                  <a:ext uri="{FF2B5EF4-FFF2-40B4-BE49-F238E27FC236}">
                    <a16:creationId xmlns:a16="http://schemas.microsoft.com/office/drawing/2014/main" id="{41918E01-81CF-43A1-BB7E-E76F7969A963}"/>
                  </a:ext>
                </a:extLst>
              </p:cNvPr>
              <p:cNvSpPr/>
              <p:nvPr/>
            </p:nvSpPr>
            <p:spPr>
              <a:xfrm>
                <a:off x="6566588" y="4098038"/>
                <a:ext cx="445865" cy="1247302"/>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 name="Slide Number Placeholder 1">
            <a:extLst>
              <a:ext uri="{FF2B5EF4-FFF2-40B4-BE49-F238E27FC236}">
                <a16:creationId xmlns:a16="http://schemas.microsoft.com/office/drawing/2014/main" id="{79F5B813-1291-4C76-B81E-183F6705FB6B}"/>
              </a:ext>
            </a:extLst>
          </p:cNvPr>
          <p:cNvSpPr>
            <a:spLocks noGrp="1"/>
          </p:cNvSpPr>
          <p:nvPr>
            <p:ph type="sldNum" sz="quarter" idx="12"/>
          </p:nvPr>
        </p:nvSpPr>
        <p:spPr/>
        <p:txBody>
          <a:bodyPr/>
          <a:lstStyle/>
          <a:p>
            <a:fld id="{0EFD6486-B175-4FBC-B227-54A17EA79893}" type="slidenum">
              <a:rPr lang="en-US" smtClean="0">
                <a:solidFill>
                  <a:prstClr val="white"/>
                </a:solidFill>
              </a:rPr>
              <a:pPr/>
              <a:t>87</a:t>
            </a:fld>
            <a:endParaRPr lang="en-US" dirty="0">
              <a:solidFill>
                <a:prstClr val="white"/>
              </a:solidFill>
            </a:endParaRPr>
          </a:p>
        </p:txBody>
      </p:sp>
    </p:spTree>
    <p:extLst>
      <p:ext uri="{BB962C8B-B14F-4D97-AF65-F5344CB8AC3E}">
        <p14:creationId xmlns:p14="http://schemas.microsoft.com/office/powerpoint/2010/main" val="13454423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801" y="1486618"/>
            <a:ext cx="8700398" cy="1751163"/>
          </a:xfrm>
          <a:prstGeom prst="rect">
            <a:avLst/>
          </a:prstGeom>
        </p:spPr>
      </p:pic>
      <p:sp>
        <p:nvSpPr>
          <p:cNvPr id="7" name="TextBox 6">
            <a:extLst>
              <a:ext uri="{FF2B5EF4-FFF2-40B4-BE49-F238E27FC236}">
                <a16:creationId xmlns:a16="http://schemas.microsoft.com/office/drawing/2014/main" id="{B1AC8638-89C2-4ACF-82A2-67C990EABA47}"/>
              </a:ext>
            </a:extLst>
          </p:cNvPr>
          <p:cNvSpPr txBox="1"/>
          <p:nvPr/>
        </p:nvSpPr>
        <p:spPr>
          <a:xfrm>
            <a:off x="190500" y="143509"/>
            <a:ext cx="8648700" cy="1200329"/>
          </a:xfrm>
          <a:prstGeom prst="rect">
            <a:avLst/>
          </a:prstGeom>
          <a:noFill/>
        </p:spPr>
        <p:txBody>
          <a:bodyPr wrap="square" rtlCol="0" anchor="t">
            <a:spAutoFit/>
          </a:bodyPr>
          <a:lstStyle/>
          <a:p>
            <a:pPr lvl="0" algn="ctr" defTabSz="914400">
              <a:defRPr/>
            </a:pPr>
            <a:r>
              <a:rPr lang="en-US" sz="3600" b="1" dirty="0">
                <a:solidFill>
                  <a:schemeClr val="tx2"/>
                </a:solidFill>
                <a:latin typeface="Calibri" panose="020F0502020204030204"/>
              </a:rPr>
              <a:t>ETAPAS 3 &amp; 4 </a:t>
            </a:r>
            <a:r>
              <a:rPr lang="en-US" sz="3600" dirty="0">
                <a:solidFill>
                  <a:schemeClr val="tx2"/>
                </a:solidFill>
                <a:latin typeface="Calibri" panose="020F0502020204030204"/>
              </a:rPr>
              <a:t>– </a:t>
            </a:r>
            <a:r>
              <a:rPr lang="en-US" sz="3600" dirty="0" err="1">
                <a:solidFill>
                  <a:schemeClr val="tx2"/>
                </a:solidFill>
                <a:latin typeface="Calibri" panose="020F0502020204030204"/>
              </a:rPr>
              <a:t>Evaluación</a:t>
            </a:r>
            <a:r>
              <a:rPr lang="en-US" sz="3600" dirty="0">
                <a:solidFill>
                  <a:schemeClr val="tx2"/>
                </a:solidFill>
                <a:latin typeface="Calibri" panose="020F0502020204030204"/>
              </a:rPr>
              <a:t> y </a:t>
            </a:r>
            <a:r>
              <a:rPr lang="en-US" sz="3600" dirty="0" err="1">
                <a:solidFill>
                  <a:schemeClr val="tx2"/>
                </a:solidFill>
                <a:latin typeface="Calibri" panose="020F0502020204030204"/>
              </a:rPr>
              <a:t>justificación</a:t>
            </a:r>
            <a:r>
              <a:rPr lang="en-US" sz="3600" dirty="0">
                <a:solidFill>
                  <a:schemeClr val="tx2"/>
                </a:solidFill>
                <a:latin typeface="Calibri" panose="020F0502020204030204"/>
              </a:rPr>
              <a:t> de </a:t>
            </a:r>
            <a:r>
              <a:rPr lang="en-US" sz="3600" dirty="0" err="1">
                <a:solidFill>
                  <a:schemeClr val="tx2"/>
                </a:solidFill>
                <a:latin typeface="Calibri" panose="020F0502020204030204"/>
              </a:rPr>
              <a:t>peligros</a:t>
            </a:r>
            <a:endParaRPr lang="en-US" sz="3600" dirty="0">
              <a:solidFill>
                <a:schemeClr val="tx2"/>
              </a:solidFill>
              <a:latin typeface="Calibri" panose="020F0502020204030204"/>
            </a:endParaRPr>
          </a:p>
        </p:txBody>
      </p:sp>
      <p:sp>
        <p:nvSpPr>
          <p:cNvPr id="3" name="Slide Number Placeholder 2">
            <a:extLst>
              <a:ext uri="{FF2B5EF4-FFF2-40B4-BE49-F238E27FC236}">
                <a16:creationId xmlns:a16="http://schemas.microsoft.com/office/drawing/2014/main" id="{41750CE1-0032-4A47-BD91-B67681ECCEEE}"/>
              </a:ext>
            </a:extLst>
          </p:cNvPr>
          <p:cNvSpPr>
            <a:spLocks noGrp="1"/>
          </p:cNvSpPr>
          <p:nvPr>
            <p:ph type="sldNum" sz="quarter" idx="12"/>
          </p:nvPr>
        </p:nvSpPr>
        <p:spPr/>
        <p:txBody>
          <a:bodyPr/>
          <a:lstStyle/>
          <a:p>
            <a:fld id="{0EFD6486-B175-4FBC-B227-54A17EA79893}" type="slidenum">
              <a:rPr lang="en-US" smtClean="0">
                <a:solidFill>
                  <a:prstClr val="white"/>
                </a:solidFill>
              </a:rPr>
              <a:pPr/>
              <a:t>88</a:t>
            </a:fld>
            <a:endParaRPr lang="en-US" dirty="0">
              <a:solidFill>
                <a:prstClr val="white"/>
              </a:solidFill>
            </a:endParaRPr>
          </a:p>
        </p:txBody>
      </p:sp>
      <p:pic>
        <p:nvPicPr>
          <p:cNvPr id="11" name="Picture 10">
            <a:extLst>
              <a:ext uri="{FF2B5EF4-FFF2-40B4-BE49-F238E27FC236}">
                <a16:creationId xmlns:a16="http://schemas.microsoft.com/office/drawing/2014/main" id="{F88B40A2-F052-4BC5-A451-801DB1629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4395" y="2580616"/>
            <a:ext cx="2430295" cy="3657600"/>
          </a:xfrm>
          <a:prstGeom prst="rect">
            <a:avLst/>
          </a:prstGeom>
        </p:spPr>
      </p:pic>
    </p:spTree>
    <p:extLst>
      <p:ext uri="{BB962C8B-B14F-4D97-AF65-F5344CB8AC3E}">
        <p14:creationId xmlns:p14="http://schemas.microsoft.com/office/powerpoint/2010/main" val="38977403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378536"/>
            <a:ext cx="8686800" cy="250559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829" y="3398639"/>
            <a:ext cx="8616480" cy="2557503"/>
          </a:xfrm>
          <a:prstGeom prst="rect">
            <a:avLst/>
          </a:prstGeom>
        </p:spPr>
      </p:pic>
      <p:sp>
        <p:nvSpPr>
          <p:cNvPr id="5" name="Slide Number Placeholder 4">
            <a:extLst>
              <a:ext uri="{FF2B5EF4-FFF2-40B4-BE49-F238E27FC236}">
                <a16:creationId xmlns:a16="http://schemas.microsoft.com/office/drawing/2014/main" id="{DBFF7582-9EFF-454D-850C-EBE37098BD2A}"/>
              </a:ext>
            </a:extLst>
          </p:cNvPr>
          <p:cNvSpPr>
            <a:spLocks noGrp="1"/>
          </p:cNvSpPr>
          <p:nvPr>
            <p:ph type="sldNum" sz="quarter" idx="12"/>
          </p:nvPr>
        </p:nvSpPr>
        <p:spPr/>
        <p:txBody>
          <a:bodyPr/>
          <a:lstStyle/>
          <a:p>
            <a:fld id="{0EFD6486-B175-4FBC-B227-54A17EA79893}" type="slidenum">
              <a:rPr lang="en-US" smtClean="0">
                <a:solidFill>
                  <a:prstClr val="white"/>
                </a:solidFill>
              </a:rPr>
              <a:pPr/>
              <a:t>89</a:t>
            </a:fld>
            <a:endParaRPr lang="en-US" dirty="0">
              <a:solidFill>
                <a:prstClr val="white"/>
              </a:solidFill>
            </a:endParaRPr>
          </a:p>
        </p:txBody>
      </p:sp>
      <p:pic>
        <p:nvPicPr>
          <p:cNvPr id="7" name="Picture 6">
            <a:extLst>
              <a:ext uri="{FF2B5EF4-FFF2-40B4-BE49-F238E27FC236}">
                <a16:creationId xmlns:a16="http://schemas.microsoft.com/office/drawing/2014/main" id="{50F1C868-FE8A-4E65-AA27-E62722A175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4309" y="1631333"/>
            <a:ext cx="1905000" cy="2867025"/>
          </a:xfrm>
          <a:prstGeom prst="rect">
            <a:avLst/>
          </a:prstGeom>
        </p:spPr>
      </p:pic>
    </p:spTree>
    <p:extLst>
      <p:ext uri="{BB962C8B-B14F-4D97-AF65-F5344CB8AC3E}">
        <p14:creationId xmlns:p14="http://schemas.microsoft.com/office/powerpoint/2010/main" val="3051606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3060644"/>
            <a:ext cx="8610601" cy="1945389"/>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99" y="384666"/>
            <a:ext cx="8611429" cy="2292546"/>
          </a:xfrm>
          <a:prstGeom prst="rect">
            <a:avLst/>
          </a:prstGeom>
        </p:spPr>
      </p:pic>
      <p:pic>
        <p:nvPicPr>
          <p:cNvPr id="7" name="Picture 6">
            <a:extLst>
              <a:ext uri="{FF2B5EF4-FFF2-40B4-BE49-F238E27FC236}">
                <a16:creationId xmlns:a16="http://schemas.microsoft.com/office/drawing/2014/main" id="{E2C4D1F9-8BB4-4C89-BE04-EB73B215D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6919" y="4833457"/>
            <a:ext cx="1713989" cy="1437490"/>
          </a:xfrm>
          <a:prstGeom prst="rect">
            <a:avLst/>
          </a:prstGeom>
        </p:spPr>
      </p:pic>
      <p:pic>
        <p:nvPicPr>
          <p:cNvPr id="9" name="Picture 8">
            <a:extLst>
              <a:ext uri="{FF2B5EF4-FFF2-40B4-BE49-F238E27FC236}">
                <a16:creationId xmlns:a16="http://schemas.microsoft.com/office/drawing/2014/main" id="{F09EE5DF-E655-4A71-9C6C-397CCD529E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0004" y="2332139"/>
            <a:ext cx="1750905" cy="1674303"/>
          </a:xfrm>
          <a:prstGeom prst="rect">
            <a:avLst/>
          </a:prstGeom>
        </p:spPr>
      </p:pic>
      <p:sp>
        <p:nvSpPr>
          <p:cNvPr id="3" name="Slide Number Placeholder 2">
            <a:extLst>
              <a:ext uri="{FF2B5EF4-FFF2-40B4-BE49-F238E27FC236}">
                <a16:creationId xmlns:a16="http://schemas.microsoft.com/office/drawing/2014/main" id="{6EABD5F1-E993-4EBA-A481-0A806D201EFD}"/>
              </a:ext>
            </a:extLst>
          </p:cNvPr>
          <p:cNvSpPr>
            <a:spLocks noGrp="1"/>
          </p:cNvSpPr>
          <p:nvPr>
            <p:ph type="sldNum" sz="quarter" idx="12"/>
          </p:nvPr>
        </p:nvSpPr>
        <p:spPr/>
        <p:txBody>
          <a:bodyPr/>
          <a:lstStyle/>
          <a:p>
            <a:fld id="{0EFD6486-B175-4FBC-B227-54A17EA79893}" type="slidenum">
              <a:rPr lang="en-US" smtClean="0"/>
              <a:t>9</a:t>
            </a:fld>
            <a:endParaRPr lang="en-US"/>
          </a:p>
        </p:txBody>
      </p:sp>
    </p:spTree>
    <p:extLst>
      <p:ext uri="{BB962C8B-B14F-4D97-AF65-F5344CB8AC3E}">
        <p14:creationId xmlns:p14="http://schemas.microsoft.com/office/powerpoint/2010/main" val="176447492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1168" y="760631"/>
            <a:ext cx="6990726" cy="5246063"/>
          </a:xfrm>
          <a:prstGeom prst="rect">
            <a:avLst/>
          </a:prstGeom>
        </p:spPr>
      </p:pic>
      <p:sp>
        <p:nvSpPr>
          <p:cNvPr id="4" name="TextBox 3">
            <a:extLst>
              <a:ext uri="{FF2B5EF4-FFF2-40B4-BE49-F238E27FC236}">
                <a16:creationId xmlns:a16="http://schemas.microsoft.com/office/drawing/2014/main" id="{D733476B-968E-4859-934F-20A09DE9C4EA}"/>
              </a:ext>
            </a:extLst>
          </p:cNvPr>
          <p:cNvSpPr txBox="1"/>
          <p:nvPr/>
        </p:nvSpPr>
        <p:spPr>
          <a:xfrm>
            <a:off x="226387" y="114300"/>
            <a:ext cx="8612813" cy="646331"/>
          </a:xfrm>
          <a:prstGeom prst="rect">
            <a:avLst/>
          </a:prstGeom>
          <a:noFill/>
        </p:spPr>
        <p:txBody>
          <a:bodyPr wrap="square" rtlCol="0" anchor="t">
            <a:spAutoFit/>
          </a:bodyPr>
          <a:lstStyle/>
          <a:p>
            <a:pPr algn="ctr">
              <a:defRPr/>
            </a:pPr>
            <a:r>
              <a:rPr lang="en-US" sz="3600" dirty="0">
                <a:solidFill>
                  <a:schemeClr val="tx2"/>
                </a:solidFill>
                <a:latin typeface="Calibri"/>
                <a:cs typeface="Calibri"/>
              </a:rPr>
              <a:t>R</a:t>
            </a:r>
            <a:r>
              <a:rPr lang="es" sz="3600" dirty="0">
                <a:solidFill>
                  <a:schemeClr val="tx2"/>
                </a:solidFill>
                <a:latin typeface="Calibri"/>
                <a:cs typeface="Calibri"/>
              </a:rPr>
              <a:t>espond</a:t>
            </a:r>
            <a:r>
              <a:rPr lang="en-US" sz="3600" dirty="0">
                <a:solidFill>
                  <a:schemeClr val="tx2"/>
                </a:solidFill>
                <a:latin typeface="Calibri"/>
                <a:cs typeface="Calibri"/>
              </a:rPr>
              <a:t>e</a:t>
            </a:r>
            <a:r>
              <a:rPr lang="es" sz="3600" dirty="0">
                <a:solidFill>
                  <a:schemeClr val="tx2"/>
                </a:solidFill>
                <a:latin typeface="Calibri"/>
                <a:cs typeface="Calibri"/>
              </a:rPr>
              <a:t> la pregunta para cada columna</a:t>
            </a:r>
            <a:endParaRPr lang="en-US" sz="3600" dirty="0">
              <a:solidFill>
                <a:schemeClr val="tx2"/>
              </a:solidFill>
              <a:latin typeface="Calibri"/>
              <a:cs typeface="Calibri"/>
            </a:endParaRPr>
          </a:p>
        </p:txBody>
      </p:sp>
      <p:sp>
        <p:nvSpPr>
          <p:cNvPr id="2" name="TextBox 1">
            <a:extLst>
              <a:ext uri="{FF2B5EF4-FFF2-40B4-BE49-F238E27FC236}">
                <a16:creationId xmlns:a16="http://schemas.microsoft.com/office/drawing/2014/main" id="{D3DCC41D-B478-4E8C-BB55-1BBC7BA118CD}"/>
              </a:ext>
            </a:extLst>
          </p:cNvPr>
          <p:cNvSpPr txBox="1"/>
          <p:nvPr/>
        </p:nvSpPr>
        <p:spPr>
          <a:xfrm>
            <a:off x="6401388" y="6046694"/>
            <a:ext cx="2389302" cy="461665"/>
          </a:xfrm>
          <a:prstGeom prst="rect">
            <a:avLst/>
          </a:prstGeom>
          <a:noFill/>
        </p:spPr>
        <p:txBody>
          <a:bodyPr wrap="square" rtlCol="0" anchor="t">
            <a:spAutoFit/>
          </a:bodyPr>
          <a:lstStyle/>
          <a:p>
            <a:pPr lvl="0" algn="ctr" defTabSz="914400">
              <a:defRPr/>
            </a:pPr>
            <a:r>
              <a:rPr lang="en-US" sz="2400" dirty="0">
                <a:solidFill>
                  <a:srgbClr val="44546A"/>
                </a:solidFill>
              </a:rPr>
              <a:t>(</a:t>
            </a:r>
            <a:r>
              <a:rPr lang="en-US" sz="2400" dirty="0" err="1">
                <a:solidFill>
                  <a:srgbClr val="44546A"/>
                </a:solidFill>
              </a:rPr>
              <a:t>consulte</a:t>
            </a:r>
            <a:r>
              <a:rPr lang="en-US" sz="2400" dirty="0">
                <a:solidFill>
                  <a:srgbClr val="44546A"/>
                </a:solidFill>
              </a:rPr>
              <a:t> </a:t>
            </a:r>
            <a:r>
              <a:rPr lang="en-US" sz="2400" dirty="0" err="1">
                <a:solidFill>
                  <a:srgbClr val="44546A"/>
                </a:solidFill>
              </a:rPr>
              <a:t>pág</a:t>
            </a:r>
            <a:r>
              <a:rPr lang="en-US" sz="2400" dirty="0">
                <a:solidFill>
                  <a:srgbClr val="44546A"/>
                </a:solidFill>
              </a:rPr>
              <a:t>. 88)</a:t>
            </a:r>
            <a:endParaRPr lang="en-US" sz="2400" b="0" i="0" u="none" strike="noStrike" kern="1200" cap="none" spc="0" baseline="0" noProof="0" dirty="0">
              <a:solidFill>
                <a:prstClr val="black"/>
              </a:solidFill>
              <a:latin typeface="Calibri" panose="020F0502020204030204"/>
              <a:cs typeface="Calibri"/>
            </a:endParaRPr>
          </a:p>
        </p:txBody>
      </p:sp>
      <p:sp>
        <p:nvSpPr>
          <p:cNvPr id="5" name="Slide Number Placeholder 4">
            <a:extLst>
              <a:ext uri="{FF2B5EF4-FFF2-40B4-BE49-F238E27FC236}">
                <a16:creationId xmlns:a16="http://schemas.microsoft.com/office/drawing/2014/main" id="{6E3F645F-C420-4672-A636-C1A86B7AC82F}"/>
              </a:ext>
            </a:extLst>
          </p:cNvPr>
          <p:cNvSpPr>
            <a:spLocks noGrp="1"/>
          </p:cNvSpPr>
          <p:nvPr>
            <p:ph type="sldNum" sz="quarter" idx="12"/>
          </p:nvPr>
        </p:nvSpPr>
        <p:spPr/>
        <p:txBody>
          <a:bodyPr/>
          <a:lstStyle/>
          <a:p>
            <a:fld id="{0EFD6486-B175-4FBC-B227-54A17EA79893}" type="slidenum">
              <a:rPr lang="en-US" smtClean="0">
                <a:solidFill>
                  <a:prstClr val="white"/>
                </a:solidFill>
              </a:rPr>
              <a:pPr/>
              <a:t>90</a:t>
            </a:fld>
            <a:endParaRPr lang="en-US" dirty="0">
              <a:solidFill>
                <a:prstClr val="white"/>
              </a:solidFill>
            </a:endParaRPr>
          </a:p>
        </p:txBody>
      </p:sp>
    </p:spTree>
    <p:extLst>
      <p:ext uri="{BB962C8B-B14F-4D97-AF65-F5344CB8AC3E}">
        <p14:creationId xmlns:p14="http://schemas.microsoft.com/office/powerpoint/2010/main" val="41284241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116" y="891564"/>
            <a:ext cx="8598879" cy="152966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3722434"/>
            <a:ext cx="8635021" cy="2087346"/>
          </a:xfrm>
          <a:prstGeom prst="rect">
            <a:avLst/>
          </a:prstGeom>
        </p:spPr>
      </p:pic>
      <p:sp>
        <p:nvSpPr>
          <p:cNvPr id="7" name="TextBox 6">
            <a:extLst>
              <a:ext uri="{FF2B5EF4-FFF2-40B4-BE49-F238E27FC236}">
                <a16:creationId xmlns:a16="http://schemas.microsoft.com/office/drawing/2014/main" id="{DD11851A-83FA-4921-91BC-908B02511D69}"/>
              </a:ext>
            </a:extLst>
          </p:cNvPr>
          <p:cNvSpPr txBox="1"/>
          <p:nvPr/>
        </p:nvSpPr>
        <p:spPr>
          <a:xfrm>
            <a:off x="190500" y="108744"/>
            <a:ext cx="8598879" cy="1200329"/>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tx2"/>
                </a:solidFill>
                <a:effectLst/>
                <a:uLnTx/>
                <a:uFillTx/>
                <a:latin typeface="Calibri" panose="020F0502020204030204"/>
                <a:ea typeface="+mn-ea"/>
                <a:cs typeface="+mn-cs"/>
              </a:rPr>
              <a:t>ETAPA 5</a:t>
            </a:r>
            <a:r>
              <a:rPr kumimoji="0" lang="en-US" sz="3600" b="0" i="0" u="none" strike="noStrike" kern="1200" cap="none" spc="0" normalizeH="0" baseline="0" noProof="0" dirty="0">
                <a:ln>
                  <a:noFill/>
                </a:ln>
                <a:solidFill>
                  <a:schemeClr val="tx2"/>
                </a:solidFill>
                <a:effectLst/>
                <a:uLnTx/>
                <a:uFillTx/>
                <a:latin typeface="Calibri" panose="020F0502020204030204"/>
                <a:ea typeface="+mn-ea"/>
                <a:cs typeface="+mn-cs"/>
              </a:rPr>
              <a:t> – </a:t>
            </a:r>
            <a:r>
              <a:rPr kumimoji="0" lang="en-US" sz="3600" b="0" i="0" u="none" strike="noStrike" kern="1200" cap="none" spc="0" normalizeH="0" baseline="0" noProof="0" dirty="0" err="1">
                <a:ln>
                  <a:noFill/>
                </a:ln>
                <a:solidFill>
                  <a:schemeClr val="tx2"/>
                </a:solidFill>
                <a:effectLst/>
                <a:uLnTx/>
                <a:uFillTx/>
                <a:latin typeface="Calibri" panose="020F0502020204030204"/>
                <a:ea typeface="+mn-ea"/>
                <a:cs typeface="+mn-cs"/>
              </a:rPr>
              <a:t>Identificar</a:t>
            </a:r>
            <a:r>
              <a:rPr kumimoji="0" lang="en-US" sz="3600" b="0" i="0" u="none" strike="noStrike" kern="1200" cap="none" spc="0" normalizeH="0" baseline="0" noProof="0" dirty="0">
                <a:ln>
                  <a:noFill/>
                </a:ln>
                <a:solidFill>
                  <a:schemeClr val="tx2"/>
                </a:solidFill>
                <a:effectLst/>
                <a:uLnTx/>
                <a:uFillTx/>
                <a:latin typeface="Calibri" panose="020F0502020204030204"/>
                <a:ea typeface="+mn-ea"/>
                <a:cs typeface="+mn-cs"/>
              </a:rPr>
              <a:t> las </a:t>
            </a:r>
            <a:r>
              <a:rPr kumimoji="0" lang="en-US" sz="3600" b="0" i="0" u="none" strike="noStrike" kern="1200" cap="none" spc="0" normalizeH="0" baseline="0" noProof="0" dirty="0" err="1">
                <a:ln>
                  <a:noFill/>
                </a:ln>
                <a:solidFill>
                  <a:schemeClr val="tx2"/>
                </a:solidFill>
                <a:effectLst/>
                <a:uLnTx/>
                <a:uFillTx/>
                <a:latin typeface="Calibri" panose="020F0502020204030204"/>
                <a:ea typeface="+mn-ea"/>
                <a:cs typeface="+mn-cs"/>
              </a:rPr>
              <a:t>medidas</a:t>
            </a:r>
            <a:r>
              <a:rPr kumimoji="0" lang="en-US" sz="3600" b="0" i="0" u="none" strike="noStrike" kern="1200" cap="none" spc="0" normalizeH="0" baseline="0" noProof="0" dirty="0">
                <a:ln>
                  <a:noFill/>
                </a:ln>
                <a:solidFill>
                  <a:schemeClr val="tx2"/>
                </a:solidFill>
                <a:effectLst/>
                <a:uLnTx/>
                <a:uFillTx/>
                <a:latin typeface="Calibri" panose="020F0502020204030204"/>
                <a:ea typeface="+mn-ea"/>
                <a:cs typeface="+mn-cs"/>
              </a:rPr>
              <a:t> de control (</a:t>
            </a:r>
            <a:r>
              <a:rPr kumimoji="0" lang="en-US" sz="3600" b="0" i="0" u="none" strike="noStrike" kern="1200" cap="none" spc="0" normalizeH="0" baseline="0" noProof="0" dirty="0" err="1">
                <a:ln>
                  <a:noFill/>
                </a:ln>
                <a:solidFill>
                  <a:schemeClr val="tx2"/>
                </a:solidFill>
                <a:effectLst/>
                <a:uLnTx/>
                <a:uFillTx/>
                <a:latin typeface="Calibri" panose="020F0502020204030204"/>
                <a:ea typeface="+mn-ea"/>
                <a:cs typeface="+mn-cs"/>
              </a:rPr>
              <a:t>columna</a:t>
            </a:r>
            <a:r>
              <a:rPr kumimoji="0" lang="en-US" sz="3600" b="0" i="0" u="none" strike="noStrike" kern="1200" cap="none" spc="0" normalizeH="0" baseline="0" noProof="0" dirty="0">
                <a:ln>
                  <a:noFill/>
                </a:ln>
                <a:solidFill>
                  <a:schemeClr val="tx2"/>
                </a:solidFill>
                <a:effectLst/>
                <a:uLnTx/>
                <a:uFillTx/>
                <a:latin typeface="Calibri" panose="020F0502020204030204"/>
                <a:ea typeface="+mn-ea"/>
                <a:cs typeface="+mn-cs"/>
              </a:rPr>
              <a:t> 5)</a:t>
            </a:r>
            <a:endParaRPr lang="en-US" sz="3600" b="0" i="0" u="none" strike="noStrike" kern="1200" cap="none" spc="0" baseline="0" noProof="0" dirty="0">
              <a:solidFill>
                <a:schemeClr val="tx2"/>
              </a:solidFill>
              <a:latin typeface="Calibri" panose="020F0502020204030204"/>
              <a:cs typeface="Calibri"/>
            </a:endParaRPr>
          </a:p>
        </p:txBody>
      </p:sp>
      <p:sp>
        <p:nvSpPr>
          <p:cNvPr id="5" name="Slide Number Placeholder 4">
            <a:extLst>
              <a:ext uri="{FF2B5EF4-FFF2-40B4-BE49-F238E27FC236}">
                <a16:creationId xmlns:a16="http://schemas.microsoft.com/office/drawing/2014/main" id="{6ED33B43-BFE6-4B5B-8F62-305D70B7769D}"/>
              </a:ext>
            </a:extLst>
          </p:cNvPr>
          <p:cNvSpPr>
            <a:spLocks noGrp="1"/>
          </p:cNvSpPr>
          <p:nvPr>
            <p:ph type="sldNum" sz="quarter" idx="12"/>
          </p:nvPr>
        </p:nvSpPr>
        <p:spPr/>
        <p:txBody>
          <a:bodyPr/>
          <a:lstStyle/>
          <a:p>
            <a:fld id="{0EFD6486-B175-4FBC-B227-54A17EA79893}" type="slidenum">
              <a:rPr lang="en-US" smtClean="0">
                <a:solidFill>
                  <a:prstClr val="white"/>
                </a:solidFill>
              </a:rPr>
              <a:pPr/>
              <a:t>91</a:t>
            </a:fld>
            <a:endParaRPr lang="en-US" dirty="0">
              <a:solidFill>
                <a:prstClr val="white"/>
              </a:solidFill>
            </a:endParaRPr>
          </a:p>
        </p:txBody>
      </p:sp>
      <p:pic>
        <p:nvPicPr>
          <p:cNvPr id="12" name="Picture 11">
            <a:extLst>
              <a:ext uri="{FF2B5EF4-FFF2-40B4-BE49-F238E27FC236}">
                <a16:creationId xmlns:a16="http://schemas.microsoft.com/office/drawing/2014/main" id="{854500F8-6CAA-4FEE-AD3B-2F159B5DA7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7870" y="1934333"/>
            <a:ext cx="5953125" cy="2295525"/>
          </a:xfrm>
          <a:prstGeom prst="rect">
            <a:avLst/>
          </a:prstGeom>
        </p:spPr>
      </p:pic>
    </p:spTree>
    <p:extLst>
      <p:ext uri="{BB962C8B-B14F-4D97-AF65-F5344CB8AC3E}">
        <p14:creationId xmlns:p14="http://schemas.microsoft.com/office/powerpoint/2010/main" val="27901171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946" y="924382"/>
            <a:ext cx="7738089" cy="5424538"/>
          </a:xfrm>
          <a:prstGeom prst="rect">
            <a:avLst/>
          </a:prstGeom>
        </p:spPr>
      </p:pic>
      <p:sp>
        <p:nvSpPr>
          <p:cNvPr id="2" name="Slide Number Placeholder 1">
            <a:extLst>
              <a:ext uri="{FF2B5EF4-FFF2-40B4-BE49-F238E27FC236}">
                <a16:creationId xmlns:a16="http://schemas.microsoft.com/office/drawing/2014/main" id="{C57638FD-4731-4041-A4F5-0B4E354DEF22}"/>
              </a:ext>
            </a:extLst>
          </p:cNvPr>
          <p:cNvSpPr>
            <a:spLocks noGrp="1"/>
          </p:cNvSpPr>
          <p:nvPr>
            <p:ph type="sldNum" sz="quarter" idx="12"/>
          </p:nvPr>
        </p:nvSpPr>
        <p:spPr/>
        <p:txBody>
          <a:bodyPr/>
          <a:lstStyle/>
          <a:p>
            <a:fld id="{0EFD6486-B175-4FBC-B227-54A17EA79893}" type="slidenum">
              <a:rPr lang="en-US" smtClean="0">
                <a:solidFill>
                  <a:prstClr val="white"/>
                </a:solidFill>
              </a:rPr>
              <a:pPr/>
              <a:t>92</a:t>
            </a:fld>
            <a:endParaRPr lang="en-US" dirty="0">
              <a:solidFill>
                <a:prstClr val="white"/>
              </a:solidFill>
            </a:endParaRPr>
          </a:p>
        </p:txBody>
      </p:sp>
      <p:sp>
        <p:nvSpPr>
          <p:cNvPr id="6" name="TextBox 5">
            <a:extLst>
              <a:ext uri="{FF2B5EF4-FFF2-40B4-BE49-F238E27FC236}">
                <a16:creationId xmlns:a16="http://schemas.microsoft.com/office/drawing/2014/main" id="{991A8C53-BDF4-4AF2-9EB9-0949B9A999C7}"/>
              </a:ext>
            </a:extLst>
          </p:cNvPr>
          <p:cNvSpPr txBox="1"/>
          <p:nvPr/>
        </p:nvSpPr>
        <p:spPr>
          <a:xfrm>
            <a:off x="190500" y="128554"/>
            <a:ext cx="8648700" cy="735714"/>
          </a:xfrm>
          <a:prstGeom prst="rect">
            <a:avLst/>
          </a:prstGeom>
          <a:noFill/>
        </p:spPr>
        <p:txBody>
          <a:bodyPr wrap="square" rtlCol="0" anchor="t">
            <a:spAutoFit/>
          </a:bodyPr>
          <a:lstStyle/>
          <a:p>
            <a:pPr marL="0" marR="0" lvl="0" indent="0" algn="ctr" defTabSz="914400" rtl="0" eaLnBrk="1" fontAlgn="auto" latinLnBrk="0" hangingPunct="1">
              <a:lnSpc>
                <a:spcPts val="5000"/>
              </a:lnSpc>
              <a:spcBef>
                <a:spcPts val="0"/>
              </a:spcBef>
              <a:spcAft>
                <a:spcPts val="0"/>
              </a:spcAft>
              <a:buClrTx/>
              <a:buSzTx/>
              <a:buFontTx/>
              <a:buNone/>
              <a:tabLst/>
              <a:defRPr/>
            </a:pPr>
            <a:r>
              <a:rPr kumimoji="0" lang="en-US" sz="4800" i="0" u="none" strike="noStrike" kern="1200" cap="none" spc="0" normalizeH="0" baseline="0" noProof="0" dirty="0" err="1">
                <a:ln>
                  <a:noFill/>
                </a:ln>
                <a:solidFill>
                  <a:schemeClr val="tx2"/>
                </a:solidFill>
                <a:effectLst/>
                <a:uLnTx/>
                <a:uFillTx/>
                <a:latin typeface="Calibri" panose="020F0502020204030204"/>
                <a:ea typeface="+mn-ea"/>
                <a:cs typeface="+mn-cs"/>
              </a:rPr>
              <a:t>Medidas</a:t>
            </a:r>
            <a:r>
              <a:rPr kumimoji="0" lang="en-US" sz="4800" i="0" u="none" strike="noStrike" kern="1200" cap="none" spc="0" normalizeH="0" baseline="0" noProof="0" dirty="0">
                <a:ln>
                  <a:noFill/>
                </a:ln>
                <a:solidFill>
                  <a:schemeClr val="tx2"/>
                </a:solidFill>
                <a:effectLst/>
                <a:uLnTx/>
                <a:uFillTx/>
                <a:latin typeface="Calibri" panose="020F0502020204030204"/>
                <a:ea typeface="+mn-ea"/>
                <a:cs typeface="+mn-cs"/>
              </a:rPr>
              <a:t> de control</a:t>
            </a:r>
            <a:endParaRPr lang="en-US" sz="4800" i="0" u="none" strike="noStrike" kern="1200" cap="none" spc="0" baseline="0" noProof="0" dirty="0">
              <a:solidFill>
                <a:schemeClr val="tx2"/>
              </a:solidFill>
              <a:latin typeface="Calibri" panose="020F0502020204030204"/>
              <a:cs typeface="Calibri"/>
            </a:endParaRPr>
          </a:p>
        </p:txBody>
      </p:sp>
    </p:spTree>
    <p:extLst>
      <p:ext uri="{BB962C8B-B14F-4D97-AF65-F5344CB8AC3E}">
        <p14:creationId xmlns:p14="http://schemas.microsoft.com/office/powerpoint/2010/main" val="37627749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08BB40-52E8-48ED-8DFD-D4DA49D6B185}"/>
              </a:ext>
            </a:extLst>
          </p:cNvPr>
          <p:cNvSpPr txBox="1"/>
          <p:nvPr/>
        </p:nvSpPr>
        <p:spPr>
          <a:xfrm>
            <a:off x="190500" y="128554"/>
            <a:ext cx="8648700" cy="830997"/>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Medidas</a:t>
            </a:r>
            <a:r>
              <a:rPr lang="en-US" dirty="0"/>
              <a:t> de control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1161973"/>
            <a:ext cx="8648699" cy="4115815"/>
          </a:xfrm>
          <a:prstGeom prst="rect">
            <a:avLst/>
          </a:prstGeom>
        </p:spPr>
      </p:pic>
      <p:sp>
        <p:nvSpPr>
          <p:cNvPr id="2" name="Slide Number Placeholder 1">
            <a:extLst>
              <a:ext uri="{FF2B5EF4-FFF2-40B4-BE49-F238E27FC236}">
                <a16:creationId xmlns:a16="http://schemas.microsoft.com/office/drawing/2014/main" id="{CF2EA752-C459-4EE6-928C-31EF732280D2}"/>
              </a:ext>
            </a:extLst>
          </p:cNvPr>
          <p:cNvSpPr>
            <a:spLocks noGrp="1"/>
          </p:cNvSpPr>
          <p:nvPr>
            <p:ph type="sldNum" sz="quarter" idx="12"/>
          </p:nvPr>
        </p:nvSpPr>
        <p:spPr/>
        <p:txBody>
          <a:bodyPr/>
          <a:lstStyle/>
          <a:p>
            <a:fld id="{0EFD6486-B175-4FBC-B227-54A17EA79893}" type="slidenum">
              <a:rPr lang="en-US" smtClean="0">
                <a:solidFill>
                  <a:prstClr val="white"/>
                </a:solidFill>
              </a:rPr>
              <a:pPr/>
              <a:t>93</a:t>
            </a:fld>
            <a:endParaRPr lang="en-US" dirty="0">
              <a:solidFill>
                <a:prstClr val="white"/>
              </a:solidFill>
            </a:endParaRPr>
          </a:p>
        </p:txBody>
      </p:sp>
    </p:spTree>
    <p:extLst>
      <p:ext uri="{BB962C8B-B14F-4D97-AF65-F5344CB8AC3E}">
        <p14:creationId xmlns:p14="http://schemas.microsoft.com/office/powerpoint/2010/main" val="146851914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7029" y="697494"/>
            <a:ext cx="6435641" cy="5415860"/>
          </a:xfrm>
          <a:prstGeom prst="rect">
            <a:avLst/>
          </a:prstGeom>
        </p:spPr>
      </p:pic>
      <p:sp>
        <p:nvSpPr>
          <p:cNvPr id="2" name="TextBox 1"/>
          <p:cNvSpPr txBox="1"/>
          <p:nvPr/>
        </p:nvSpPr>
        <p:spPr>
          <a:xfrm>
            <a:off x="190500" y="117822"/>
            <a:ext cx="8648700" cy="646331"/>
          </a:xfrm>
          <a:prstGeom prst="rect">
            <a:avLst/>
          </a:prstGeom>
          <a:noFill/>
          <a:ln>
            <a:noFill/>
          </a:ln>
        </p:spPr>
        <p:txBody>
          <a:bodyPr wrap="square" rtlCol="0" anchor="t">
            <a:spAutoFit/>
          </a:bodyPr>
          <a:lstStyle/>
          <a:p>
            <a:pPr algn="ctr" defTabSz="914400">
              <a:defRPr/>
            </a:pPr>
            <a:r>
              <a:rPr lang="en-US" sz="3600" dirty="0" err="1">
                <a:solidFill>
                  <a:schemeClr val="tx2"/>
                </a:solidFill>
                <a:latin typeface="Calibri" panose="020F0502020204030204"/>
              </a:rPr>
              <a:t>ejemplo</a:t>
            </a:r>
            <a:r>
              <a:rPr lang="en-US" sz="3600" dirty="0">
                <a:solidFill>
                  <a:schemeClr val="tx2"/>
                </a:solidFill>
                <a:latin typeface="Calibri" panose="020F0502020204030204"/>
              </a:rPr>
              <a:t>: </a:t>
            </a:r>
            <a:r>
              <a:rPr kumimoji="0" lang="en-US" sz="3600" b="0" i="0" u="none" strike="noStrike" kern="1200" cap="none" spc="0" normalizeH="0" noProof="0" dirty="0">
                <a:ln>
                  <a:noFill/>
                </a:ln>
                <a:solidFill>
                  <a:schemeClr val="tx2"/>
                </a:solidFill>
                <a:effectLst/>
                <a:uLnTx/>
                <a:uFillTx/>
                <a:latin typeface="Calibri" panose="020F0502020204030204"/>
                <a:ea typeface="+mn-ea"/>
                <a:cs typeface="+mn-cs"/>
              </a:rPr>
              <a:t>Mahi-mahi fresco/</a:t>
            </a:r>
            <a:r>
              <a:rPr lang="en-US" sz="3600" dirty="0">
                <a:solidFill>
                  <a:schemeClr val="tx2"/>
                </a:solidFill>
                <a:latin typeface="Calibri" panose="020F0502020204030204"/>
              </a:rPr>
              <a:t>XYZ</a:t>
            </a:r>
            <a:endParaRPr lang="en-US" sz="3200" dirty="0">
              <a:solidFill>
                <a:schemeClr val="tx2"/>
              </a:solidFill>
              <a:latin typeface="Calibri" panose="020F0502020204030204"/>
              <a:cs typeface="Calibri"/>
            </a:endParaRPr>
          </a:p>
        </p:txBody>
      </p:sp>
      <p:sp>
        <p:nvSpPr>
          <p:cNvPr id="3" name="Slide Number Placeholder 2">
            <a:extLst>
              <a:ext uri="{FF2B5EF4-FFF2-40B4-BE49-F238E27FC236}">
                <a16:creationId xmlns:a16="http://schemas.microsoft.com/office/drawing/2014/main" id="{184F8007-D5A1-463C-8C78-94D6C0DEB180}"/>
              </a:ext>
            </a:extLst>
          </p:cNvPr>
          <p:cNvSpPr>
            <a:spLocks noGrp="1"/>
          </p:cNvSpPr>
          <p:nvPr>
            <p:ph type="sldNum" sz="quarter" idx="12"/>
          </p:nvPr>
        </p:nvSpPr>
        <p:spPr/>
        <p:txBody>
          <a:bodyPr/>
          <a:lstStyle/>
          <a:p>
            <a:fld id="{0EFD6486-B175-4FBC-B227-54A17EA79893}" type="slidenum">
              <a:rPr lang="en-US" smtClean="0">
                <a:solidFill>
                  <a:prstClr val="white"/>
                </a:solidFill>
              </a:rPr>
              <a:pPr/>
              <a:t>94</a:t>
            </a:fld>
            <a:endParaRPr lang="en-US" dirty="0">
              <a:solidFill>
                <a:prstClr val="white"/>
              </a:solidFill>
            </a:endParaRPr>
          </a:p>
        </p:txBody>
      </p:sp>
      <p:sp>
        <p:nvSpPr>
          <p:cNvPr id="4" name="TextBox 3">
            <a:extLst>
              <a:ext uri="{FF2B5EF4-FFF2-40B4-BE49-F238E27FC236}">
                <a16:creationId xmlns:a16="http://schemas.microsoft.com/office/drawing/2014/main" id="{2E6C59AD-11C8-48FB-8176-5AC49B4B9DBC}"/>
              </a:ext>
            </a:extLst>
          </p:cNvPr>
          <p:cNvSpPr txBox="1"/>
          <p:nvPr/>
        </p:nvSpPr>
        <p:spPr>
          <a:xfrm>
            <a:off x="5890573" y="6046694"/>
            <a:ext cx="2910919" cy="461665"/>
          </a:xfrm>
          <a:prstGeom prst="rect">
            <a:avLst/>
          </a:prstGeom>
          <a:noFill/>
        </p:spPr>
        <p:txBody>
          <a:bodyPr wrap="square" rtlCol="0">
            <a:spAutoFit/>
          </a:bodyPr>
          <a:lstStyle/>
          <a:p>
            <a:r>
              <a:rPr lang="en-US" sz="2400" dirty="0">
                <a:solidFill>
                  <a:schemeClr val="tx2"/>
                </a:solidFill>
              </a:rPr>
              <a:t>(</a:t>
            </a:r>
            <a:r>
              <a:rPr lang="en-US" sz="2400" dirty="0" err="1">
                <a:solidFill>
                  <a:schemeClr val="tx2"/>
                </a:solidFill>
              </a:rPr>
              <a:t>consulte</a:t>
            </a:r>
            <a:r>
              <a:rPr lang="en-US" sz="2400" dirty="0">
                <a:solidFill>
                  <a:schemeClr val="tx2"/>
                </a:solidFill>
              </a:rPr>
              <a:t> </a:t>
            </a:r>
            <a:r>
              <a:rPr lang="en-US" sz="2400" dirty="0" err="1">
                <a:solidFill>
                  <a:schemeClr val="tx2"/>
                </a:solidFill>
              </a:rPr>
              <a:t>págs</a:t>
            </a:r>
            <a:r>
              <a:rPr lang="en-US" sz="2400" dirty="0">
                <a:solidFill>
                  <a:schemeClr val="tx2"/>
                </a:solidFill>
              </a:rPr>
              <a:t>. 91-94)</a:t>
            </a:r>
            <a:endParaRPr lang="en-US" sz="2400" dirty="0"/>
          </a:p>
        </p:txBody>
      </p:sp>
    </p:spTree>
    <p:extLst>
      <p:ext uri="{BB962C8B-B14F-4D97-AF65-F5344CB8AC3E}">
        <p14:creationId xmlns:p14="http://schemas.microsoft.com/office/powerpoint/2010/main" val="229669961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 y="121453"/>
            <a:ext cx="8648700" cy="1200329"/>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Todos</a:t>
            </a:r>
            <a:r>
              <a:rPr lang="en-US" dirty="0"/>
              <a:t> los </a:t>
            </a:r>
            <a:r>
              <a:rPr lang="en-US" dirty="0" err="1"/>
              <a:t>peligros</a:t>
            </a:r>
            <a:r>
              <a:rPr lang="en-US" dirty="0"/>
              <a:t> </a:t>
            </a:r>
            <a:r>
              <a:rPr lang="en-US" dirty="0" err="1"/>
              <a:t>potenciales</a:t>
            </a:r>
            <a:r>
              <a:rPr lang="en-US" dirty="0"/>
              <a:t> </a:t>
            </a:r>
            <a:br>
              <a:rPr lang="en-US" dirty="0"/>
            </a:br>
            <a:r>
              <a:rPr lang="en-US" dirty="0"/>
              <a:t>se </a:t>
            </a:r>
            <a:r>
              <a:rPr lang="en-US" dirty="0" err="1"/>
              <a:t>deben</a:t>
            </a:r>
            <a:r>
              <a:rPr lang="en-US" dirty="0"/>
              <a:t> </a:t>
            </a:r>
            <a:r>
              <a:rPr lang="en-US" dirty="0" err="1"/>
              <a:t>considerar</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530" y="2068433"/>
            <a:ext cx="8617829" cy="2039333"/>
          </a:xfrm>
          <a:prstGeom prst="rect">
            <a:avLst/>
          </a:prstGeom>
        </p:spPr>
      </p:pic>
      <p:sp>
        <p:nvSpPr>
          <p:cNvPr id="4" name="Slide Number Placeholder 3">
            <a:extLst>
              <a:ext uri="{FF2B5EF4-FFF2-40B4-BE49-F238E27FC236}">
                <a16:creationId xmlns:a16="http://schemas.microsoft.com/office/drawing/2014/main" id="{02BC45E9-C0B6-4103-A6DE-533CDBEA5E0D}"/>
              </a:ext>
            </a:extLst>
          </p:cNvPr>
          <p:cNvSpPr>
            <a:spLocks noGrp="1"/>
          </p:cNvSpPr>
          <p:nvPr>
            <p:ph type="sldNum" sz="quarter" idx="12"/>
          </p:nvPr>
        </p:nvSpPr>
        <p:spPr/>
        <p:txBody>
          <a:bodyPr/>
          <a:lstStyle/>
          <a:p>
            <a:fld id="{0EFD6486-B175-4FBC-B227-54A17EA79893}" type="slidenum">
              <a:rPr lang="en-US" smtClean="0">
                <a:solidFill>
                  <a:prstClr val="white"/>
                </a:solidFill>
              </a:rPr>
              <a:pPr/>
              <a:t>95</a:t>
            </a:fld>
            <a:endParaRPr lang="en-US" dirty="0">
              <a:solidFill>
                <a:prstClr val="white"/>
              </a:solidFill>
            </a:endParaRPr>
          </a:p>
        </p:txBody>
      </p:sp>
      <p:grpSp>
        <p:nvGrpSpPr>
          <p:cNvPr id="8" name="Group 7">
            <a:extLst>
              <a:ext uri="{FF2B5EF4-FFF2-40B4-BE49-F238E27FC236}">
                <a16:creationId xmlns:a16="http://schemas.microsoft.com/office/drawing/2014/main" id="{E75F3553-7419-4637-B1FE-81BB25A0D124}"/>
              </a:ext>
            </a:extLst>
          </p:cNvPr>
          <p:cNvGrpSpPr/>
          <p:nvPr/>
        </p:nvGrpSpPr>
        <p:grpSpPr>
          <a:xfrm>
            <a:off x="875658" y="950821"/>
            <a:ext cx="1144283" cy="1095094"/>
            <a:chOff x="279831" y="1353930"/>
            <a:chExt cx="1262407" cy="1596603"/>
          </a:xfrm>
        </p:grpSpPr>
        <p:sp>
          <p:nvSpPr>
            <p:cNvPr id="9" name="Explosion: 8 Points 8">
              <a:extLst>
                <a:ext uri="{FF2B5EF4-FFF2-40B4-BE49-F238E27FC236}">
                  <a16:creationId xmlns:a16="http://schemas.microsoft.com/office/drawing/2014/main" id="{B3733B35-4435-4E94-9CC0-56EF49C9F012}"/>
                </a:ext>
              </a:extLst>
            </p:cNvPr>
            <p:cNvSpPr/>
            <p:nvPr/>
          </p:nvSpPr>
          <p:spPr>
            <a:xfrm rot="743191">
              <a:off x="279831" y="1353930"/>
              <a:ext cx="1262407" cy="1596603"/>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0CD29B1-E2E0-43E3-BB8F-7D81D02BE6FC}"/>
                </a:ext>
              </a:extLst>
            </p:cNvPr>
            <p:cNvSpPr txBox="1"/>
            <p:nvPr/>
          </p:nvSpPr>
          <p:spPr>
            <a:xfrm rot="21235225">
              <a:off x="511779" y="1808916"/>
              <a:ext cx="993929" cy="523219"/>
            </a:xfrm>
            <a:prstGeom prst="rect">
              <a:avLst/>
            </a:prstGeom>
            <a:noFill/>
          </p:spPr>
          <p:txBody>
            <a:bodyPr wrap="square" rtlCol="0">
              <a:spAutoFit/>
            </a:bodyPr>
            <a:lstStyle/>
            <a:p>
              <a:r>
                <a:rPr lang="en-US" sz="2000" dirty="0">
                  <a:solidFill>
                    <a:srgbClr val="FF0000"/>
                  </a:solidFill>
                </a:rPr>
                <a:t>¡</a:t>
              </a:r>
              <a:r>
                <a:rPr lang="en-US" sz="2000" b="1" dirty="0" err="1">
                  <a:solidFill>
                    <a:srgbClr val="FF0000"/>
                  </a:solidFill>
                </a:rPr>
                <a:t>Ojo</a:t>
              </a:r>
              <a:r>
                <a:rPr lang="en-US" sz="2000" dirty="0">
                  <a:solidFill>
                    <a:srgbClr val="FF0000"/>
                  </a:solidFill>
                </a:rPr>
                <a:t>!</a:t>
              </a:r>
            </a:p>
          </p:txBody>
        </p:sp>
      </p:grpSp>
    </p:spTree>
    <p:extLst>
      <p:ext uri="{BB962C8B-B14F-4D97-AF65-F5344CB8AC3E}">
        <p14:creationId xmlns:p14="http://schemas.microsoft.com/office/powerpoint/2010/main" val="275556221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94096" y="2475623"/>
            <a:ext cx="2008671" cy="3101388"/>
          </a:xfrm>
          <a:prstGeom prst="rect">
            <a:avLst/>
          </a:prstGeom>
        </p:spPr>
      </p:pic>
      <p:sp>
        <p:nvSpPr>
          <p:cNvPr id="9" name="TextBox 8"/>
          <p:cNvSpPr txBox="1"/>
          <p:nvPr/>
        </p:nvSpPr>
        <p:spPr>
          <a:xfrm>
            <a:off x="190500" y="114300"/>
            <a:ext cx="8663374" cy="1374735"/>
          </a:xfrm>
          <a:prstGeom prst="rect">
            <a:avLst/>
          </a:prstGeom>
          <a:noFill/>
        </p:spPr>
        <p:txBody>
          <a:bodyPr wrap="square" rtlCol="0" anchor="t">
            <a:spAutoFit/>
          </a:bodyPr>
          <a:lstStyle/>
          <a:p>
            <a:pPr algn="ctr" defTabSz="914400">
              <a:lnSpc>
                <a:spcPts val="5000"/>
              </a:lnSpc>
              <a:defRPr/>
            </a:pPr>
            <a:r>
              <a:rPr lang="en-US" sz="4800" dirty="0" err="1">
                <a:solidFill>
                  <a:schemeClr val="tx2"/>
                </a:solidFill>
                <a:latin typeface="Calibri" panose="020F0502020204030204"/>
              </a:rPr>
              <a:t>Capítulo</a:t>
            </a:r>
            <a:r>
              <a:rPr kumimoji="0" lang="en-US" sz="4800" b="0" i="0" u="none" strike="noStrike" kern="1200" cap="none" spc="0" normalizeH="0" baseline="0" noProof="0" dirty="0">
                <a:ln>
                  <a:noFill/>
                </a:ln>
                <a:solidFill>
                  <a:schemeClr val="tx2"/>
                </a:solidFill>
                <a:effectLst/>
                <a:uLnTx/>
                <a:uFillTx/>
                <a:latin typeface="Calibri" panose="020F0502020204030204"/>
                <a:ea typeface="+mn-ea"/>
                <a:cs typeface="+mn-cs"/>
              </a:rPr>
              <a:t> 5: </a:t>
            </a:r>
            <a:r>
              <a:rPr lang="en-US" sz="4800" dirty="0">
                <a:solidFill>
                  <a:schemeClr val="tx2"/>
                </a:solidFill>
                <a:latin typeface="Calibri" panose="020F0502020204030204"/>
              </a:rPr>
              <a:t>Principio</a:t>
            </a:r>
            <a:r>
              <a:rPr kumimoji="0" lang="en-US" sz="4800" b="0" i="0" u="none" strike="noStrike" kern="1200" cap="none" spc="0" normalizeH="0" baseline="0" noProof="0" dirty="0">
                <a:ln>
                  <a:noFill/>
                </a:ln>
                <a:solidFill>
                  <a:schemeClr val="tx2"/>
                </a:solidFill>
                <a:effectLst/>
                <a:uLnTx/>
                <a:uFillTx/>
                <a:latin typeface="Calibri" panose="020F0502020204030204"/>
                <a:ea typeface="+mn-ea"/>
                <a:cs typeface="+mn-cs"/>
              </a:rPr>
              <a:t> 1 –</a:t>
            </a:r>
            <a:endParaRPr lang="en-US" sz="4800" dirty="0">
              <a:solidFill>
                <a:schemeClr val="tx2"/>
              </a:solidFill>
              <a:latin typeface="Calibri" panose="020F0502020204030204"/>
            </a:endParaRPr>
          </a:p>
          <a:p>
            <a:pPr algn="ctr" defTabSz="914400">
              <a:lnSpc>
                <a:spcPts val="5000"/>
              </a:lnSpc>
              <a:defRPr/>
            </a:pPr>
            <a:r>
              <a:rPr lang="en-US" sz="4800" dirty="0">
                <a:solidFill>
                  <a:schemeClr val="tx2"/>
                </a:solidFill>
                <a:latin typeface="Calibri" panose="020F0502020204030204"/>
              </a:rPr>
              <a:t> </a:t>
            </a:r>
            <a:r>
              <a:rPr lang="en-US" sz="4800" dirty="0" err="1">
                <a:solidFill>
                  <a:schemeClr val="tx2"/>
                </a:solidFill>
                <a:latin typeface="Calibri" panose="020F0502020204030204"/>
              </a:rPr>
              <a:t>Análisis</a:t>
            </a:r>
            <a:r>
              <a:rPr lang="en-US" sz="4800" dirty="0">
                <a:solidFill>
                  <a:schemeClr val="tx2"/>
                </a:solidFill>
                <a:latin typeface="Calibri" panose="020F0502020204030204"/>
              </a:rPr>
              <a:t> de </a:t>
            </a:r>
            <a:r>
              <a:rPr lang="en-US" sz="4800" dirty="0" err="1">
                <a:solidFill>
                  <a:schemeClr val="tx2"/>
                </a:solidFill>
                <a:latin typeface="Calibri" panose="020F0502020204030204"/>
              </a:rPr>
              <a:t>riesgo</a:t>
            </a:r>
            <a:endParaRPr lang="en-US" sz="4800" b="0" i="0" u="none" strike="noStrike" kern="1200" cap="none" spc="0" baseline="0" noProof="0" dirty="0">
              <a:solidFill>
                <a:schemeClr val="tx2"/>
              </a:solidFill>
              <a:latin typeface="Calibri" panose="020F0502020204030204"/>
              <a:cs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3449" y="-228212"/>
            <a:ext cx="8663374" cy="5805223"/>
          </a:xfrm>
          <a:prstGeom prst="rect">
            <a:avLst/>
          </a:prstGeom>
        </p:spPr>
      </p:pic>
      <p:sp>
        <p:nvSpPr>
          <p:cNvPr id="2" name="Rectangle 1"/>
          <p:cNvSpPr/>
          <p:nvPr/>
        </p:nvSpPr>
        <p:spPr>
          <a:xfrm>
            <a:off x="5247285" y="2216829"/>
            <a:ext cx="2738122" cy="707886"/>
          </a:xfrm>
          <a:prstGeom prst="rect">
            <a:avLst/>
          </a:prstGeom>
        </p:spPr>
        <p:txBody>
          <a:bodyPr wrap="none">
            <a:spAutoFit/>
          </a:bodyPr>
          <a:lstStyle/>
          <a:p>
            <a:r>
              <a:rPr lang="en-US" sz="4000" dirty="0">
                <a:solidFill>
                  <a:schemeClr val="bg1"/>
                </a:solidFill>
                <a:latin typeface="Calibri" panose="020F0502020204030204"/>
              </a:rPr>
              <a:t>¿</a:t>
            </a:r>
            <a:r>
              <a:rPr lang="en-US" sz="4000" dirty="0" err="1">
                <a:solidFill>
                  <a:schemeClr val="bg1"/>
                </a:solidFill>
                <a:latin typeface="Calibri" panose="020F0502020204030204"/>
              </a:rPr>
              <a:t>Preguntas</a:t>
            </a:r>
            <a:r>
              <a:rPr lang="en-US" sz="4000" dirty="0">
                <a:solidFill>
                  <a:schemeClr val="bg1"/>
                </a:solidFill>
                <a:latin typeface="Calibri" panose="020F0502020204030204"/>
              </a:rPr>
              <a:t>?</a:t>
            </a:r>
          </a:p>
        </p:txBody>
      </p:sp>
      <p:sp>
        <p:nvSpPr>
          <p:cNvPr id="5" name="Slide Number Placeholder 4">
            <a:extLst>
              <a:ext uri="{FF2B5EF4-FFF2-40B4-BE49-F238E27FC236}">
                <a16:creationId xmlns:a16="http://schemas.microsoft.com/office/drawing/2014/main" id="{40A2FFEC-E521-4AF8-A84F-F1A8C9269EF9}"/>
              </a:ext>
            </a:extLst>
          </p:cNvPr>
          <p:cNvSpPr>
            <a:spLocks noGrp="1"/>
          </p:cNvSpPr>
          <p:nvPr>
            <p:ph type="sldNum" sz="quarter" idx="12"/>
          </p:nvPr>
        </p:nvSpPr>
        <p:spPr/>
        <p:txBody>
          <a:bodyPr/>
          <a:lstStyle/>
          <a:p>
            <a:fld id="{0EFD6486-B175-4FBC-B227-54A17EA79893}" type="slidenum">
              <a:rPr lang="en-US" smtClean="0">
                <a:solidFill>
                  <a:prstClr val="white"/>
                </a:solidFill>
              </a:rPr>
              <a:pPr/>
              <a:t>96</a:t>
            </a:fld>
            <a:endParaRPr lang="en-US" dirty="0">
              <a:solidFill>
                <a:prstClr val="white"/>
              </a:solidFill>
            </a:endParaRPr>
          </a:p>
        </p:txBody>
      </p:sp>
    </p:spTree>
    <p:extLst>
      <p:ext uri="{BB962C8B-B14F-4D97-AF65-F5344CB8AC3E}">
        <p14:creationId xmlns:p14="http://schemas.microsoft.com/office/powerpoint/2010/main" val="15419609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5091B8-BD0D-4C4C-8A38-8E1A15BCC172}"/>
              </a:ext>
            </a:extLst>
          </p:cNvPr>
          <p:cNvSpPr txBox="1"/>
          <p:nvPr/>
        </p:nvSpPr>
        <p:spPr>
          <a:xfrm>
            <a:off x="2247900" y="421174"/>
            <a:ext cx="6591300" cy="1947584"/>
          </a:xfrm>
          <a:prstGeom prst="rect">
            <a:avLst/>
          </a:prstGeom>
          <a:noFill/>
        </p:spPr>
        <p:txBody>
          <a:bodyPr wrap="square" rtlCol="0" anchor="t">
            <a:spAutoFit/>
          </a:bodyPr>
          <a:lstStyle>
            <a:defPPr>
              <a:defRPr lang="en-US"/>
            </a:defPPr>
            <a:lvl1pPr>
              <a:lnSpc>
                <a:spcPts val="5000"/>
              </a:lnSpc>
              <a:defRPr sz="4800">
                <a:solidFill>
                  <a:schemeClr val="tx2"/>
                </a:solidFill>
              </a:defRPr>
            </a:lvl1pPr>
          </a:lstStyle>
          <a:p>
            <a:r>
              <a:rPr lang="en-US" dirty="0"/>
              <a:t>Principio 2: </a:t>
            </a:r>
          </a:p>
          <a:p>
            <a:r>
              <a:rPr lang="en-US" dirty="0" err="1"/>
              <a:t>Determinación</a:t>
            </a:r>
            <a:r>
              <a:rPr lang="en-US" dirty="0"/>
              <a:t> de los puntos </a:t>
            </a:r>
            <a:r>
              <a:rPr lang="en-US" dirty="0" err="1"/>
              <a:t>críticos</a:t>
            </a:r>
            <a:r>
              <a:rPr lang="en-US" dirty="0"/>
              <a:t> de control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270" y="409535"/>
            <a:ext cx="1651034" cy="182516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671902"/>
            <a:ext cx="8692379" cy="3011446"/>
          </a:xfrm>
          <a:prstGeom prst="rect">
            <a:avLst/>
          </a:prstGeom>
        </p:spPr>
      </p:pic>
      <p:sp>
        <p:nvSpPr>
          <p:cNvPr id="2" name="Slide Number Placeholder 1">
            <a:extLst>
              <a:ext uri="{FF2B5EF4-FFF2-40B4-BE49-F238E27FC236}">
                <a16:creationId xmlns:a16="http://schemas.microsoft.com/office/drawing/2014/main" id="{40B46F62-3A68-44DA-B1AC-947829571FDB}"/>
              </a:ext>
            </a:extLst>
          </p:cNvPr>
          <p:cNvSpPr>
            <a:spLocks noGrp="1"/>
          </p:cNvSpPr>
          <p:nvPr>
            <p:ph type="sldNum" sz="quarter" idx="12"/>
          </p:nvPr>
        </p:nvSpPr>
        <p:spPr/>
        <p:txBody>
          <a:bodyPr/>
          <a:lstStyle/>
          <a:p>
            <a:fld id="{0EFD6486-B175-4FBC-B227-54A17EA79893}" type="slidenum">
              <a:rPr lang="en-US" smtClean="0"/>
              <a:t>97</a:t>
            </a:fld>
            <a:endParaRPr lang="en-US"/>
          </a:p>
        </p:txBody>
      </p:sp>
    </p:spTree>
    <p:extLst>
      <p:ext uri="{BB962C8B-B14F-4D97-AF65-F5344CB8AC3E}">
        <p14:creationId xmlns:p14="http://schemas.microsoft.com/office/powerpoint/2010/main" val="36436496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E8DBBE-E0FB-4B07-A928-21CB380CB8AA}"/>
              </a:ext>
            </a:extLst>
          </p:cNvPr>
          <p:cNvSpPr txBox="1"/>
          <p:nvPr/>
        </p:nvSpPr>
        <p:spPr>
          <a:xfrm>
            <a:off x="190500" y="114300"/>
            <a:ext cx="8648700" cy="1332031"/>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a:t>¿</a:t>
            </a:r>
            <a:r>
              <a:rPr lang="es-ES" dirty="0"/>
              <a:t>Que es un punto </a:t>
            </a:r>
            <a:br>
              <a:rPr lang="es-ES" dirty="0"/>
            </a:br>
            <a:r>
              <a:rPr lang="es-ES" dirty="0"/>
              <a:t>de control crítico</a:t>
            </a:r>
            <a:r>
              <a:rPr lang="en-US" dirty="0"/>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1648543"/>
            <a:ext cx="8717223" cy="209346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99" y="3935026"/>
            <a:ext cx="8734105" cy="1720185"/>
          </a:xfrm>
          <a:prstGeom prst="rect">
            <a:avLst/>
          </a:prstGeom>
        </p:spPr>
      </p:pic>
      <p:sp>
        <p:nvSpPr>
          <p:cNvPr id="2" name="Slide Number Placeholder 1">
            <a:extLst>
              <a:ext uri="{FF2B5EF4-FFF2-40B4-BE49-F238E27FC236}">
                <a16:creationId xmlns:a16="http://schemas.microsoft.com/office/drawing/2014/main" id="{AD51FF0D-6C97-47B6-8E95-DDACD0DF2F59}"/>
              </a:ext>
            </a:extLst>
          </p:cNvPr>
          <p:cNvSpPr>
            <a:spLocks noGrp="1"/>
          </p:cNvSpPr>
          <p:nvPr>
            <p:ph type="sldNum" sz="quarter" idx="12"/>
          </p:nvPr>
        </p:nvSpPr>
        <p:spPr/>
        <p:txBody>
          <a:bodyPr/>
          <a:lstStyle/>
          <a:p>
            <a:fld id="{0EFD6486-B175-4FBC-B227-54A17EA79893}" type="slidenum">
              <a:rPr lang="en-US" smtClean="0"/>
              <a:t>98</a:t>
            </a:fld>
            <a:endParaRPr lang="en-US"/>
          </a:p>
        </p:txBody>
      </p:sp>
    </p:spTree>
    <p:extLst>
      <p:ext uri="{BB962C8B-B14F-4D97-AF65-F5344CB8AC3E}">
        <p14:creationId xmlns:p14="http://schemas.microsoft.com/office/powerpoint/2010/main" val="108510933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CFAA3DF-7276-4856-B7CF-CEEF34D9E585}"/>
              </a:ext>
            </a:extLst>
          </p:cNvPr>
          <p:cNvSpPr txBox="1">
            <a:spLocks/>
          </p:cNvSpPr>
          <p:nvPr/>
        </p:nvSpPr>
        <p:spPr>
          <a:xfrm>
            <a:off x="426173" y="3103085"/>
            <a:ext cx="3957294" cy="1815882"/>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pPr>
            <a:r>
              <a:rPr lang="en-US" sz="2800" u="sng" dirty="0" err="1">
                <a:solidFill>
                  <a:srgbClr val="800000"/>
                </a:solidFill>
              </a:rPr>
              <a:t>Medidas</a:t>
            </a:r>
            <a:r>
              <a:rPr lang="en-US" sz="2800" u="sng" dirty="0">
                <a:solidFill>
                  <a:srgbClr val="800000"/>
                </a:solidFill>
              </a:rPr>
              <a:t> de control</a:t>
            </a:r>
            <a:r>
              <a:rPr lang="en-US" sz="2800" dirty="0">
                <a:solidFill>
                  <a:srgbClr val="800000"/>
                </a:solidFill>
              </a:rPr>
              <a:t> </a:t>
            </a:r>
            <a:r>
              <a:rPr lang="en-US" sz="2800" dirty="0">
                <a:solidFill>
                  <a:srgbClr val="800000"/>
                </a:solidFill>
                <a:cs typeface="Calibri"/>
              </a:rPr>
              <a:t> </a:t>
            </a:r>
            <a:endParaRPr lang="en-US" sz="2800" dirty="0">
              <a:solidFill>
                <a:schemeClr val="bg2">
                  <a:lumMod val="25000"/>
                </a:schemeClr>
              </a:solidFill>
              <a:cs typeface="Calibri"/>
            </a:endParaRPr>
          </a:p>
          <a:p>
            <a:pPr marL="0" lvl="1" indent="0">
              <a:lnSpc>
                <a:spcPct val="100000"/>
              </a:lnSpc>
              <a:spcBef>
                <a:spcPts val="0"/>
              </a:spcBef>
              <a:buNone/>
            </a:pPr>
            <a:r>
              <a:rPr lang="es" sz="2800" dirty="0">
                <a:solidFill>
                  <a:schemeClr val="bg2">
                    <a:lumMod val="25000"/>
                  </a:schemeClr>
                </a:solidFill>
              </a:rPr>
              <a:t>Formulación</a:t>
            </a:r>
            <a:endParaRPr lang="en-US" sz="2800" dirty="0">
              <a:solidFill>
                <a:schemeClr val="bg2">
                  <a:lumMod val="25000"/>
                </a:schemeClr>
              </a:solidFill>
              <a:cs typeface="Calibri"/>
            </a:endParaRPr>
          </a:p>
          <a:p>
            <a:pPr marL="0" lvl="1" indent="0">
              <a:lnSpc>
                <a:spcPct val="100000"/>
              </a:lnSpc>
              <a:spcBef>
                <a:spcPts val="0"/>
              </a:spcBef>
              <a:buNone/>
            </a:pPr>
            <a:r>
              <a:rPr lang="en-US" sz="2800" dirty="0" err="1">
                <a:solidFill>
                  <a:schemeClr val="tx2">
                    <a:lumMod val="50000"/>
                  </a:schemeClr>
                </a:solidFill>
              </a:rPr>
              <a:t>Tiempo</a:t>
            </a:r>
            <a:r>
              <a:rPr lang="en-US" sz="2800" dirty="0">
                <a:solidFill>
                  <a:schemeClr val="tx2">
                    <a:lumMod val="50000"/>
                  </a:schemeClr>
                </a:solidFill>
              </a:rPr>
              <a:t>/control de T</a:t>
            </a:r>
            <a:r>
              <a:rPr lang="en-US" sz="2800" baseline="30000" dirty="0">
                <a:solidFill>
                  <a:schemeClr val="tx2">
                    <a:lumMod val="50000"/>
                  </a:schemeClr>
                </a:solidFill>
              </a:rPr>
              <a:t>a</a:t>
            </a:r>
            <a:r>
              <a:rPr lang="en-US" sz="2800" dirty="0">
                <a:solidFill>
                  <a:schemeClr val="tx2">
                    <a:lumMod val="50000"/>
                  </a:schemeClr>
                </a:solidFill>
              </a:rPr>
              <a:t>.</a:t>
            </a:r>
            <a:endParaRPr lang="en-US" sz="2800" dirty="0">
              <a:solidFill>
                <a:schemeClr val="tx2">
                  <a:lumMod val="50000"/>
                </a:schemeClr>
              </a:solidFill>
              <a:cs typeface="Calibri"/>
            </a:endParaRPr>
          </a:p>
          <a:p>
            <a:pPr marL="0" lvl="1" indent="0">
              <a:lnSpc>
                <a:spcPct val="100000"/>
              </a:lnSpc>
              <a:spcBef>
                <a:spcPts val="0"/>
              </a:spcBef>
              <a:buNone/>
            </a:pPr>
            <a:r>
              <a:rPr lang="en-US" sz="2800" dirty="0" err="1">
                <a:solidFill>
                  <a:schemeClr val="tx2">
                    <a:lumMod val="50000"/>
                  </a:schemeClr>
                </a:solidFill>
              </a:rPr>
              <a:t>Certificados</a:t>
            </a:r>
            <a:r>
              <a:rPr lang="en-US" sz="2800" dirty="0">
                <a:solidFill>
                  <a:schemeClr val="tx2">
                    <a:lumMod val="50000"/>
                  </a:schemeClr>
                </a:solidFill>
              </a:rPr>
              <a:t> de </a:t>
            </a:r>
            <a:r>
              <a:rPr lang="en-US" sz="2800" dirty="0" err="1">
                <a:solidFill>
                  <a:schemeClr val="tx2">
                    <a:lumMod val="50000"/>
                  </a:schemeClr>
                </a:solidFill>
              </a:rPr>
              <a:t>proveedor</a:t>
            </a:r>
            <a:endParaRPr lang="en-US" sz="2800" dirty="0">
              <a:solidFill>
                <a:schemeClr val="tx2">
                  <a:lumMod val="50000"/>
                </a:schemeClr>
              </a:solidFill>
              <a:cs typeface="Calibri"/>
            </a:endParaRPr>
          </a:p>
        </p:txBody>
      </p:sp>
      <p:sp>
        <p:nvSpPr>
          <p:cNvPr id="7" name="TextBox 6">
            <a:extLst>
              <a:ext uri="{FF2B5EF4-FFF2-40B4-BE49-F238E27FC236}">
                <a16:creationId xmlns:a16="http://schemas.microsoft.com/office/drawing/2014/main" id="{45CF09BE-5670-43B5-AA92-08582895C9DE}"/>
              </a:ext>
            </a:extLst>
          </p:cNvPr>
          <p:cNvSpPr txBox="1"/>
          <p:nvPr/>
        </p:nvSpPr>
        <p:spPr>
          <a:xfrm>
            <a:off x="190500" y="114300"/>
            <a:ext cx="8648700" cy="830997"/>
          </a:xfrm>
          <a:prstGeom prst="rect">
            <a:avLst/>
          </a:prstGeom>
          <a:noFill/>
        </p:spPr>
        <p:txBody>
          <a:bodyPr wrap="square" rtlCol="0" anchor="t">
            <a:spAutoFit/>
          </a:bodyPr>
          <a:lstStyle>
            <a:defPPr>
              <a:defRPr lang="en-US"/>
            </a:defPPr>
            <a:lvl1pPr marR="0" lvl="0" indent="0" algn="ctr" defTabSz="914400" fontAlgn="auto">
              <a:lnSpc>
                <a:spcPts val="5000"/>
              </a:lnSpc>
              <a:spcBef>
                <a:spcPts val="0"/>
              </a:spcBef>
              <a:spcAft>
                <a:spcPts val="0"/>
              </a:spcAft>
              <a:buClrTx/>
              <a:buSzTx/>
              <a:buFontTx/>
              <a:buNone/>
              <a:tabLst/>
              <a:defRPr kumimoji="0" sz="4800" i="0" u="none" strike="noStrike" cap="none" spc="0" normalizeH="0" baseline="0">
                <a:ln>
                  <a:noFill/>
                </a:ln>
                <a:solidFill>
                  <a:schemeClr val="tx2"/>
                </a:solidFill>
                <a:effectLst/>
                <a:uLnTx/>
                <a:uFillTx/>
                <a:latin typeface="Calibri" panose="020F0502020204030204"/>
              </a:defRPr>
            </a:lvl1pPr>
          </a:lstStyle>
          <a:p>
            <a:r>
              <a:rPr lang="en-US" dirty="0" err="1"/>
              <a:t>Prevención</a:t>
            </a:r>
            <a:r>
              <a:rPr lang="en-US" dirty="0"/>
              <a:t> de </a:t>
            </a:r>
            <a:r>
              <a:rPr lang="en-US" dirty="0" err="1"/>
              <a:t>peligros</a:t>
            </a:r>
            <a:endParaRPr lang="en-US" dirty="0"/>
          </a:p>
        </p:txBody>
      </p:sp>
      <p:sp>
        <p:nvSpPr>
          <p:cNvPr id="3" name="TextBox 2">
            <a:extLst>
              <a:ext uri="{FF2B5EF4-FFF2-40B4-BE49-F238E27FC236}">
                <a16:creationId xmlns:a16="http://schemas.microsoft.com/office/drawing/2014/main" id="{CA0FF9CF-1FA7-4CA7-9E13-B594DFB67B87}"/>
              </a:ext>
            </a:extLst>
          </p:cNvPr>
          <p:cNvSpPr txBox="1"/>
          <p:nvPr/>
        </p:nvSpPr>
        <p:spPr>
          <a:xfrm>
            <a:off x="4572000" y="3103085"/>
            <a:ext cx="4572000" cy="181588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u="sng" dirty="0">
                <a:solidFill>
                  <a:srgbClr val="800000"/>
                </a:solidFill>
              </a:rPr>
              <a:t>PCC</a:t>
            </a:r>
            <a:endParaRPr lang="en-US" dirty="0"/>
          </a:p>
          <a:p>
            <a:r>
              <a:rPr lang="en-US" sz="2800" dirty="0">
                <a:solidFill>
                  <a:schemeClr val="bg2">
                    <a:lumMod val="25000"/>
                  </a:schemeClr>
                </a:solidFill>
              </a:rPr>
              <a:t>Etapa de </a:t>
            </a:r>
            <a:r>
              <a:rPr lang="en-US" sz="2800" dirty="0" err="1">
                <a:solidFill>
                  <a:schemeClr val="bg2">
                    <a:lumMod val="25000"/>
                  </a:schemeClr>
                </a:solidFill>
              </a:rPr>
              <a:t>mezcla</a:t>
            </a:r>
            <a:endParaRPr lang="en-US" sz="2800" dirty="0">
              <a:solidFill>
                <a:schemeClr val="bg2">
                  <a:lumMod val="25000"/>
                </a:schemeClr>
              </a:solidFill>
              <a:cs typeface="Calibri"/>
            </a:endParaRPr>
          </a:p>
          <a:p>
            <a:r>
              <a:rPr lang="en-US" sz="2800" dirty="0" err="1">
                <a:solidFill>
                  <a:schemeClr val="bg2">
                    <a:lumMod val="25000"/>
                  </a:schemeClr>
                </a:solidFill>
              </a:rPr>
              <a:t>Almacenamiento</a:t>
            </a:r>
            <a:r>
              <a:rPr lang="en-US" sz="2800" dirty="0">
                <a:solidFill>
                  <a:schemeClr val="bg2">
                    <a:lumMod val="25000"/>
                  </a:schemeClr>
                </a:solidFill>
              </a:rPr>
              <a:t> </a:t>
            </a:r>
            <a:r>
              <a:rPr lang="en-US" sz="2800" dirty="0" err="1">
                <a:solidFill>
                  <a:schemeClr val="bg2">
                    <a:lumMod val="25000"/>
                  </a:schemeClr>
                </a:solidFill>
              </a:rPr>
              <a:t>refrigerado</a:t>
            </a:r>
            <a:endParaRPr lang="en-US" sz="2800" dirty="0">
              <a:solidFill>
                <a:schemeClr val="bg2">
                  <a:lumMod val="25000"/>
                </a:schemeClr>
              </a:solidFill>
              <a:cs typeface="Calibri"/>
            </a:endParaRPr>
          </a:p>
          <a:p>
            <a:r>
              <a:rPr lang="en-US" sz="2800" dirty="0">
                <a:solidFill>
                  <a:schemeClr val="bg2">
                    <a:lumMod val="25000"/>
                  </a:schemeClr>
                </a:solidFill>
                <a:latin typeface="Calibri"/>
                <a:cs typeface="Calibri"/>
              </a:rPr>
              <a:t>Etapa</a:t>
            </a:r>
            <a:r>
              <a:rPr lang="es" sz="2800" dirty="0">
                <a:solidFill>
                  <a:schemeClr val="bg2">
                    <a:lumMod val="25000"/>
                  </a:schemeClr>
                </a:solidFill>
                <a:latin typeface="Calibri"/>
                <a:cs typeface="Calibri"/>
              </a:rPr>
              <a:t> de recepción</a:t>
            </a:r>
            <a:endParaRPr lang="en-US" sz="2800" dirty="0">
              <a:solidFill>
                <a:schemeClr val="bg2">
                  <a:lumMod val="25000"/>
                </a:schemeClr>
              </a:solidFill>
              <a:latin typeface="Calibri"/>
              <a:cs typeface="Calibri"/>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1168268"/>
            <a:ext cx="8586456" cy="1234440"/>
          </a:xfrm>
          <a:prstGeom prst="rect">
            <a:avLst/>
          </a:prstGeom>
        </p:spPr>
      </p:pic>
      <p:sp>
        <p:nvSpPr>
          <p:cNvPr id="2" name="Slide Number Placeholder 1">
            <a:extLst>
              <a:ext uri="{FF2B5EF4-FFF2-40B4-BE49-F238E27FC236}">
                <a16:creationId xmlns:a16="http://schemas.microsoft.com/office/drawing/2014/main" id="{D777BB2B-1C9C-49C7-A196-36177BD69262}"/>
              </a:ext>
            </a:extLst>
          </p:cNvPr>
          <p:cNvSpPr>
            <a:spLocks noGrp="1"/>
          </p:cNvSpPr>
          <p:nvPr>
            <p:ph type="sldNum" sz="quarter" idx="12"/>
          </p:nvPr>
        </p:nvSpPr>
        <p:spPr/>
        <p:txBody>
          <a:bodyPr/>
          <a:lstStyle/>
          <a:p>
            <a:fld id="{0EFD6486-B175-4FBC-B227-54A17EA79893}" type="slidenum">
              <a:rPr lang="en-US" smtClean="0"/>
              <a:t>99</a:t>
            </a:fld>
            <a:endParaRPr lang="en-US"/>
          </a:p>
        </p:txBody>
      </p:sp>
    </p:spTree>
    <p:extLst>
      <p:ext uri="{BB962C8B-B14F-4D97-AF65-F5344CB8AC3E}">
        <p14:creationId xmlns:p14="http://schemas.microsoft.com/office/powerpoint/2010/main" val="1165435617"/>
      </p:ext>
    </p:extLst>
  </p:cSld>
  <p:clrMapOvr>
    <a:masterClrMapping/>
  </p:clrMapOvr>
</p:sld>
</file>

<file path=ppt/theme/theme1.xml><?xml version="1.0" encoding="utf-8"?>
<a:theme xmlns:a="http://schemas.openxmlformats.org/drawingml/2006/main" name="Spanish HACCP">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6190</TotalTime>
  <Words>1193</Words>
  <Application>Microsoft Office PowerPoint</Application>
  <PresentationFormat>On-screen Show (4:3)</PresentationFormat>
  <Paragraphs>325</Paragraphs>
  <Slides>120</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120</vt:i4>
      </vt:variant>
    </vt:vector>
  </HeadingPairs>
  <TitlesOfParts>
    <vt:vector size="129" baseType="lpstr">
      <vt:lpstr>Arial</vt:lpstr>
      <vt:lpstr>Arial Narrow</vt:lpstr>
      <vt:lpstr>Arial Narrow </vt:lpstr>
      <vt:lpstr>Calibri</vt:lpstr>
      <vt:lpstr>Calibri </vt:lpstr>
      <vt:lpstr>Calibri  </vt:lpstr>
      <vt:lpstr>Calibri Light</vt:lpstr>
      <vt:lpstr>Wingdings</vt:lpstr>
      <vt:lpstr>Spanish HACCP</vt:lpstr>
      <vt:lpstr>PowerPoint Presentation</vt:lpstr>
      <vt:lpstr>Alianza Nacional de HACCP  para Pescados y Mariscos para Capacitación y Educación Introducción del Programa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Bootan</dc:creator>
  <cp:lastModifiedBy>Zimmerman, Dorothy</cp:lastModifiedBy>
  <cp:revision>1519</cp:revision>
  <dcterms:created xsi:type="dcterms:W3CDTF">2017-08-17T00:25:57Z</dcterms:created>
  <dcterms:modified xsi:type="dcterms:W3CDTF">2019-03-07T20:09:37Z</dcterms:modified>
</cp:coreProperties>
</file>