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7"/>
  </p:notesMasterIdLst>
  <p:handoutMasterIdLst>
    <p:handoutMasterId r:id="rId88"/>
  </p:handoutMasterIdLst>
  <p:sldIdLst>
    <p:sldId id="521" r:id="rId2"/>
    <p:sldId id="406" r:id="rId3"/>
    <p:sldId id="408" r:id="rId4"/>
    <p:sldId id="409" r:id="rId5"/>
    <p:sldId id="410" r:id="rId6"/>
    <p:sldId id="411" r:id="rId7"/>
    <p:sldId id="412" r:id="rId8"/>
    <p:sldId id="413" r:id="rId9"/>
    <p:sldId id="414" r:id="rId10"/>
    <p:sldId id="540" r:id="rId11"/>
    <p:sldId id="522" r:id="rId12"/>
    <p:sldId id="418" r:id="rId13"/>
    <p:sldId id="420" r:id="rId14"/>
    <p:sldId id="421" r:id="rId15"/>
    <p:sldId id="422" r:id="rId16"/>
    <p:sldId id="423" r:id="rId17"/>
    <p:sldId id="424" r:id="rId18"/>
    <p:sldId id="542" r:id="rId19"/>
    <p:sldId id="544" r:id="rId20"/>
    <p:sldId id="523" r:id="rId21"/>
    <p:sldId id="427" r:id="rId22"/>
    <p:sldId id="429" r:id="rId23"/>
    <p:sldId id="430" r:id="rId24"/>
    <p:sldId id="431" r:id="rId25"/>
    <p:sldId id="432" r:id="rId26"/>
    <p:sldId id="433" r:id="rId27"/>
    <p:sldId id="546" r:id="rId28"/>
    <p:sldId id="435" r:id="rId29"/>
    <p:sldId id="437" r:id="rId30"/>
    <p:sldId id="438" r:id="rId31"/>
    <p:sldId id="439" r:id="rId32"/>
    <p:sldId id="441" r:id="rId33"/>
    <p:sldId id="443" r:id="rId34"/>
    <p:sldId id="547" r:id="rId35"/>
    <p:sldId id="549" r:id="rId36"/>
    <p:sldId id="524" r:id="rId37"/>
    <p:sldId id="446" r:id="rId38"/>
    <p:sldId id="449" r:id="rId39"/>
    <p:sldId id="448" r:id="rId40"/>
    <p:sldId id="628" r:id="rId41"/>
    <p:sldId id="451" r:id="rId42"/>
    <p:sldId id="452" r:id="rId43"/>
    <p:sldId id="454" r:id="rId44"/>
    <p:sldId id="455" r:id="rId45"/>
    <p:sldId id="457" r:id="rId46"/>
    <p:sldId id="630" r:id="rId47"/>
    <p:sldId id="458" r:id="rId48"/>
    <p:sldId id="463" r:id="rId49"/>
    <p:sldId id="629" r:id="rId50"/>
    <p:sldId id="556" r:id="rId51"/>
    <p:sldId id="558" r:id="rId52"/>
    <p:sldId id="631" r:id="rId53"/>
    <p:sldId id="632" r:id="rId54"/>
    <p:sldId id="633" r:id="rId55"/>
    <p:sldId id="634" r:id="rId56"/>
    <p:sldId id="635" r:id="rId57"/>
    <p:sldId id="636" r:id="rId58"/>
    <p:sldId id="637" r:id="rId59"/>
    <p:sldId id="638" r:id="rId60"/>
    <p:sldId id="639" r:id="rId61"/>
    <p:sldId id="640" r:id="rId62"/>
    <p:sldId id="641" r:id="rId63"/>
    <p:sldId id="642" r:id="rId64"/>
    <p:sldId id="643" r:id="rId65"/>
    <p:sldId id="644" r:id="rId66"/>
    <p:sldId id="645" r:id="rId67"/>
    <p:sldId id="646" r:id="rId68"/>
    <p:sldId id="647" r:id="rId69"/>
    <p:sldId id="648" r:id="rId70"/>
    <p:sldId id="649" r:id="rId71"/>
    <p:sldId id="650" r:id="rId72"/>
    <p:sldId id="651" r:id="rId73"/>
    <p:sldId id="652" r:id="rId74"/>
    <p:sldId id="653" r:id="rId75"/>
    <p:sldId id="654" r:id="rId76"/>
    <p:sldId id="655" r:id="rId77"/>
    <p:sldId id="656" r:id="rId78"/>
    <p:sldId id="657" r:id="rId79"/>
    <p:sldId id="658" r:id="rId80"/>
    <p:sldId id="659" r:id="rId81"/>
    <p:sldId id="660" r:id="rId82"/>
    <p:sldId id="661" r:id="rId83"/>
    <p:sldId id="526" r:id="rId84"/>
    <p:sldId id="512" r:id="rId85"/>
    <p:sldId id="513" r:id="rId8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88" userDrawn="1">
          <p15:clr>
            <a:srgbClr val="A4A3A4"/>
          </p15:clr>
        </p15:guide>
        <p15:guide id="2" pos="5544" userDrawn="1">
          <p15:clr>
            <a:srgbClr val="A4A3A4"/>
          </p15:clr>
        </p15:guide>
        <p15:guide id="3" pos="2856" userDrawn="1">
          <p15:clr>
            <a:srgbClr val="A4A3A4"/>
          </p15:clr>
        </p15:guide>
        <p15:guide id="4" pos="9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3919" autoAdjust="0"/>
    <p:restoredTop sz="96370" autoAdjust="0"/>
  </p:normalViewPr>
  <p:slideViewPr>
    <p:cSldViewPr snapToGrid="0">
      <p:cViewPr varScale="1">
        <p:scale>
          <a:sx n="102" d="100"/>
          <a:sy n="102" d="100"/>
        </p:scale>
        <p:origin x="1284" y="108"/>
      </p:cViewPr>
      <p:guideLst>
        <p:guide orient="horz" pos="1488"/>
        <p:guide pos="5544"/>
        <p:guide pos="2856"/>
        <p:guide pos="9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76" d="100"/>
        <a:sy n="17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microsoft.com/office/2016/11/relationships/changesInfo" Target="changesInfos/changesInfo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handoutMaster" Target="handoutMasters/handoutMaster1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immerman, Dorothy" userId="b003d1fa-25dd-4b9c-97f2-74258f8e98dc" providerId="ADAL" clId="{6C1EFB03-F876-4C6E-9855-26BDA84A7896}"/>
    <pc:docChg chg="delSld">
      <pc:chgData name="Zimmerman, Dorothy" userId="b003d1fa-25dd-4b9c-97f2-74258f8e98dc" providerId="ADAL" clId="{6C1EFB03-F876-4C6E-9855-26BDA84A7896}" dt="2019-03-07T20:14:40.510" v="119" actId="2696"/>
      <pc:docMkLst>
        <pc:docMk/>
      </pc:docMkLst>
      <pc:sldChg chg="del">
        <pc:chgData name="Zimmerman, Dorothy" userId="b003d1fa-25dd-4b9c-97f2-74258f8e98dc" providerId="ADAL" clId="{6C1EFB03-F876-4C6E-9855-26BDA84A7896}" dt="2019-03-07T20:14:39.977" v="2" actId="2696"/>
        <pc:sldMkLst>
          <pc:docMk/>
          <pc:sldMk cId="877105958" sldId="256"/>
        </pc:sldMkLst>
      </pc:sldChg>
      <pc:sldChg chg="del">
        <pc:chgData name="Zimmerman, Dorothy" userId="b003d1fa-25dd-4b9c-97f2-74258f8e98dc" providerId="ADAL" clId="{6C1EFB03-F876-4C6E-9855-26BDA84A7896}" dt="2019-03-07T20:14:39.991" v="4" actId="2696"/>
        <pc:sldMkLst>
          <pc:docMk/>
          <pc:sldMk cId="3773446019" sldId="259"/>
        </pc:sldMkLst>
      </pc:sldChg>
      <pc:sldChg chg="del">
        <pc:chgData name="Zimmerman, Dorothy" userId="b003d1fa-25dd-4b9c-97f2-74258f8e98dc" providerId="ADAL" clId="{6C1EFB03-F876-4C6E-9855-26BDA84A7896}" dt="2019-03-07T20:14:39.997" v="5" actId="2696"/>
        <pc:sldMkLst>
          <pc:docMk/>
          <pc:sldMk cId="640715567" sldId="261"/>
        </pc:sldMkLst>
      </pc:sldChg>
      <pc:sldChg chg="del">
        <pc:chgData name="Zimmerman, Dorothy" userId="b003d1fa-25dd-4b9c-97f2-74258f8e98dc" providerId="ADAL" clId="{6C1EFB03-F876-4C6E-9855-26BDA84A7896}" dt="2019-03-07T20:14:40.004" v="6" actId="2696"/>
        <pc:sldMkLst>
          <pc:docMk/>
          <pc:sldMk cId="4291712212" sldId="262"/>
        </pc:sldMkLst>
      </pc:sldChg>
      <pc:sldChg chg="del">
        <pc:chgData name="Zimmerman, Dorothy" userId="b003d1fa-25dd-4b9c-97f2-74258f8e98dc" providerId="ADAL" clId="{6C1EFB03-F876-4C6E-9855-26BDA84A7896}" dt="2019-03-07T20:14:40.010" v="7" actId="2696"/>
        <pc:sldMkLst>
          <pc:docMk/>
          <pc:sldMk cId="3678982515" sldId="263"/>
        </pc:sldMkLst>
      </pc:sldChg>
      <pc:sldChg chg="del">
        <pc:chgData name="Zimmerman, Dorothy" userId="b003d1fa-25dd-4b9c-97f2-74258f8e98dc" providerId="ADAL" clId="{6C1EFB03-F876-4C6E-9855-26BDA84A7896}" dt="2019-03-07T20:14:40.016" v="8" actId="2696"/>
        <pc:sldMkLst>
          <pc:docMk/>
          <pc:sldMk cId="1666368833" sldId="264"/>
        </pc:sldMkLst>
      </pc:sldChg>
      <pc:sldChg chg="del">
        <pc:chgData name="Zimmerman, Dorothy" userId="b003d1fa-25dd-4b9c-97f2-74258f8e98dc" providerId="ADAL" clId="{6C1EFB03-F876-4C6E-9855-26BDA84A7896}" dt="2019-03-07T20:14:40.023" v="9" actId="2696"/>
        <pc:sldMkLst>
          <pc:docMk/>
          <pc:sldMk cId="1764474924" sldId="266"/>
        </pc:sldMkLst>
      </pc:sldChg>
      <pc:sldChg chg="del">
        <pc:chgData name="Zimmerman, Dorothy" userId="b003d1fa-25dd-4b9c-97f2-74258f8e98dc" providerId="ADAL" clId="{6C1EFB03-F876-4C6E-9855-26BDA84A7896}" dt="2019-03-07T20:14:40.029" v="10" actId="2696"/>
        <pc:sldMkLst>
          <pc:docMk/>
          <pc:sldMk cId="3476852966" sldId="268"/>
        </pc:sldMkLst>
      </pc:sldChg>
      <pc:sldChg chg="del">
        <pc:chgData name="Zimmerman, Dorothy" userId="b003d1fa-25dd-4b9c-97f2-74258f8e98dc" providerId="ADAL" clId="{6C1EFB03-F876-4C6E-9855-26BDA84A7896}" dt="2019-03-07T20:14:40.036" v="11" actId="2696"/>
        <pc:sldMkLst>
          <pc:docMk/>
          <pc:sldMk cId="2905038060" sldId="269"/>
        </pc:sldMkLst>
      </pc:sldChg>
      <pc:sldChg chg="del">
        <pc:chgData name="Zimmerman, Dorothy" userId="b003d1fa-25dd-4b9c-97f2-74258f8e98dc" providerId="ADAL" clId="{6C1EFB03-F876-4C6E-9855-26BDA84A7896}" dt="2019-03-07T20:14:40.047" v="13" actId="2696"/>
        <pc:sldMkLst>
          <pc:docMk/>
          <pc:sldMk cId="586254743" sldId="272"/>
        </pc:sldMkLst>
      </pc:sldChg>
      <pc:sldChg chg="del">
        <pc:chgData name="Zimmerman, Dorothy" userId="b003d1fa-25dd-4b9c-97f2-74258f8e98dc" providerId="ADAL" clId="{6C1EFB03-F876-4C6E-9855-26BDA84A7896}" dt="2019-03-07T20:14:40.054" v="14" actId="2696"/>
        <pc:sldMkLst>
          <pc:docMk/>
          <pc:sldMk cId="3052975472" sldId="273"/>
        </pc:sldMkLst>
      </pc:sldChg>
      <pc:sldChg chg="del">
        <pc:chgData name="Zimmerman, Dorothy" userId="b003d1fa-25dd-4b9c-97f2-74258f8e98dc" providerId="ADAL" clId="{6C1EFB03-F876-4C6E-9855-26BDA84A7896}" dt="2019-03-07T20:14:40.060" v="15" actId="2696"/>
        <pc:sldMkLst>
          <pc:docMk/>
          <pc:sldMk cId="1253940474" sldId="274"/>
        </pc:sldMkLst>
      </pc:sldChg>
      <pc:sldChg chg="del">
        <pc:chgData name="Zimmerman, Dorothy" userId="b003d1fa-25dd-4b9c-97f2-74258f8e98dc" providerId="ADAL" clId="{6C1EFB03-F876-4C6E-9855-26BDA84A7896}" dt="2019-03-07T20:14:40.066" v="16" actId="2696"/>
        <pc:sldMkLst>
          <pc:docMk/>
          <pc:sldMk cId="470266218" sldId="276"/>
        </pc:sldMkLst>
      </pc:sldChg>
      <pc:sldChg chg="del">
        <pc:chgData name="Zimmerman, Dorothy" userId="b003d1fa-25dd-4b9c-97f2-74258f8e98dc" providerId="ADAL" clId="{6C1EFB03-F876-4C6E-9855-26BDA84A7896}" dt="2019-03-07T20:14:40.072" v="17" actId="2696"/>
        <pc:sldMkLst>
          <pc:docMk/>
          <pc:sldMk cId="3803400449" sldId="277"/>
        </pc:sldMkLst>
      </pc:sldChg>
      <pc:sldChg chg="del">
        <pc:chgData name="Zimmerman, Dorothy" userId="b003d1fa-25dd-4b9c-97f2-74258f8e98dc" providerId="ADAL" clId="{6C1EFB03-F876-4C6E-9855-26BDA84A7896}" dt="2019-03-07T20:14:40.077" v="18" actId="2696"/>
        <pc:sldMkLst>
          <pc:docMk/>
          <pc:sldMk cId="2802167255" sldId="279"/>
        </pc:sldMkLst>
      </pc:sldChg>
      <pc:sldChg chg="del">
        <pc:chgData name="Zimmerman, Dorothy" userId="b003d1fa-25dd-4b9c-97f2-74258f8e98dc" providerId="ADAL" clId="{6C1EFB03-F876-4C6E-9855-26BDA84A7896}" dt="2019-03-07T20:14:40.083" v="19" actId="2696"/>
        <pc:sldMkLst>
          <pc:docMk/>
          <pc:sldMk cId="2644784389" sldId="280"/>
        </pc:sldMkLst>
      </pc:sldChg>
      <pc:sldChg chg="del">
        <pc:chgData name="Zimmerman, Dorothy" userId="b003d1fa-25dd-4b9c-97f2-74258f8e98dc" providerId="ADAL" clId="{6C1EFB03-F876-4C6E-9855-26BDA84A7896}" dt="2019-03-07T20:14:40.097" v="21" actId="2696"/>
        <pc:sldMkLst>
          <pc:docMk/>
          <pc:sldMk cId="842544071" sldId="281"/>
        </pc:sldMkLst>
      </pc:sldChg>
      <pc:sldChg chg="del">
        <pc:chgData name="Zimmerman, Dorothy" userId="b003d1fa-25dd-4b9c-97f2-74258f8e98dc" providerId="ADAL" clId="{6C1EFB03-F876-4C6E-9855-26BDA84A7896}" dt="2019-03-07T20:14:40.103" v="22" actId="2696"/>
        <pc:sldMkLst>
          <pc:docMk/>
          <pc:sldMk cId="3317125613" sldId="283"/>
        </pc:sldMkLst>
      </pc:sldChg>
      <pc:sldChg chg="del">
        <pc:chgData name="Zimmerman, Dorothy" userId="b003d1fa-25dd-4b9c-97f2-74258f8e98dc" providerId="ADAL" clId="{6C1EFB03-F876-4C6E-9855-26BDA84A7896}" dt="2019-03-07T20:14:40.109" v="23" actId="2696"/>
        <pc:sldMkLst>
          <pc:docMk/>
          <pc:sldMk cId="3186547000" sldId="284"/>
        </pc:sldMkLst>
      </pc:sldChg>
      <pc:sldChg chg="del">
        <pc:chgData name="Zimmerman, Dorothy" userId="b003d1fa-25dd-4b9c-97f2-74258f8e98dc" providerId="ADAL" clId="{6C1EFB03-F876-4C6E-9855-26BDA84A7896}" dt="2019-03-07T20:14:40.114" v="24" actId="2696"/>
        <pc:sldMkLst>
          <pc:docMk/>
          <pc:sldMk cId="3763005340" sldId="285"/>
        </pc:sldMkLst>
      </pc:sldChg>
      <pc:sldChg chg="del">
        <pc:chgData name="Zimmerman, Dorothy" userId="b003d1fa-25dd-4b9c-97f2-74258f8e98dc" providerId="ADAL" clId="{6C1EFB03-F876-4C6E-9855-26BDA84A7896}" dt="2019-03-07T20:14:40.120" v="25" actId="2696"/>
        <pc:sldMkLst>
          <pc:docMk/>
          <pc:sldMk cId="649470564" sldId="287"/>
        </pc:sldMkLst>
      </pc:sldChg>
      <pc:sldChg chg="del">
        <pc:chgData name="Zimmerman, Dorothy" userId="b003d1fa-25dd-4b9c-97f2-74258f8e98dc" providerId="ADAL" clId="{6C1EFB03-F876-4C6E-9855-26BDA84A7896}" dt="2019-03-07T20:14:40.125" v="26" actId="2696"/>
        <pc:sldMkLst>
          <pc:docMk/>
          <pc:sldMk cId="482365731" sldId="289"/>
        </pc:sldMkLst>
      </pc:sldChg>
      <pc:sldChg chg="del">
        <pc:chgData name="Zimmerman, Dorothy" userId="b003d1fa-25dd-4b9c-97f2-74258f8e98dc" providerId="ADAL" clId="{6C1EFB03-F876-4C6E-9855-26BDA84A7896}" dt="2019-03-07T20:14:40.131" v="27" actId="2696"/>
        <pc:sldMkLst>
          <pc:docMk/>
          <pc:sldMk cId="1913275712" sldId="291"/>
        </pc:sldMkLst>
      </pc:sldChg>
      <pc:sldChg chg="del">
        <pc:chgData name="Zimmerman, Dorothy" userId="b003d1fa-25dd-4b9c-97f2-74258f8e98dc" providerId="ADAL" clId="{6C1EFB03-F876-4C6E-9855-26BDA84A7896}" dt="2019-03-07T20:14:40.136" v="28" actId="2696"/>
        <pc:sldMkLst>
          <pc:docMk/>
          <pc:sldMk cId="3042808168" sldId="293"/>
        </pc:sldMkLst>
      </pc:sldChg>
      <pc:sldChg chg="del">
        <pc:chgData name="Zimmerman, Dorothy" userId="b003d1fa-25dd-4b9c-97f2-74258f8e98dc" providerId="ADAL" clId="{6C1EFB03-F876-4C6E-9855-26BDA84A7896}" dt="2019-03-07T20:14:40.141" v="29" actId="2696"/>
        <pc:sldMkLst>
          <pc:docMk/>
          <pc:sldMk cId="921937913" sldId="295"/>
        </pc:sldMkLst>
      </pc:sldChg>
      <pc:sldChg chg="del">
        <pc:chgData name="Zimmerman, Dorothy" userId="b003d1fa-25dd-4b9c-97f2-74258f8e98dc" providerId="ADAL" clId="{6C1EFB03-F876-4C6E-9855-26BDA84A7896}" dt="2019-03-07T20:14:40.147" v="30" actId="2696"/>
        <pc:sldMkLst>
          <pc:docMk/>
          <pc:sldMk cId="639098434" sldId="297"/>
        </pc:sldMkLst>
      </pc:sldChg>
      <pc:sldChg chg="del">
        <pc:chgData name="Zimmerman, Dorothy" userId="b003d1fa-25dd-4b9c-97f2-74258f8e98dc" providerId="ADAL" clId="{6C1EFB03-F876-4C6E-9855-26BDA84A7896}" dt="2019-03-07T20:14:40.152" v="31" actId="2696"/>
        <pc:sldMkLst>
          <pc:docMk/>
          <pc:sldMk cId="2819882764" sldId="298"/>
        </pc:sldMkLst>
      </pc:sldChg>
      <pc:sldChg chg="del">
        <pc:chgData name="Zimmerman, Dorothy" userId="b003d1fa-25dd-4b9c-97f2-74258f8e98dc" providerId="ADAL" clId="{6C1EFB03-F876-4C6E-9855-26BDA84A7896}" dt="2019-03-07T20:14:40.158" v="32" actId="2696"/>
        <pc:sldMkLst>
          <pc:docMk/>
          <pc:sldMk cId="2424341673" sldId="299"/>
        </pc:sldMkLst>
      </pc:sldChg>
      <pc:sldChg chg="del">
        <pc:chgData name="Zimmerman, Dorothy" userId="b003d1fa-25dd-4b9c-97f2-74258f8e98dc" providerId="ADAL" clId="{6C1EFB03-F876-4C6E-9855-26BDA84A7896}" dt="2019-03-07T20:14:40.163" v="33" actId="2696"/>
        <pc:sldMkLst>
          <pc:docMk/>
          <pc:sldMk cId="4022205442" sldId="300"/>
        </pc:sldMkLst>
      </pc:sldChg>
      <pc:sldChg chg="del">
        <pc:chgData name="Zimmerman, Dorothy" userId="b003d1fa-25dd-4b9c-97f2-74258f8e98dc" providerId="ADAL" clId="{6C1EFB03-F876-4C6E-9855-26BDA84A7896}" dt="2019-03-07T20:14:40.169" v="34" actId="2696"/>
        <pc:sldMkLst>
          <pc:docMk/>
          <pc:sldMk cId="2091045961" sldId="301"/>
        </pc:sldMkLst>
      </pc:sldChg>
      <pc:sldChg chg="del">
        <pc:chgData name="Zimmerman, Dorothy" userId="b003d1fa-25dd-4b9c-97f2-74258f8e98dc" providerId="ADAL" clId="{6C1EFB03-F876-4C6E-9855-26BDA84A7896}" dt="2019-03-07T20:14:40.179" v="36" actId="2696"/>
        <pc:sldMkLst>
          <pc:docMk/>
          <pc:sldMk cId="2624347089" sldId="315"/>
        </pc:sldMkLst>
      </pc:sldChg>
      <pc:sldChg chg="del">
        <pc:chgData name="Zimmerman, Dorothy" userId="b003d1fa-25dd-4b9c-97f2-74258f8e98dc" providerId="ADAL" clId="{6C1EFB03-F876-4C6E-9855-26BDA84A7896}" dt="2019-03-07T20:14:40.184" v="37" actId="2696"/>
        <pc:sldMkLst>
          <pc:docMk/>
          <pc:sldMk cId="3771953175" sldId="316"/>
        </pc:sldMkLst>
      </pc:sldChg>
      <pc:sldChg chg="del">
        <pc:chgData name="Zimmerman, Dorothy" userId="b003d1fa-25dd-4b9c-97f2-74258f8e98dc" providerId="ADAL" clId="{6C1EFB03-F876-4C6E-9855-26BDA84A7896}" dt="2019-03-07T20:14:40.195" v="39" actId="2696"/>
        <pc:sldMkLst>
          <pc:docMk/>
          <pc:sldMk cId="2614798443" sldId="319"/>
        </pc:sldMkLst>
      </pc:sldChg>
      <pc:sldChg chg="del">
        <pc:chgData name="Zimmerman, Dorothy" userId="b003d1fa-25dd-4b9c-97f2-74258f8e98dc" providerId="ADAL" clId="{6C1EFB03-F876-4C6E-9855-26BDA84A7896}" dt="2019-03-07T20:14:40.200" v="40" actId="2696"/>
        <pc:sldMkLst>
          <pc:docMk/>
          <pc:sldMk cId="2082995853" sldId="321"/>
        </pc:sldMkLst>
      </pc:sldChg>
      <pc:sldChg chg="del">
        <pc:chgData name="Zimmerman, Dorothy" userId="b003d1fa-25dd-4b9c-97f2-74258f8e98dc" providerId="ADAL" clId="{6C1EFB03-F876-4C6E-9855-26BDA84A7896}" dt="2019-03-07T20:14:40.205" v="41" actId="2696"/>
        <pc:sldMkLst>
          <pc:docMk/>
          <pc:sldMk cId="1879933383" sldId="322"/>
        </pc:sldMkLst>
      </pc:sldChg>
      <pc:sldChg chg="del">
        <pc:chgData name="Zimmerman, Dorothy" userId="b003d1fa-25dd-4b9c-97f2-74258f8e98dc" providerId="ADAL" clId="{6C1EFB03-F876-4C6E-9855-26BDA84A7896}" dt="2019-03-07T20:14:40.210" v="42" actId="2696"/>
        <pc:sldMkLst>
          <pc:docMk/>
          <pc:sldMk cId="1190253348" sldId="324"/>
        </pc:sldMkLst>
      </pc:sldChg>
      <pc:sldChg chg="del">
        <pc:chgData name="Zimmerman, Dorothy" userId="b003d1fa-25dd-4b9c-97f2-74258f8e98dc" providerId="ADAL" clId="{6C1EFB03-F876-4C6E-9855-26BDA84A7896}" dt="2019-03-07T20:14:40.215" v="43" actId="2696"/>
        <pc:sldMkLst>
          <pc:docMk/>
          <pc:sldMk cId="4051659688" sldId="325"/>
        </pc:sldMkLst>
      </pc:sldChg>
      <pc:sldChg chg="del">
        <pc:chgData name="Zimmerman, Dorothy" userId="b003d1fa-25dd-4b9c-97f2-74258f8e98dc" providerId="ADAL" clId="{6C1EFB03-F876-4C6E-9855-26BDA84A7896}" dt="2019-03-07T20:14:40.220" v="44" actId="2696"/>
        <pc:sldMkLst>
          <pc:docMk/>
          <pc:sldMk cId="688547428" sldId="326"/>
        </pc:sldMkLst>
      </pc:sldChg>
      <pc:sldChg chg="del">
        <pc:chgData name="Zimmerman, Dorothy" userId="b003d1fa-25dd-4b9c-97f2-74258f8e98dc" providerId="ADAL" clId="{6C1EFB03-F876-4C6E-9855-26BDA84A7896}" dt="2019-03-07T20:14:40.225" v="45" actId="2696"/>
        <pc:sldMkLst>
          <pc:docMk/>
          <pc:sldMk cId="916391976" sldId="327"/>
        </pc:sldMkLst>
      </pc:sldChg>
      <pc:sldChg chg="del">
        <pc:chgData name="Zimmerman, Dorothy" userId="b003d1fa-25dd-4b9c-97f2-74258f8e98dc" providerId="ADAL" clId="{6C1EFB03-F876-4C6E-9855-26BDA84A7896}" dt="2019-03-07T20:14:40.229" v="46" actId="2696"/>
        <pc:sldMkLst>
          <pc:docMk/>
          <pc:sldMk cId="372876710" sldId="328"/>
        </pc:sldMkLst>
      </pc:sldChg>
      <pc:sldChg chg="del">
        <pc:chgData name="Zimmerman, Dorothy" userId="b003d1fa-25dd-4b9c-97f2-74258f8e98dc" providerId="ADAL" clId="{6C1EFB03-F876-4C6E-9855-26BDA84A7896}" dt="2019-03-07T20:14:40.234" v="47" actId="2696"/>
        <pc:sldMkLst>
          <pc:docMk/>
          <pc:sldMk cId="3689844531" sldId="329"/>
        </pc:sldMkLst>
      </pc:sldChg>
      <pc:sldChg chg="del">
        <pc:chgData name="Zimmerman, Dorothy" userId="b003d1fa-25dd-4b9c-97f2-74258f8e98dc" providerId="ADAL" clId="{6C1EFB03-F876-4C6E-9855-26BDA84A7896}" dt="2019-03-07T20:14:40.239" v="48" actId="2696"/>
        <pc:sldMkLst>
          <pc:docMk/>
          <pc:sldMk cId="22031564" sldId="330"/>
        </pc:sldMkLst>
      </pc:sldChg>
      <pc:sldChg chg="del">
        <pc:chgData name="Zimmerman, Dorothy" userId="b003d1fa-25dd-4b9c-97f2-74258f8e98dc" providerId="ADAL" clId="{6C1EFB03-F876-4C6E-9855-26BDA84A7896}" dt="2019-03-07T20:14:40.243" v="49" actId="2696"/>
        <pc:sldMkLst>
          <pc:docMk/>
          <pc:sldMk cId="1859356166" sldId="331"/>
        </pc:sldMkLst>
      </pc:sldChg>
      <pc:sldChg chg="del">
        <pc:chgData name="Zimmerman, Dorothy" userId="b003d1fa-25dd-4b9c-97f2-74258f8e98dc" providerId="ADAL" clId="{6C1EFB03-F876-4C6E-9855-26BDA84A7896}" dt="2019-03-07T20:14:40.248" v="50" actId="2696"/>
        <pc:sldMkLst>
          <pc:docMk/>
          <pc:sldMk cId="2433366569" sldId="332"/>
        </pc:sldMkLst>
      </pc:sldChg>
      <pc:sldChg chg="del">
        <pc:chgData name="Zimmerman, Dorothy" userId="b003d1fa-25dd-4b9c-97f2-74258f8e98dc" providerId="ADAL" clId="{6C1EFB03-F876-4C6E-9855-26BDA84A7896}" dt="2019-03-07T20:14:40.253" v="51" actId="2696"/>
        <pc:sldMkLst>
          <pc:docMk/>
          <pc:sldMk cId="2215621409" sldId="333"/>
        </pc:sldMkLst>
      </pc:sldChg>
      <pc:sldChg chg="del">
        <pc:chgData name="Zimmerman, Dorothy" userId="b003d1fa-25dd-4b9c-97f2-74258f8e98dc" providerId="ADAL" clId="{6C1EFB03-F876-4C6E-9855-26BDA84A7896}" dt="2019-03-07T20:14:40.258" v="52" actId="2696"/>
        <pc:sldMkLst>
          <pc:docMk/>
          <pc:sldMk cId="2679292147" sldId="336"/>
        </pc:sldMkLst>
      </pc:sldChg>
      <pc:sldChg chg="del">
        <pc:chgData name="Zimmerman, Dorothy" userId="b003d1fa-25dd-4b9c-97f2-74258f8e98dc" providerId="ADAL" clId="{6C1EFB03-F876-4C6E-9855-26BDA84A7896}" dt="2019-03-07T20:14:40.262" v="53" actId="2696"/>
        <pc:sldMkLst>
          <pc:docMk/>
          <pc:sldMk cId="1944802387" sldId="338"/>
        </pc:sldMkLst>
      </pc:sldChg>
      <pc:sldChg chg="del">
        <pc:chgData name="Zimmerman, Dorothy" userId="b003d1fa-25dd-4b9c-97f2-74258f8e98dc" providerId="ADAL" clId="{6C1EFB03-F876-4C6E-9855-26BDA84A7896}" dt="2019-03-07T20:14:40.267" v="54" actId="2696"/>
        <pc:sldMkLst>
          <pc:docMk/>
          <pc:sldMk cId="786859619" sldId="339"/>
        </pc:sldMkLst>
      </pc:sldChg>
      <pc:sldChg chg="del">
        <pc:chgData name="Zimmerman, Dorothy" userId="b003d1fa-25dd-4b9c-97f2-74258f8e98dc" providerId="ADAL" clId="{6C1EFB03-F876-4C6E-9855-26BDA84A7896}" dt="2019-03-07T20:14:40.272" v="55" actId="2696"/>
        <pc:sldMkLst>
          <pc:docMk/>
          <pc:sldMk cId="4209220077" sldId="340"/>
        </pc:sldMkLst>
      </pc:sldChg>
      <pc:sldChg chg="del">
        <pc:chgData name="Zimmerman, Dorothy" userId="b003d1fa-25dd-4b9c-97f2-74258f8e98dc" providerId="ADAL" clId="{6C1EFB03-F876-4C6E-9855-26BDA84A7896}" dt="2019-03-07T20:14:40.281" v="57" actId="2696"/>
        <pc:sldMkLst>
          <pc:docMk/>
          <pc:sldMk cId="2085499266" sldId="344"/>
        </pc:sldMkLst>
      </pc:sldChg>
      <pc:sldChg chg="del">
        <pc:chgData name="Zimmerman, Dorothy" userId="b003d1fa-25dd-4b9c-97f2-74258f8e98dc" providerId="ADAL" clId="{6C1EFB03-F876-4C6E-9855-26BDA84A7896}" dt="2019-03-07T20:14:40.285" v="58" actId="2696"/>
        <pc:sldMkLst>
          <pc:docMk/>
          <pc:sldMk cId="2711709191" sldId="345"/>
        </pc:sldMkLst>
      </pc:sldChg>
      <pc:sldChg chg="del">
        <pc:chgData name="Zimmerman, Dorothy" userId="b003d1fa-25dd-4b9c-97f2-74258f8e98dc" providerId="ADAL" clId="{6C1EFB03-F876-4C6E-9855-26BDA84A7896}" dt="2019-03-07T20:14:40.290" v="59" actId="2696"/>
        <pc:sldMkLst>
          <pc:docMk/>
          <pc:sldMk cId="2694566147" sldId="346"/>
        </pc:sldMkLst>
      </pc:sldChg>
      <pc:sldChg chg="del">
        <pc:chgData name="Zimmerman, Dorothy" userId="b003d1fa-25dd-4b9c-97f2-74258f8e98dc" providerId="ADAL" clId="{6C1EFB03-F876-4C6E-9855-26BDA84A7896}" dt="2019-03-07T20:14:40.294" v="60" actId="2696"/>
        <pc:sldMkLst>
          <pc:docMk/>
          <pc:sldMk cId="673573046" sldId="347"/>
        </pc:sldMkLst>
      </pc:sldChg>
      <pc:sldChg chg="del">
        <pc:chgData name="Zimmerman, Dorothy" userId="b003d1fa-25dd-4b9c-97f2-74258f8e98dc" providerId="ADAL" clId="{6C1EFB03-F876-4C6E-9855-26BDA84A7896}" dt="2019-03-07T20:14:40.298" v="61" actId="2696"/>
        <pc:sldMkLst>
          <pc:docMk/>
          <pc:sldMk cId="635322230" sldId="348"/>
        </pc:sldMkLst>
      </pc:sldChg>
      <pc:sldChg chg="del">
        <pc:chgData name="Zimmerman, Dorothy" userId="b003d1fa-25dd-4b9c-97f2-74258f8e98dc" providerId="ADAL" clId="{6C1EFB03-F876-4C6E-9855-26BDA84A7896}" dt="2019-03-07T20:14:40.303" v="62" actId="2696"/>
        <pc:sldMkLst>
          <pc:docMk/>
          <pc:sldMk cId="2191894011" sldId="350"/>
        </pc:sldMkLst>
      </pc:sldChg>
      <pc:sldChg chg="del">
        <pc:chgData name="Zimmerman, Dorothy" userId="b003d1fa-25dd-4b9c-97f2-74258f8e98dc" providerId="ADAL" clId="{6C1EFB03-F876-4C6E-9855-26BDA84A7896}" dt="2019-03-07T20:14:40.308" v="63" actId="2696"/>
        <pc:sldMkLst>
          <pc:docMk/>
          <pc:sldMk cId="1191461311" sldId="352"/>
        </pc:sldMkLst>
      </pc:sldChg>
      <pc:sldChg chg="del">
        <pc:chgData name="Zimmerman, Dorothy" userId="b003d1fa-25dd-4b9c-97f2-74258f8e98dc" providerId="ADAL" clId="{6C1EFB03-F876-4C6E-9855-26BDA84A7896}" dt="2019-03-07T20:14:40.320" v="66" actId="2696"/>
        <pc:sldMkLst>
          <pc:docMk/>
          <pc:sldMk cId="1094389185" sldId="357"/>
        </pc:sldMkLst>
      </pc:sldChg>
      <pc:sldChg chg="del">
        <pc:chgData name="Zimmerman, Dorothy" userId="b003d1fa-25dd-4b9c-97f2-74258f8e98dc" providerId="ADAL" clId="{6C1EFB03-F876-4C6E-9855-26BDA84A7896}" dt="2019-03-07T20:14:40.328" v="68" actId="2696"/>
        <pc:sldMkLst>
          <pc:docMk/>
          <pc:sldMk cId="3472553170" sldId="358"/>
        </pc:sldMkLst>
      </pc:sldChg>
      <pc:sldChg chg="del">
        <pc:chgData name="Zimmerman, Dorothy" userId="b003d1fa-25dd-4b9c-97f2-74258f8e98dc" providerId="ADAL" clId="{6C1EFB03-F876-4C6E-9855-26BDA84A7896}" dt="2019-03-07T20:14:40.332" v="69" actId="2696"/>
        <pc:sldMkLst>
          <pc:docMk/>
          <pc:sldMk cId="2634388325" sldId="359"/>
        </pc:sldMkLst>
      </pc:sldChg>
      <pc:sldChg chg="del">
        <pc:chgData name="Zimmerman, Dorothy" userId="b003d1fa-25dd-4b9c-97f2-74258f8e98dc" providerId="ADAL" clId="{6C1EFB03-F876-4C6E-9855-26BDA84A7896}" dt="2019-03-07T20:14:40.337" v="70" actId="2696"/>
        <pc:sldMkLst>
          <pc:docMk/>
          <pc:sldMk cId="650703868" sldId="360"/>
        </pc:sldMkLst>
      </pc:sldChg>
      <pc:sldChg chg="del">
        <pc:chgData name="Zimmerman, Dorothy" userId="b003d1fa-25dd-4b9c-97f2-74258f8e98dc" providerId="ADAL" clId="{6C1EFB03-F876-4C6E-9855-26BDA84A7896}" dt="2019-03-07T20:14:40.342" v="71" actId="2696"/>
        <pc:sldMkLst>
          <pc:docMk/>
          <pc:sldMk cId="4058735928" sldId="361"/>
        </pc:sldMkLst>
      </pc:sldChg>
      <pc:sldChg chg="del">
        <pc:chgData name="Zimmerman, Dorothy" userId="b003d1fa-25dd-4b9c-97f2-74258f8e98dc" providerId="ADAL" clId="{6C1EFB03-F876-4C6E-9855-26BDA84A7896}" dt="2019-03-07T20:14:40.345" v="72" actId="2696"/>
        <pc:sldMkLst>
          <pc:docMk/>
          <pc:sldMk cId="1606916140" sldId="362"/>
        </pc:sldMkLst>
      </pc:sldChg>
      <pc:sldChg chg="del">
        <pc:chgData name="Zimmerman, Dorothy" userId="b003d1fa-25dd-4b9c-97f2-74258f8e98dc" providerId="ADAL" clId="{6C1EFB03-F876-4C6E-9855-26BDA84A7896}" dt="2019-03-07T20:14:40.447" v="98" actId="2696"/>
        <pc:sldMkLst>
          <pc:docMk/>
          <pc:sldMk cId="1085109332" sldId="385"/>
        </pc:sldMkLst>
      </pc:sldChg>
      <pc:sldChg chg="del">
        <pc:chgData name="Zimmerman, Dorothy" userId="b003d1fa-25dd-4b9c-97f2-74258f8e98dc" providerId="ADAL" clId="{6C1EFB03-F876-4C6E-9855-26BDA84A7896}" dt="2019-03-07T20:14:40.451" v="99" actId="2696"/>
        <pc:sldMkLst>
          <pc:docMk/>
          <pc:sldMk cId="1165435617" sldId="387"/>
        </pc:sldMkLst>
      </pc:sldChg>
      <pc:sldChg chg="del">
        <pc:chgData name="Zimmerman, Dorothy" userId="b003d1fa-25dd-4b9c-97f2-74258f8e98dc" providerId="ADAL" clId="{6C1EFB03-F876-4C6E-9855-26BDA84A7896}" dt="2019-03-07T20:14:40.454" v="100" actId="2696"/>
        <pc:sldMkLst>
          <pc:docMk/>
          <pc:sldMk cId="4149183261" sldId="388"/>
        </pc:sldMkLst>
      </pc:sldChg>
      <pc:sldChg chg="del">
        <pc:chgData name="Zimmerman, Dorothy" userId="b003d1fa-25dd-4b9c-97f2-74258f8e98dc" providerId="ADAL" clId="{6C1EFB03-F876-4C6E-9855-26BDA84A7896}" dt="2019-03-07T20:14:40.458" v="101" actId="2696"/>
        <pc:sldMkLst>
          <pc:docMk/>
          <pc:sldMk cId="3410570133" sldId="389"/>
        </pc:sldMkLst>
      </pc:sldChg>
      <pc:sldChg chg="del">
        <pc:chgData name="Zimmerman, Dorothy" userId="b003d1fa-25dd-4b9c-97f2-74258f8e98dc" providerId="ADAL" clId="{6C1EFB03-F876-4C6E-9855-26BDA84A7896}" dt="2019-03-07T20:14:40.461" v="102" actId="2696"/>
        <pc:sldMkLst>
          <pc:docMk/>
          <pc:sldMk cId="3899133996" sldId="390"/>
        </pc:sldMkLst>
      </pc:sldChg>
      <pc:sldChg chg="del">
        <pc:chgData name="Zimmerman, Dorothy" userId="b003d1fa-25dd-4b9c-97f2-74258f8e98dc" providerId="ADAL" clId="{6C1EFB03-F876-4C6E-9855-26BDA84A7896}" dt="2019-03-07T20:14:40.464" v="103" actId="2696"/>
        <pc:sldMkLst>
          <pc:docMk/>
          <pc:sldMk cId="2362884276" sldId="391"/>
        </pc:sldMkLst>
      </pc:sldChg>
      <pc:sldChg chg="del">
        <pc:chgData name="Zimmerman, Dorothy" userId="b003d1fa-25dd-4b9c-97f2-74258f8e98dc" providerId="ADAL" clId="{6C1EFB03-F876-4C6E-9855-26BDA84A7896}" dt="2019-03-07T20:14:40.477" v="107" actId="2696"/>
        <pc:sldMkLst>
          <pc:docMk/>
          <pc:sldMk cId="126637793" sldId="394"/>
        </pc:sldMkLst>
      </pc:sldChg>
      <pc:sldChg chg="del">
        <pc:chgData name="Zimmerman, Dorothy" userId="b003d1fa-25dd-4b9c-97f2-74258f8e98dc" providerId="ADAL" clId="{6C1EFB03-F876-4C6E-9855-26BDA84A7896}" dt="2019-03-07T20:14:40.485" v="110" actId="2696"/>
        <pc:sldMkLst>
          <pc:docMk/>
          <pc:sldMk cId="2298286773" sldId="395"/>
        </pc:sldMkLst>
      </pc:sldChg>
      <pc:sldChg chg="del">
        <pc:chgData name="Zimmerman, Dorothy" userId="b003d1fa-25dd-4b9c-97f2-74258f8e98dc" providerId="ADAL" clId="{6C1EFB03-F876-4C6E-9855-26BDA84A7896}" dt="2019-03-07T20:14:40.496" v="114" actId="2696"/>
        <pc:sldMkLst>
          <pc:docMk/>
          <pc:sldMk cId="3260766109" sldId="399"/>
        </pc:sldMkLst>
      </pc:sldChg>
      <pc:sldChg chg="del">
        <pc:chgData name="Zimmerman, Dorothy" userId="b003d1fa-25dd-4b9c-97f2-74258f8e98dc" providerId="ADAL" clId="{6C1EFB03-F876-4C6E-9855-26BDA84A7896}" dt="2019-03-07T20:14:40.499" v="115" actId="2696"/>
        <pc:sldMkLst>
          <pc:docMk/>
          <pc:sldMk cId="970798841" sldId="402"/>
        </pc:sldMkLst>
      </pc:sldChg>
      <pc:sldChg chg="del">
        <pc:chgData name="Zimmerman, Dorothy" userId="b003d1fa-25dd-4b9c-97f2-74258f8e98dc" providerId="ADAL" clId="{6C1EFB03-F876-4C6E-9855-26BDA84A7896}" dt="2019-03-07T20:14:40.504" v="117" actId="2696"/>
        <pc:sldMkLst>
          <pc:docMk/>
          <pc:sldMk cId="55650200" sldId="403"/>
        </pc:sldMkLst>
      </pc:sldChg>
      <pc:sldChg chg="del">
        <pc:chgData name="Zimmerman, Dorothy" userId="b003d1fa-25dd-4b9c-97f2-74258f8e98dc" providerId="ADAL" clId="{6C1EFB03-F876-4C6E-9855-26BDA84A7896}" dt="2019-03-07T20:14:40.042" v="12" actId="2696"/>
        <pc:sldMkLst>
          <pc:docMk/>
          <pc:sldMk cId="1411002129" sldId="515"/>
        </pc:sldMkLst>
      </pc:sldChg>
      <pc:sldChg chg="del">
        <pc:chgData name="Zimmerman, Dorothy" userId="b003d1fa-25dd-4b9c-97f2-74258f8e98dc" providerId="ADAL" clId="{6C1EFB03-F876-4C6E-9855-26BDA84A7896}" dt="2019-03-07T20:14:40.174" v="35" actId="2696"/>
        <pc:sldMkLst>
          <pc:docMk/>
          <pc:sldMk cId="1785918058" sldId="516"/>
        </pc:sldMkLst>
      </pc:sldChg>
      <pc:sldChg chg="del">
        <pc:chgData name="Zimmerman, Dorothy" userId="b003d1fa-25dd-4b9c-97f2-74258f8e98dc" providerId="ADAL" clId="{6C1EFB03-F876-4C6E-9855-26BDA84A7896}" dt="2019-03-07T20:14:40.316" v="65" actId="2696"/>
        <pc:sldMkLst>
          <pc:docMk/>
          <pc:sldMk cId="3222703304" sldId="517"/>
        </pc:sldMkLst>
      </pc:sldChg>
      <pc:sldChg chg="del">
        <pc:chgData name="Zimmerman, Dorothy" userId="b003d1fa-25dd-4b9c-97f2-74258f8e98dc" providerId="ADAL" clId="{6C1EFB03-F876-4C6E-9855-26BDA84A7896}" dt="2019-03-07T20:14:40.444" v="97" actId="2696"/>
        <pc:sldMkLst>
          <pc:docMk/>
          <pc:sldMk cId="3643649682" sldId="519"/>
        </pc:sldMkLst>
      </pc:sldChg>
      <pc:sldChg chg="del">
        <pc:chgData name="Zimmerman, Dorothy" userId="b003d1fa-25dd-4b9c-97f2-74258f8e98dc" providerId="ADAL" clId="{6C1EFB03-F876-4C6E-9855-26BDA84A7896}" dt="2019-03-07T20:14:40.479" v="108" actId="2696"/>
        <pc:sldMkLst>
          <pc:docMk/>
          <pc:sldMk cId="1663957302" sldId="520"/>
        </pc:sldMkLst>
      </pc:sldChg>
      <pc:sldChg chg="del">
        <pc:chgData name="Zimmerman, Dorothy" userId="b003d1fa-25dd-4b9c-97f2-74258f8e98dc" providerId="ADAL" clId="{6C1EFB03-F876-4C6E-9855-26BDA84A7896}" dt="2019-03-07T20:14:39.970" v="1" actId="2696"/>
        <pc:sldMkLst>
          <pc:docMk/>
          <pc:sldMk cId="4266040156" sldId="527"/>
        </pc:sldMkLst>
      </pc:sldChg>
      <pc:sldChg chg="del">
        <pc:chgData name="Zimmerman, Dorothy" userId="b003d1fa-25dd-4b9c-97f2-74258f8e98dc" providerId="ADAL" clId="{6C1EFB03-F876-4C6E-9855-26BDA84A7896}" dt="2019-03-07T20:14:39.984" v="3" actId="2696"/>
        <pc:sldMkLst>
          <pc:docMk/>
          <pc:sldMk cId="2026143933" sldId="528"/>
        </pc:sldMkLst>
      </pc:sldChg>
      <pc:sldChg chg="del">
        <pc:chgData name="Zimmerman, Dorothy" userId="b003d1fa-25dd-4b9c-97f2-74258f8e98dc" providerId="ADAL" clId="{6C1EFB03-F876-4C6E-9855-26BDA84A7896}" dt="2019-03-07T20:14:40.466" v="104" actId="2696"/>
        <pc:sldMkLst>
          <pc:docMk/>
          <pc:sldMk cId="3670389265" sldId="535"/>
        </pc:sldMkLst>
      </pc:sldChg>
      <pc:sldChg chg="del">
        <pc:chgData name="Zimmerman, Dorothy" userId="b003d1fa-25dd-4b9c-97f2-74258f8e98dc" providerId="ADAL" clId="{6C1EFB03-F876-4C6E-9855-26BDA84A7896}" dt="2019-03-07T20:14:40.470" v="105" actId="2696"/>
        <pc:sldMkLst>
          <pc:docMk/>
          <pc:sldMk cId="1227752834" sldId="536"/>
        </pc:sldMkLst>
      </pc:sldChg>
      <pc:sldChg chg="del">
        <pc:chgData name="Zimmerman, Dorothy" userId="b003d1fa-25dd-4b9c-97f2-74258f8e98dc" providerId="ADAL" clId="{6C1EFB03-F876-4C6E-9855-26BDA84A7896}" dt="2019-03-07T20:14:40.501" v="116" actId="2696"/>
        <pc:sldMkLst>
          <pc:docMk/>
          <pc:sldMk cId="2592192876" sldId="538"/>
        </pc:sldMkLst>
      </pc:sldChg>
      <pc:sldChg chg="del">
        <pc:chgData name="Zimmerman, Dorothy" userId="b003d1fa-25dd-4b9c-97f2-74258f8e98dc" providerId="ADAL" clId="{6C1EFB03-F876-4C6E-9855-26BDA84A7896}" dt="2019-03-07T20:14:40.510" v="119" actId="2696"/>
        <pc:sldMkLst>
          <pc:docMk/>
          <pc:sldMk cId="3994343923" sldId="539"/>
        </pc:sldMkLst>
      </pc:sldChg>
      <pc:sldChg chg="del">
        <pc:chgData name="Zimmerman, Dorothy" userId="b003d1fa-25dd-4b9c-97f2-74258f8e98dc" providerId="ADAL" clId="{6C1EFB03-F876-4C6E-9855-26BDA84A7896}" dt="2019-03-07T20:14:40.089" v="20" actId="2696"/>
        <pc:sldMkLst>
          <pc:docMk/>
          <pc:sldMk cId="3234536001" sldId="563"/>
        </pc:sldMkLst>
      </pc:sldChg>
      <pc:sldChg chg="del">
        <pc:chgData name="Zimmerman, Dorothy" userId="b003d1fa-25dd-4b9c-97f2-74258f8e98dc" providerId="ADAL" clId="{6C1EFB03-F876-4C6E-9855-26BDA84A7896}" dt="2019-03-07T20:14:40.189" v="38" actId="2696"/>
        <pc:sldMkLst>
          <pc:docMk/>
          <pc:sldMk cId="2750903718" sldId="564"/>
        </pc:sldMkLst>
      </pc:sldChg>
      <pc:sldChg chg="del">
        <pc:chgData name="Zimmerman, Dorothy" userId="b003d1fa-25dd-4b9c-97f2-74258f8e98dc" providerId="ADAL" clId="{6C1EFB03-F876-4C6E-9855-26BDA84A7896}" dt="2019-03-07T20:14:40.277" v="56" actId="2696"/>
        <pc:sldMkLst>
          <pc:docMk/>
          <pc:sldMk cId="2708465465" sldId="565"/>
        </pc:sldMkLst>
      </pc:sldChg>
      <pc:sldChg chg="del">
        <pc:chgData name="Zimmerman, Dorothy" userId="b003d1fa-25dd-4b9c-97f2-74258f8e98dc" providerId="ADAL" clId="{6C1EFB03-F876-4C6E-9855-26BDA84A7896}" dt="2019-03-07T20:14:40.312" v="64" actId="2696"/>
        <pc:sldMkLst>
          <pc:docMk/>
          <pc:sldMk cId="3211740085" sldId="566"/>
        </pc:sldMkLst>
      </pc:sldChg>
      <pc:sldChg chg="del">
        <pc:chgData name="Zimmerman, Dorothy" userId="b003d1fa-25dd-4b9c-97f2-74258f8e98dc" providerId="ADAL" clId="{6C1EFB03-F876-4C6E-9855-26BDA84A7896}" dt="2019-03-07T20:14:40.324" v="67" actId="2696"/>
        <pc:sldMkLst>
          <pc:docMk/>
          <pc:sldMk cId="997629803" sldId="567"/>
        </pc:sldMkLst>
      </pc:sldChg>
      <pc:sldChg chg="del">
        <pc:chgData name="Zimmerman, Dorothy" userId="b003d1fa-25dd-4b9c-97f2-74258f8e98dc" providerId="ADAL" clId="{6C1EFB03-F876-4C6E-9855-26BDA84A7896}" dt="2019-03-07T20:14:40.482" v="109" actId="2696"/>
        <pc:sldMkLst>
          <pc:docMk/>
          <pc:sldMk cId="770401416" sldId="621"/>
        </pc:sldMkLst>
      </pc:sldChg>
      <pc:sldChg chg="del">
        <pc:chgData name="Zimmerman, Dorothy" userId="b003d1fa-25dd-4b9c-97f2-74258f8e98dc" providerId="ADAL" clId="{6C1EFB03-F876-4C6E-9855-26BDA84A7896}" dt="2019-03-07T20:14:40.473" v="106" actId="2696"/>
        <pc:sldMkLst>
          <pc:docMk/>
          <pc:sldMk cId="305472159" sldId="622"/>
        </pc:sldMkLst>
      </pc:sldChg>
      <pc:sldChg chg="del">
        <pc:chgData name="Zimmerman, Dorothy" userId="b003d1fa-25dd-4b9c-97f2-74258f8e98dc" providerId="ADAL" clId="{6C1EFB03-F876-4C6E-9855-26BDA84A7896}" dt="2019-03-07T20:14:40.488" v="111" actId="2696"/>
        <pc:sldMkLst>
          <pc:docMk/>
          <pc:sldMk cId="3060828720" sldId="623"/>
        </pc:sldMkLst>
      </pc:sldChg>
      <pc:sldChg chg="del">
        <pc:chgData name="Zimmerman, Dorothy" userId="b003d1fa-25dd-4b9c-97f2-74258f8e98dc" providerId="ADAL" clId="{6C1EFB03-F876-4C6E-9855-26BDA84A7896}" dt="2019-03-07T20:14:40.491" v="112" actId="2696"/>
        <pc:sldMkLst>
          <pc:docMk/>
          <pc:sldMk cId="180057589" sldId="624"/>
        </pc:sldMkLst>
      </pc:sldChg>
      <pc:sldChg chg="del">
        <pc:chgData name="Zimmerman, Dorothy" userId="b003d1fa-25dd-4b9c-97f2-74258f8e98dc" providerId="ADAL" clId="{6C1EFB03-F876-4C6E-9855-26BDA84A7896}" dt="2019-03-07T20:14:40.494" v="113" actId="2696"/>
        <pc:sldMkLst>
          <pc:docMk/>
          <pc:sldMk cId="886196206" sldId="625"/>
        </pc:sldMkLst>
      </pc:sldChg>
      <pc:sldChg chg="del">
        <pc:chgData name="Zimmerman, Dorothy" userId="b003d1fa-25dd-4b9c-97f2-74258f8e98dc" providerId="ADAL" clId="{6C1EFB03-F876-4C6E-9855-26BDA84A7896}" dt="2019-03-07T20:14:40.507" v="118" actId="2696"/>
        <pc:sldMkLst>
          <pc:docMk/>
          <pc:sldMk cId="1757065124" sldId="626"/>
        </pc:sldMkLst>
      </pc:sldChg>
      <pc:sldChg chg="del">
        <pc:chgData name="Zimmerman, Dorothy" userId="b003d1fa-25dd-4b9c-97f2-74258f8e98dc" providerId="ADAL" clId="{6C1EFB03-F876-4C6E-9855-26BDA84A7896}" dt="2019-03-07T20:14:39.963" v="0" actId="2696"/>
        <pc:sldMkLst>
          <pc:docMk/>
          <pc:sldMk cId="618001944" sldId="627"/>
        </pc:sldMkLst>
      </pc:sldChg>
      <pc:sldChg chg="del">
        <pc:chgData name="Zimmerman, Dorothy" userId="b003d1fa-25dd-4b9c-97f2-74258f8e98dc" providerId="ADAL" clId="{6C1EFB03-F876-4C6E-9855-26BDA84A7896}" dt="2019-03-07T20:14:40.355" v="74" actId="2696"/>
        <pc:sldMkLst>
          <pc:docMk/>
          <pc:sldMk cId="67603242" sldId="663"/>
        </pc:sldMkLst>
      </pc:sldChg>
      <pc:sldChg chg="del">
        <pc:chgData name="Zimmerman, Dorothy" userId="b003d1fa-25dd-4b9c-97f2-74258f8e98dc" providerId="ADAL" clId="{6C1EFB03-F876-4C6E-9855-26BDA84A7896}" dt="2019-03-07T20:14:40.359" v="75" actId="2696"/>
        <pc:sldMkLst>
          <pc:docMk/>
          <pc:sldMk cId="3426400540" sldId="664"/>
        </pc:sldMkLst>
      </pc:sldChg>
      <pc:sldChg chg="del">
        <pc:chgData name="Zimmerman, Dorothy" userId="b003d1fa-25dd-4b9c-97f2-74258f8e98dc" providerId="ADAL" clId="{6C1EFB03-F876-4C6E-9855-26BDA84A7896}" dt="2019-03-07T20:14:40.363" v="76" actId="2696"/>
        <pc:sldMkLst>
          <pc:docMk/>
          <pc:sldMk cId="2170641356" sldId="665"/>
        </pc:sldMkLst>
      </pc:sldChg>
      <pc:sldChg chg="del">
        <pc:chgData name="Zimmerman, Dorothy" userId="b003d1fa-25dd-4b9c-97f2-74258f8e98dc" providerId="ADAL" clId="{6C1EFB03-F876-4C6E-9855-26BDA84A7896}" dt="2019-03-07T20:14:40.367" v="77" actId="2696"/>
        <pc:sldMkLst>
          <pc:docMk/>
          <pc:sldMk cId="1209696067" sldId="666"/>
        </pc:sldMkLst>
      </pc:sldChg>
      <pc:sldChg chg="del">
        <pc:chgData name="Zimmerman, Dorothy" userId="b003d1fa-25dd-4b9c-97f2-74258f8e98dc" providerId="ADAL" clId="{6C1EFB03-F876-4C6E-9855-26BDA84A7896}" dt="2019-03-07T20:14:40.371" v="78" actId="2696"/>
        <pc:sldMkLst>
          <pc:docMk/>
          <pc:sldMk cId="4005953899" sldId="667"/>
        </pc:sldMkLst>
      </pc:sldChg>
      <pc:sldChg chg="del">
        <pc:chgData name="Zimmerman, Dorothy" userId="b003d1fa-25dd-4b9c-97f2-74258f8e98dc" providerId="ADAL" clId="{6C1EFB03-F876-4C6E-9855-26BDA84A7896}" dt="2019-03-07T20:14:40.375" v="79" actId="2696"/>
        <pc:sldMkLst>
          <pc:docMk/>
          <pc:sldMk cId="2245427514" sldId="668"/>
        </pc:sldMkLst>
      </pc:sldChg>
      <pc:sldChg chg="del">
        <pc:chgData name="Zimmerman, Dorothy" userId="b003d1fa-25dd-4b9c-97f2-74258f8e98dc" providerId="ADAL" clId="{6C1EFB03-F876-4C6E-9855-26BDA84A7896}" dt="2019-03-07T20:14:40.380" v="80" actId="2696"/>
        <pc:sldMkLst>
          <pc:docMk/>
          <pc:sldMk cId="2255745727" sldId="669"/>
        </pc:sldMkLst>
      </pc:sldChg>
      <pc:sldChg chg="del">
        <pc:chgData name="Zimmerman, Dorothy" userId="b003d1fa-25dd-4b9c-97f2-74258f8e98dc" providerId="ADAL" clId="{6C1EFB03-F876-4C6E-9855-26BDA84A7896}" dt="2019-03-07T20:14:40.384" v="81" actId="2696"/>
        <pc:sldMkLst>
          <pc:docMk/>
          <pc:sldMk cId="3810154729" sldId="670"/>
        </pc:sldMkLst>
      </pc:sldChg>
      <pc:sldChg chg="del">
        <pc:chgData name="Zimmerman, Dorothy" userId="b003d1fa-25dd-4b9c-97f2-74258f8e98dc" providerId="ADAL" clId="{6C1EFB03-F876-4C6E-9855-26BDA84A7896}" dt="2019-03-07T20:14:40.389" v="82" actId="2696"/>
        <pc:sldMkLst>
          <pc:docMk/>
          <pc:sldMk cId="2244320254" sldId="671"/>
        </pc:sldMkLst>
      </pc:sldChg>
      <pc:sldChg chg="del">
        <pc:chgData name="Zimmerman, Dorothy" userId="b003d1fa-25dd-4b9c-97f2-74258f8e98dc" providerId="ADAL" clId="{6C1EFB03-F876-4C6E-9855-26BDA84A7896}" dt="2019-03-07T20:14:40.392" v="83" actId="2696"/>
        <pc:sldMkLst>
          <pc:docMk/>
          <pc:sldMk cId="592312861" sldId="672"/>
        </pc:sldMkLst>
      </pc:sldChg>
      <pc:sldChg chg="del">
        <pc:chgData name="Zimmerman, Dorothy" userId="b003d1fa-25dd-4b9c-97f2-74258f8e98dc" providerId="ADAL" clId="{6C1EFB03-F876-4C6E-9855-26BDA84A7896}" dt="2019-03-07T20:14:40.396" v="84" actId="2696"/>
        <pc:sldMkLst>
          <pc:docMk/>
          <pc:sldMk cId="177901812" sldId="673"/>
        </pc:sldMkLst>
      </pc:sldChg>
      <pc:sldChg chg="del">
        <pc:chgData name="Zimmerman, Dorothy" userId="b003d1fa-25dd-4b9c-97f2-74258f8e98dc" providerId="ADAL" clId="{6C1EFB03-F876-4C6E-9855-26BDA84A7896}" dt="2019-03-07T20:14:40.401" v="85" actId="2696"/>
        <pc:sldMkLst>
          <pc:docMk/>
          <pc:sldMk cId="1818244069" sldId="674"/>
        </pc:sldMkLst>
      </pc:sldChg>
      <pc:sldChg chg="del">
        <pc:chgData name="Zimmerman, Dorothy" userId="b003d1fa-25dd-4b9c-97f2-74258f8e98dc" providerId="ADAL" clId="{6C1EFB03-F876-4C6E-9855-26BDA84A7896}" dt="2019-03-07T20:14:40.405" v="86" actId="2696"/>
        <pc:sldMkLst>
          <pc:docMk/>
          <pc:sldMk cId="3962085443" sldId="675"/>
        </pc:sldMkLst>
      </pc:sldChg>
      <pc:sldChg chg="del">
        <pc:chgData name="Zimmerman, Dorothy" userId="b003d1fa-25dd-4b9c-97f2-74258f8e98dc" providerId="ADAL" clId="{6C1EFB03-F876-4C6E-9855-26BDA84A7896}" dt="2019-03-07T20:14:40.409" v="87" actId="2696"/>
        <pc:sldMkLst>
          <pc:docMk/>
          <pc:sldMk cId="1345442319" sldId="676"/>
        </pc:sldMkLst>
      </pc:sldChg>
      <pc:sldChg chg="del">
        <pc:chgData name="Zimmerman, Dorothy" userId="b003d1fa-25dd-4b9c-97f2-74258f8e98dc" providerId="ADAL" clId="{6C1EFB03-F876-4C6E-9855-26BDA84A7896}" dt="2019-03-07T20:14:40.413" v="88" actId="2696"/>
        <pc:sldMkLst>
          <pc:docMk/>
          <pc:sldMk cId="3897740366" sldId="677"/>
        </pc:sldMkLst>
      </pc:sldChg>
      <pc:sldChg chg="del">
        <pc:chgData name="Zimmerman, Dorothy" userId="b003d1fa-25dd-4b9c-97f2-74258f8e98dc" providerId="ADAL" clId="{6C1EFB03-F876-4C6E-9855-26BDA84A7896}" dt="2019-03-07T20:14:40.416" v="89" actId="2696"/>
        <pc:sldMkLst>
          <pc:docMk/>
          <pc:sldMk cId="3051606816" sldId="678"/>
        </pc:sldMkLst>
      </pc:sldChg>
      <pc:sldChg chg="del">
        <pc:chgData name="Zimmerman, Dorothy" userId="b003d1fa-25dd-4b9c-97f2-74258f8e98dc" providerId="ADAL" clId="{6C1EFB03-F876-4C6E-9855-26BDA84A7896}" dt="2019-03-07T20:14:40.420" v="90" actId="2696"/>
        <pc:sldMkLst>
          <pc:docMk/>
          <pc:sldMk cId="4128424189" sldId="679"/>
        </pc:sldMkLst>
      </pc:sldChg>
      <pc:sldChg chg="del">
        <pc:chgData name="Zimmerman, Dorothy" userId="b003d1fa-25dd-4b9c-97f2-74258f8e98dc" providerId="ADAL" clId="{6C1EFB03-F876-4C6E-9855-26BDA84A7896}" dt="2019-03-07T20:14:40.423" v="91" actId="2696"/>
        <pc:sldMkLst>
          <pc:docMk/>
          <pc:sldMk cId="2790117148" sldId="680"/>
        </pc:sldMkLst>
      </pc:sldChg>
      <pc:sldChg chg="del">
        <pc:chgData name="Zimmerman, Dorothy" userId="b003d1fa-25dd-4b9c-97f2-74258f8e98dc" providerId="ADAL" clId="{6C1EFB03-F876-4C6E-9855-26BDA84A7896}" dt="2019-03-07T20:14:40.427" v="92" actId="2696"/>
        <pc:sldMkLst>
          <pc:docMk/>
          <pc:sldMk cId="3762774977" sldId="681"/>
        </pc:sldMkLst>
      </pc:sldChg>
      <pc:sldChg chg="del">
        <pc:chgData name="Zimmerman, Dorothy" userId="b003d1fa-25dd-4b9c-97f2-74258f8e98dc" providerId="ADAL" clId="{6C1EFB03-F876-4C6E-9855-26BDA84A7896}" dt="2019-03-07T20:14:40.430" v="93" actId="2696"/>
        <pc:sldMkLst>
          <pc:docMk/>
          <pc:sldMk cId="1468519140" sldId="682"/>
        </pc:sldMkLst>
      </pc:sldChg>
      <pc:sldChg chg="del">
        <pc:chgData name="Zimmerman, Dorothy" userId="b003d1fa-25dd-4b9c-97f2-74258f8e98dc" providerId="ADAL" clId="{6C1EFB03-F876-4C6E-9855-26BDA84A7896}" dt="2019-03-07T20:14:40.435" v="94" actId="2696"/>
        <pc:sldMkLst>
          <pc:docMk/>
          <pc:sldMk cId="2296699617" sldId="683"/>
        </pc:sldMkLst>
      </pc:sldChg>
      <pc:sldChg chg="del">
        <pc:chgData name="Zimmerman, Dorothy" userId="b003d1fa-25dd-4b9c-97f2-74258f8e98dc" providerId="ADAL" clId="{6C1EFB03-F876-4C6E-9855-26BDA84A7896}" dt="2019-03-07T20:14:40.438" v="95" actId="2696"/>
        <pc:sldMkLst>
          <pc:docMk/>
          <pc:sldMk cId="2755562214" sldId="684"/>
        </pc:sldMkLst>
      </pc:sldChg>
      <pc:sldChg chg="del">
        <pc:chgData name="Zimmerman, Dorothy" userId="b003d1fa-25dd-4b9c-97f2-74258f8e98dc" providerId="ADAL" clId="{6C1EFB03-F876-4C6E-9855-26BDA84A7896}" dt="2019-03-07T20:14:40.441" v="96" actId="2696"/>
        <pc:sldMkLst>
          <pc:docMk/>
          <pc:sldMk cId="154196094" sldId="685"/>
        </pc:sldMkLst>
      </pc:sldChg>
      <pc:sldChg chg="del">
        <pc:chgData name="Zimmerman, Dorothy" userId="b003d1fa-25dd-4b9c-97f2-74258f8e98dc" providerId="ADAL" clId="{6C1EFB03-F876-4C6E-9855-26BDA84A7896}" dt="2019-03-07T20:14:40.350" v="73" actId="2696"/>
        <pc:sldMkLst>
          <pc:docMk/>
          <pc:sldMk cId="2358793154" sldId="686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DE23CBA-ED5E-40D6-964E-F8032972984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70F226-A244-4EEA-ABDC-BED61096C69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06F5E9-40FD-4242-834E-9B02DAB931D5}" type="datetimeFigureOut">
              <a:rPr lang="en-US" smtClean="0"/>
              <a:t>3/7/2019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B88CE7B-E9C6-4A5C-8F7E-F1677B399A4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10D3D-CB89-4E88-BBEB-DFFF9F39A7A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7B25F3-1CF6-45A9-8B51-CE374B896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160119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0DB280-91F5-4AC5-A6C5-A06897D5889A}" type="datetimeFigureOut">
              <a:rPr lang="en-US" smtClean="0"/>
              <a:t>3/7/2019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01E798-AA08-4129-B452-05817DB060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863490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94C46-974F-4A93-BA05-66F8160B93A7}" type="datetime1">
              <a:rPr lang="en-US" smtClean="0"/>
              <a:t>3/7/2019</a:t>
            </a:fld>
            <a:endParaRPr lang="en-US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27A82BA-8BBC-4453-BF91-56A2E26F62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470651"/>
            <a:ext cx="2057400" cy="365125"/>
          </a:xfrm>
        </p:spPr>
        <p:txBody>
          <a:bodyPr/>
          <a:lstStyle>
            <a:lvl1pPr>
              <a:defRPr sz="1200" b="1">
                <a:latin typeface="Arial Narrow" panose="020B0606020202030204" pitchFamily="34" charset="0"/>
              </a:defRPr>
            </a:lvl1pPr>
          </a:lstStyle>
          <a:p>
            <a:fld id="{0EFD6486-B175-4FBC-B227-54A17EA7989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94192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000000"/>
          </p15:clr>
        </p15:guide>
        <p15:guide id="2" pos="2880" userDrawn="1">
          <p15:clr>
            <a:srgbClr val="000000"/>
          </p15:clr>
        </p15:guide>
        <p15:guide id="3" orient="horz" pos="72" userDrawn="1">
          <p15:clr>
            <a:srgbClr val="000000"/>
          </p15:clr>
        </p15:guide>
        <p15:guide id="4" pos="120" userDrawn="1">
          <p15:clr>
            <a:srgbClr val="000000"/>
          </p15:clr>
        </p15:guide>
        <p15:guide id="5" orient="horz" pos="264" userDrawn="1">
          <p15:clr>
            <a:srgbClr val="000000"/>
          </p15:clr>
        </p15:guide>
        <p15:guide id="6" pos="264" userDrawn="1">
          <p15:clr>
            <a:srgbClr val="000000"/>
          </p15:clr>
        </p15:guide>
        <p15:guide id="7" pos="1416" userDrawn="1">
          <p15:clr>
            <a:srgbClr val="00000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58BB2-F77D-4D52-B712-A80C08C5D483}" type="datetime1">
              <a:rPr lang="en-US" smtClean="0"/>
              <a:t>3/7/2019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916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42CE8-7CFA-4F8E-A50F-1064C7A91B7E}" type="datetime1">
              <a:rPr lang="en-US" smtClean="0"/>
              <a:t>3/7/2019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263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3B784-4657-4253-9136-0900F1203950}" type="datetime1">
              <a:rPr lang="en-US" smtClean="0"/>
              <a:t>3/7/2019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2654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9C863-48B8-4232-8C5E-DB20CBDA0C53}" type="datetime1">
              <a:rPr lang="en-US" smtClean="0"/>
              <a:t>3/7/2019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022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85E3A-ED30-4462-81AD-28300AA909A9}" type="datetime1">
              <a:rPr lang="en-US" smtClean="0"/>
              <a:t>3/7/2019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234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2FC0B-4606-4164-8543-D78E9FF18B84}" type="datetime1">
              <a:rPr lang="en-US" smtClean="0"/>
              <a:t>3/7/2019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4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4978A-B68F-445D-A0DF-93E237519533}" type="datetime1">
              <a:rPr lang="en-US" smtClean="0"/>
              <a:t>3/7/2019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876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2BE4D-7AA6-4F34-8D0D-D1AA23BEA136}" type="datetime1">
              <a:rPr lang="en-US" smtClean="0"/>
              <a:t>3/7/2019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874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4722A-C333-437E-8B56-3EB564736BA5}" type="datetime1">
              <a:rPr lang="en-US" smtClean="0"/>
              <a:t>3/7/2019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260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6C9A0-2501-410E-9242-5DC88F7D1616}" type="datetime1">
              <a:rPr lang="en-US" smtClean="0"/>
              <a:t>3/7/2019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221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46737-8B9B-495D-8A6F-F1A510DE354C}" type="datetime1">
              <a:rPr lang="en-US" smtClean="0"/>
              <a:t>3/7/2019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4706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fld id="{E6D927B2-3235-4304-BCDF-0652C5B6E17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1008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000000"/>
          </p15:clr>
        </p15:guide>
        <p15:guide id="2" pos="2880" userDrawn="1">
          <p15:clr>
            <a:srgbClr val="000000"/>
          </p15:clr>
        </p15:guide>
        <p15:guide id="3" pos="120" userDrawn="1">
          <p15:clr>
            <a:srgbClr val="000000"/>
          </p15:clr>
        </p15:guide>
        <p15:guide id="4" pos="264" userDrawn="1">
          <p15:clr>
            <a:srgbClr val="000000"/>
          </p15:clr>
        </p15:guide>
        <p15:guide id="5" orient="horz" pos="72" userDrawn="1">
          <p15:clr>
            <a:srgbClr val="000000"/>
          </p15:clr>
        </p15:guide>
        <p15:guide id="6" orient="horz" pos="264" userDrawn="1">
          <p15:clr>
            <a:srgbClr val="00000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7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0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1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4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9.JPG"/><Relationship Id="rId4" Type="http://schemas.openxmlformats.org/officeDocument/2006/relationships/image" Target="../media/image8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15091B8-BD0D-4C4C-8A38-8E1A15BCC172}"/>
              </a:ext>
            </a:extLst>
          </p:cNvPr>
          <p:cNvSpPr txBox="1"/>
          <p:nvPr/>
        </p:nvSpPr>
        <p:spPr>
          <a:xfrm>
            <a:off x="2247900" y="423187"/>
            <a:ext cx="6591300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>
              <a:lnSpc>
                <a:spcPts val="5000"/>
              </a:lnSpc>
              <a:defRPr sz="4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Principio 4: </a:t>
            </a:r>
            <a:br>
              <a:rPr lang="en-US" dirty="0"/>
            </a:br>
            <a:r>
              <a:rPr lang="en-US" dirty="0" err="1"/>
              <a:t>Monitoreo</a:t>
            </a:r>
            <a:r>
              <a:rPr lang="en-US" dirty="0"/>
              <a:t> de puntos </a:t>
            </a:r>
            <a:r>
              <a:rPr lang="en-US" dirty="0" err="1"/>
              <a:t>críticos</a:t>
            </a:r>
            <a:r>
              <a:rPr lang="en-US" dirty="0"/>
              <a:t> de control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996" y="443933"/>
            <a:ext cx="1653346" cy="18341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2708386"/>
            <a:ext cx="8420100" cy="2414902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CD357B2-E57C-4649-B8A8-A68CD38535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9724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5AF92F9F-90AC-461A-B089-2236A136B3A2}"/>
              </a:ext>
            </a:extLst>
          </p:cNvPr>
          <p:cNvSpPr txBox="1"/>
          <p:nvPr/>
        </p:nvSpPr>
        <p:spPr>
          <a:xfrm>
            <a:off x="249603" y="116620"/>
            <a:ext cx="8589597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lnSpc>
                <a:spcPts val="5000"/>
              </a:lnSpc>
              <a:defRPr sz="4800">
                <a:solidFill>
                  <a:schemeClr val="tx2"/>
                </a:solidFill>
              </a:defRPr>
            </a:lvl1pPr>
          </a:lstStyle>
          <a:p>
            <a:r>
              <a:rPr lang="en-US" dirty="0" err="1"/>
              <a:t>Monitoreo</a:t>
            </a:r>
            <a:r>
              <a:rPr lang="en-US" dirty="0"/>
              <a:t> para XYZ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394ECF6-3F26-405F-9120-9DEE34A214EF}"/>
              </a:ext>
            </a:extLst>
          </p:cNvPr>
          <p:cNvSpPr txBox="1"/>
          <p:nvPr/>
        </p:nvSpPr>
        <p:spPr>
          <a:xfrm>
            <a:off x="6330216" y="6013970"/>
            <a:ext cx="2453548" cy="461665"/>
          </a:xfrm>
          <a:prstGeom prst="rect">
            <a:avLst/>
          </a:prstGeo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44546A"/>
                </a:solidFill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2800" b="1">
                <a:solidFill>
                  <a:srgbClr val="C00000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rgbClr val="182C4B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 b="1">
                <a:solidFill>
                  <a:srgbClr val="800000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 b="1">
                <a:solidFill>
                  <a:srgbClr val="262626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1">
                <a:solidFill>
                  <a:srgbClr val="262626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1">
                <a:solidFill>
                  <a:srgbClr val="262626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1">
                <a:solidFill>
                  <a:srgbClr val="262626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1">
                <a:solidFill>
                  <a:srgbClr val="262626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dirty="0" err="1"/>
              <a:t>consulte</a:t>
            </a:r>
            <a:r>
              <a:rPr lang="en-US" dirty="0"/>
              <a:t> </a:t>
            </a:r>
            <a:r>
              <a:rPr lang="en-US" dirty="0" err="1"/>
              <a:t>pág</a:t>
            </a:r>
            <a:r>
              <a:rPr lang="en-US" dirty="0"/>
              <a:t>. 121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BD4FFA8-4221-4DBE-91CC-953147C5D947}"/>
              </a:ext>
            </a:extLst>
          </p:cNvPr>
          <p:cNvGrpSpPr/>
          <p:nvPr/>
        </p:nvGrpSpPr>
        <p:grpSpPr>
          <a:xfrm>
            <a:off x="1127171" y="852334"/>
            <a:ext cx="7243106" cy="5149042"/>
            <a:chOff x="902088" y="669469"/>
            <a:chExt cx="7243106" cy="5149042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949120" y="-377563"/>
              <a:ext cx="5149042" cy="7243106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F612522-108E-4719-B24D-27DDCF3C881E}"/>
                </a:ext>
              </a:extLst>
            </p:cNvPr>
            <p:cNvSpPr/>
            <p:nvPr/>
          </p:nvSpPr>
          <p:spPr>
            <a:xfrm>
              <a:off x="3086596" y="1589650"/>
              <a:ext cx="2427939" cy="2855742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E0A7E93-CC59-4384-8B6F-B8068E9A4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19940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15091B8-BD0D-4C4C-8A38-8E1A15BCC172}"/>
              </a:ext>
            </a:extLst>
          </p:cNvPr>
          <p:cNvSpPr txBox="1"/>
          <p:nvPr/>
        </p:nvSpPr>
        <p:spPr>
          <a:xfrm>
            <a:off x="2247900" y="444304"/>
            <a:ext cx="6591300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>
              <a:lnSpc>
                <a:spcPts val="5000"/>
              </a:lnSpc>
              <a:defRPr sz="4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Principle 5: </a:t>
            </a:r>
            <a:br>
              <a:rPr lang="en-US" dirty="0"/>
            </a:br>
            <a:r>
              <a:rPr lang="en-US" dirty="0" err="1"/>
              <a:t>Medidas</a:t>
            </a:r>
            <a:r>
              <a:rPr lang="en-US" dirty="0"/>
              <a:t> </a:t>
            </a:r>
            <a:r>
              <a:rPr lang="en-US" dirty="0" err="1"/>
              <a:t>correctivas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2519161"/>
            <a:ext cx="8642649" cy="22402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083" y="405032"/>
            <a:ext cx="1629336" cy="1826638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600F45A-51D9-4596-A3BC-7CD1E89EE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8915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9E2E7C4-7ACE-4F82-90D1-3CFF3D74F608}"/>
              </a:ext>
            </a:extLst>
          </p:cNvPr>
          <p:cNvSpPr txBox="1"/>
          <p:nvPr/>
        </p:nvSpPr>
        <p:spPr>
          <a:xfrm>
            <a:off x="190500" y="114300"/>
            <a:ext cx="8662135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lnSpc>
                <a:spcPts val="5000"/>
              </a:lnSpc>
              <a:defRPr sz="4800">
                <a:solidFill>
                  <a:schemeClr val="tx2"/>
                </a:solidFill>
              </a:defRPr>
            </a:lvl1pPr>
          </a:lstStyle>
          <a:p>
            <a:r>
              <a:rPr lang="es-ES" dirty="0"/>
              <a:t>¿Qué son las medidas correctivas?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1504486"/>
            <a:ext cx="8648700" cy="201106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6" y="3785322"/>
            <a:ext cx="8736130" cy="1433792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EF537E-6042-4DF7-91C5-ED8005FCD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2849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9C38A380-AF02-4BB8-AF68-6B48805FE53B}"/>
              </a:ext>
            </a:extLst>
          </p:cNvPr>
          <p:cNvSpPr txBox="1"/>
          <p:nvPr/>
        </p:nvSpPr>
        <p:spPr>
          <a:xfrm>
            <a:off x="550261" y="3122454"/>
            <a:ext cx="8043477" cy="18158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177800" indent="-177800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2"/>
                </a:solidFill>
              </a:rPr>
              <a:t>Identificar</a:t>
            </a:r>
            <a:r>
              <a:rPr lang="en-US" sz="2800" dirty="0">
                <a:solidFill>
                  <a:schemeClr val="tx2"/>
                </a:solidFill>
              </a:rPr>
              <a:t> el </a:t>
            </a:r>
            <a:r>
              <a:rPr lang="en-US" sz="2800" dirty="0" err="1">
                <a:solidFill>
                  <a:schemeClr val="tx2"/>
                </a:solidFill>
              </a:rPr>
              <a:t>producto</a:t>
            </a:r>
            <a:r>
              <a:rPr lang="en-US" sz="2800" dirty="0">
                <a:solidFill>
                  <a:schemeClr val="tx2"/>
                </a:solidFill>
              </a:rPr>
              <a:t> </a:t>
            </a:r>
            <a:r>
              <a:rPr lang="en-US" sz="2800" dirty="0" err="1">
                <a:solidFill>
                  <a:schemeClr val="tx2"/>
                </a:solidFill>
              </a:rPr>
              <a:t>involucrado</a:t>
            </a:r>
            <a:endParaRPr lang="en-US" sz="2800" dirty="0">
              <a:solidFill>
                <a:schemeClr val="tx2"/>
              </a:solidFill>
              <a:cs typeface="Calibri"/>
            </a:endParaRPr>
          </a:p>
          <a:p>
            <a:pPr marL="177800" indent="-177800"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chemeClr val="tx2"/>
                </a:solidFill>
              </a:rPr>
              <a:t>Evaluar su inocuidad y su disposición</a:t>
            </a:r>
            <a:endParaRPr lang="es-ES" sz="2800" dirty="0">
              <a:solidFill>
                <a:schemeClr val="tx2"/>
              </a:solidFill>
              <a:cs typeface="Calibri"/>
            </a:endParaRPr>
          </a:p>
          <a:p>
            <a:pPr marL="177800" indent="-177800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2"/>
                </a:solidFill>
              </a:rPr>
              <a:t>Corregir</a:t>
            </a:r>
            <a:r>
              <a:rPr lang="en-US" sz="2800" dirty="0">
                <a:solidFill>
                  <a:schemeClr val="tx2"/>
                </a:solidFill>
              </a:rPr>
              <a:t> el </a:t>
            </a:r>
            <a:r>
              <a:rPr lang="en-US" sz="2800" dirty="0" err="1">
                <a:solidFill>
                  <a:schemeClr val="tx2"/>
                </a:solidFill>
              </a:rPr>
              <a:t>problema</a:t>
            </a:r>
            <a:endParaRPr lang="en-US" sz="2800" dirty="0">
              <a:solidFill>
                <a:schemeClr val="tx2"/>
              </a:solidFill>
              <a:cs typeface="Calibri"/>
            </a:endParaRPr>
          </a:p>
          <a:p>
            <a:pPr marL="177800" indent="-177800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2"/>
                </a:solidFill>
              </a:rPr>
              <a:t>Restablecer</a:t>
            </a:r>
            <a:r>
              <a:rPr lang="en-US" sz="2800" dirty="0">
                <a:solidFill>
                  <a:schemeClr val="tx2"/>
                </a:solidFill>
              </a:rPr>
              <a:t> el control</a:t>
            </a:r>
            <a:endParaRPr lang="en-US" sz="2800" dirty="0">
              <a:solidFill>
                <a:schemeClr val="tx2"/>
              </a:solidFill>
              <a:cs typeface="Calibri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419100"/>
            <a:ext cx="8666222" cy="2408506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4958949-ADF7-49D4-80FA-2E16D7C5B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2377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1259287"/>
            <a:ext cx="8049436" cy="332832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D7152D1-3C92-4836-BEE8-219145E0DFB0}"/>
              </a:ext>
            </a:extLst>
          </p:cNvPr>
          <p:cNvSpPr txBox="1"/>
          <p:nvPr/>
        </p:nvSpPr>
        <p:spPr>
          <a:xfrm>
            <a:off x="190500" y="101673"/>
            <a:ext cx="8648700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lnSpc>
                <a:spcPts val="5000"/>
              </a:lnSpc>
              <a:defRPr sz="4800">
                <a:solidFill>
                  <a:schemeClr val="tx2"/>
                </a:solidFill>
              </a:defRPr>
            </a:lvl1pPr>
          </a:lstStyle>
          <a:p>
            <a:r>
              <a:rPr lang="es-ES" dirty="0"/>
              <a:t>Evaluar inocuidad del producto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2D7828-94A5-43A5-8206-2AD863E6431F}"/>
              </a:ext>
            </a:extLst>
          </p:cNvPr>
          <p:cNvSpPr txBox="1"/>
          <p:nvPr/>
        </p:nvSpPr>
        <p:spPr>
          <a:xfrm>
            <a:off x="2955198" y="5118835"/>
            <a:ext cx="4870843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400" dirty="0">
                <a:solidFill>
                  <a:schemeClr val="tx2"/>
                </a:solidFill>
              </a:rPr>
              <a:t>Fuentes </a:t>
            </a:r>
            <a:r>
              <a:rPr lang="en-US" sz="2400" dirty="0" err="1">
                <a:solidFill>
                  <a:schemeClr val="tx2"/>
                </a:solidFill>
              </a:rPr>
              <a:t>útiles</a:t>
            </a:r>
            <a:r>
              <a:rPr lang="en-US" sz="2400" dirty="0">
                <a:solidFill>
                  <a:schemeClr val="tx2"/>
                </a:solidFill>
              </a:rPr>
              <a:t>: </a:t>
            </a:r>
            <a:br>
              <a:rPr lang="en-US" sz="2400" dirty="0">
                <a:solidFill>
                  <a:schemeClr val="tx2"/>
                </a:solidFill>
                <a:cs typeface="Calibri"/>
              </a:rPr>
            </a:br>
            <a:r>
              <a:rPr lang="es-ES" sz="2400" dirty="0">
                <a:solidFill>
                  <a:schemeClr val="tx2"/>
                </a:solidFill>
              </a:rPr>
              <a:t>Guía de la FDA -Apéndice 4</a:t>
            </a:r>
            <a:endParaRPr lang="en-US" sz="2400" dirty="0">
              <a:solidFill>
                <a:schemeClr val="tx2"/>
              </a:solidFill>
              <a:cs typeface="Calibri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676">
            <a:off x="5745272" y="1044991"/>
            <a:ext cx="3070256" cy="45524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56B616A-6DB5-4E90-B1D1-B346CA4B6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903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848262"/>
            <a:ext cx="8213924" cy="32918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144" y="4143036"/>
            <a:ext cx="8211312" cy="170285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16289C-E249-42B0-8E1C-D12BD26B8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15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BD2F77F-6D28-4959-9E4A-CA23D36EF432}"/>
              </a:ext>
            </a:extLst>
          </p:cNvPr>
          <p:cNvSpPr txBox="1"/>
          <p:nvPr/>
        </p:nvSpPr>
        <p:spPr>
          <a:xfrm>
            <a:off x="190500" y="101673"/>
            <a:ext cx="8648700" cy="7357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ts val="5000"/>
              </a:lnSpc>
            </a:pPr>
            <a:r>
              <a:rPr lang="es-ES" sz="4800" dirty="0">
                <a:solidFill>
                  <a:schemeClr val="tx2"/>
                </a:solidFill>
              </a:rPr>
              <a:t>Evaluar inocuidad del producto</a:t>
            </a:r>
            <a:endParaRPr lang="en-US" sz="4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8204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5C5CD35-B00F-42D4-8928-4A2FA6064359}"/>
              </a:ext>
            </a:extLst>
          </p:cNvPr>
          <p:cNvSpPr txBox="1"/>
          <p:nvPr/>
        </p:nvSpPr>
        <p:spPr>
          <a:xfrm>
            <a:off x="419100" y="122933"/>
            <a:ext cx="8420100" cy="646331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defRPr/>
            </a:pPr>
            <a:r>
              <a:rPr lang="es-ES" sz="3600" dirty="0">
                <a:solidFill>
                  <a:schemeClr val="tx2"/>
                </a:solidFill>
              </a:rPr>
              <a:t>Uso de la Guía para </a:t>
            </a:r>
            <a:r>
              <a:rPr lang="en-US" sz="3600" dirty="0">
                <a:solidFill>
                  <a:schemeClr val="tx2"/>
                </a:solidFill>
              </a:rPr>
              <a:t>las </a:t>
            </a:r>
            <a:r>
              <a:rPr lang="en-US" sz="3600" dirty="0" err="1">
                <a:solidFill>
                  <a:schemeClr val="tx2"/>
                </a:solidFill>
              </a:rPr>
              <a:t>medidas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correctivas</a:t>
            </a:r>
            <a:endParaRPr lang="en-US" sz="3600" dirty="0">
              <a:solidFill>
                <a:schemeClr val="tx2"/>
              </a:solidFill>
              <a:latin typeface="+mn-lt"/>
              <a:cs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E4D41B2-E6AF-40D8-927D-956AF3703731}"/>
              </a:ext>
            </a:extLst>
          </p:cNvPr>
          <p:cNvSpPr txBox="1"/>
          <p:nvPr/>
        </p:nvSpPr>
        <p:spPr>
          <a:xfrm>
            <a:off x="190500" y="3438339"/>
            <a:ext cx="4319954" cy="22517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  <a:defRPr/>
            </a:pPr>
            <a:r>
              <a:rPr lang="en-US" sz="2800" b="1" dirty="0" err="1">
                <a:solidFill>
                  <a:schemeClr val="tx2">
                    <a:lumMod val="50000"/>
                  </a:schemeClr>
                </a:solidFill>
                <a:latin typeface="+mn-lt"/>
                <a:cs typeface="Arial" charset="0"/>
              </a:rPr>
              <a:t>En</a:t>
            </a:r>
            <a:r>
              <a:rPr lang="en-US" sz="2800" b="1" dirty="0">
                <a:solidFill>
                  <a:schemeClr val="tx2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en-US" sz="2800" b="1" dirty="0" err="1">
                <a:solidFill>
                  <a:schemeClr val="tx2">
                    <a:lumMod val="50000"/>
                  </a:schemeClr>
                </a:solidFill>
                <a:latin typeface="+mn-lt"/>
                <a:cs typeface="Arial" charset="0"/>
              </a:rPr>
              <a:t>algunos</a:t>
            </a:r>
            <a:r>
              <a:rPr lang="en-US" sz="2800" b="1" dirty="0">
                <a:solidFill>
                  <a:schemeClr val="tx2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en-US" sz="2800" b="1" dirty="0" err="1">
                <a:solidFill>
                  <a:schemeClr val="tx2">
                    <a:lumMod val="50000"/>
                  </a:schemeClr>
                </a:solidFill>
                <a:latin typeface="+mn-lt"/>
                <a:cs typeface="Arial" charset="0"/>
              </a:rPr>
              <a:t>casos</a:t>
            </a:r>
            <a:r>
              <a:rPr lang="en-US" sz="2800" b="1" dirty="0">
                <a:solidFill>
                  <a:schemeClr val="tx2">
                    <a:lumMod val="50000"/>
                  </a:schemeClr>
                </a:solidFill>
                <a:latin typeface="+mn-lt"/>
                <a:cs typeface="Arial" charset="0"/>
              </a:rPr>
              <a:t>, </a:t>
            </a:r>
            <a:r>
              <a:rPr lang="es-ES" sz="2800" b="1" dirty="0">
                <a:solidFill>
                  <a:schemeClr val="tx2">
                    <a:lumMod val="50000"/>
                  </a:schemeClr>
                </a:solidFill>
                <a:latin typeface="+mn-lt"/>
                <a:cs typeface="Arial" charset="0"/>
              </a:rPr>
              <a:t>l</a:t>
            </a:r>
            <a:r>
              <a:rPr lang="es-ES" sz="2800" b="1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a opción final para rechazar o destruir el producto es más lógica que tratar de generar evidencia para otras opciones</a:t>
            </a:r>
            <a:endParaRPr lang="en-US" sz="2800" b="1" dirty="0">
              <a:solidFill>
                <a:schemeClr val="tx2">
                  <a:lumMod val="50000"/>
                </a:schemeClr>
              </a:solidFill>
              <a:latin typeface="+mn-lt"/>
              <a:cs typeface="Arial" charset="0"/>
            </a:endParaRPr>
          </a:p>
        </p:txBody>
      </p:sp>
      <p:grpSp>
        <p:nvGrpSpPr>
          <p:cNvPr id="9" name="Group 6">
            <a:extLst>
              <a:ext uri="{FF2B5EF4-FFF2-40B4-BE49-F238E27FC236}">
                <a16:creationId xmlns:a16="http://schemas.microsoft.com/office/drawing/2014/main" id="{5F15B01E-0567-4A38-B17A-8B4C976668A8}"/>
              </a:ext>
            </a:extLst>
          </p:cNvPr>
          <p:cNvGrpSpPr>
            <a:grpSpLocks/>
          </p:cNvGrpSpPr>
          <p:nvPr/>
        </p:nvGrpSpPr>
        <p:grpSpPr bwMode="auto">
          <a:xfrm>
            <a:off x="304800" y="963731"/>
            <a:ext cx="3684478" cy="1045865"/>
            <a:chOff x="1353570" y="1230312"/>
            <a:chExt cx="3684478" cy="1045865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CEFD42-63A2-4B65-AC67-B15BDE54CEDE}"/>
                </a:ext>
              </a:extLst>
            </p:cNvPr>
            <p:cNvSpPr txBox="1"/>
            <p:nvPr/>
          </p:nvSpPr>
          <p:spPr>
            <a:xfrm>
              <a:off x="1364682" y="1230312"/>
              <a:ext cx="367336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sz="3200" b="1" dirty="0" err="1">
                  <a:solidFill>
                    <a:schemeClr val="tx2">
                      <a:lumMod val="50000"/>
                    </a:schemeClr>
                  </a:solidFill>
                  <a:cs typeface="Arial" charset="0"/>
                </a:rPr>
                <a:t>Medidas</a:t>
              </a:r>
              <a:r>
                <a:rPr lang="en-US" sz="3200" b="1" dirty="0">
                  <a:solidFill>
                    <a:schemeClr val="tx2">
                      <a:lumMod val="50000"/>
                    </a:schemeClr>
                  </a:solidFill>
                  <a:cs typeface="Arial" charset="0"/>
                </a:rPr>
                <a:t> </a:t>
              </a:r>
              <a:r>
                <a:rPr lang="en-US" sz="3200" b="1" dirty="0" err="1">
                  <a:solidFill>
                    <a:schemeClr val="tx2">
                      <a:lumMod val="50000"/>
                    </a:schemeClr>
                  </a:solidFill>
                  <a:cs typeface="Arial" charset="0"/>
                </a:rPr>
                <a:t>opcionales</a:t>
              </a:r>
              <a:endParaRPr lang="en-US" sz="3200" b="1" dirty="0">
                <a:solidFill>
                  <a:schemeClr val="tx2">
                    <a:lumMod val="50000"/>
                  </a:schemeClr>
                </a:solidFill>
                <a:latin typeface="+mn-lt"/>
                <a:cs typeface="Arial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27C28C4-E196-41B2-B64E-3562654350C9}"/>
                </a:ext>
              </a:extLst>
            </p:cNvPr>
            <p:cNvSpPr txBox="1"/>
            <p:nvPr/>
          </p:nvSpPr>
          <p:spPr>
            <a:xfrm>
              <a:off x="1353570" y="1814512"/>
              <a:ext cx="3366868" cy="46166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en-US"/>
              </a:defPPr>
              <a:lvl1pPr>
                <a:defRPr sz="2400">
                  <a:solidFill>
                    <a:schemeClr val="tx2"/>
                  </a:solidFill>
                </a:defRPr>
              </a:lvl1pPr>
            </a:lstStyle>
            <a:p>
              <a:r>
                <a:rPr lang="es-ES" dirty="0"/>
                <a:t>Guía de la FDA, pág. 142</a:t>
              </a:r>
              <a:endParaRPr lang="en-US" dirty="0"/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526" y="1622303"/>
            <a:ext cx="4242674" cy="449877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574222" y="916402"/>
            <a:ext cx="367336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000" b="1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Establecer el procedimiento para las medidas correctivas.</a:t>
            </a:r>
            <a:endParaRPr lang="en-US" sz="20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0DEEAA-881F-4A26-918A-BC5DBDADA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16</a:t>
            </a:fld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09F4C33-FA01-4041-976B-AF7475555AA4}"/>
              </a:ext>
            </a:extLst>
          </p:cNvPr>
          <p:cNvGrpSpPr/>
          <p:nvPr/>
        </p:nvGrpSpPr>
        <p:grpSpPr>
          <a:xfrm rot="20217084">
            <a:off x="440103" y="2520674"/>
            <a:ext cx="950144" cy="884909"/>
            <a:chOff x="4565933" y="5545295"/>
            <a:chExt cx="950144" cy="884909"/>
          </a:xfrm>
        </p:grpSpPr>
        <p:sp>
          <p:nvSpPr>
            <p:cNvPr id="14" name="Explosion: 8 Points 13">
              <a:extLst>
                <a:ext uri="{FF2B5EF4-FFF2-40B4-BE49-F238E27FC236}">
                  <a16:creationId xmlns:a16="http://schemas.microsoft.com/office/drawing/2014/main" id="{CF075866-2607-4552-AB93-2550FD06BCCD}"/>
                </a:ext>
              </a:extLst>
            </p:cNvPr>
            <p:cNvSpPr/>
            <p:nvPr/>
          </p:nvSpPr>
          <p:spPr>
            <a:xfrm rot="743191">
              <a:off x="4565933" y="5545295"/>
              <a:ext cx="855666" cy="884909"/>
            </a:xfrm>
            <a:prstGeom prst="irregularSeal1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1D9262C-C0CD-4A40-8B85-5F7D530401B7}"/>
                </a:ext>
              </a:extLst>
            </p:cNvPr>
            <p:cNvSpPr txBox="1"/>
            <p:nvPr/>
          </p:nvSpPr>
          <p:spPr>
            <a:xfrm rot="422751">
              <a:off x="4615150" y="5759562"/>
              <a:ext cx="900927" cy="358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rgbClr val="FF0000"/>
                  </a:solidFill>
                </a:rPr>
                <a:t>¡</a:t>
              </a:r>
              <a:r>
                <a:rPr lang="en-US" sz="2000" b="1" dirty="0" err="1">
                  <a:solidFill>
                    <a:srgbClr val="FF0000"/>
                  </a:solidFill>
                </a:rPr>
                <a:t>Ojo</a:t>
              </a:r>
              <a:r>
                <a:rPr lang="en-US" sz="2000" dirty="0">
                  <a:solidFill>
                    <a:srgbClr val="FF0000"/>
                  </a:solidFill>
                </a:rPr>
                <a:t>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222399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A7BBD58E-9039-4EC8-9BE4-88A426516F72}"/>
              </a:ext>
            </a:extLst>
          </p:cNvPr>
          <p:cNvSpPr txBox="1"/>
          <p:nvPr/>
        </p:nvSpPr>
        <p:spPr>
          <a:xfrm>
            <a:off x="509776" y="2589120"/>
            <a:ext cx="4395664" cy="212365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s-ES" sz="3600" dirty="0">
                <a:solidFill>
                  <a:schemeClr val="tx2"/>
                </a:solidFill>
              </a:rPr>
              <a:t>Información para</a:t>
            </a:r>
            <a:endParaRPr lang="es-ES" sz="3600" dirty="0">
              <a:solidFill>
                <a:schemeClr val="tx2"/>
              </a:solidFill>
              <a:cs typeface="Calibri"/>
            </a:endParaRPr>
          </a:p>
          <a:p>
            <a:r>
              <a:rPr lang="es-ES" sz="3600" dirty="0">
                <a:solidFill>
                  <a:schemeClr val="tx2"/>
                </a:solidFill>
              </a:rPr>
              <a:t>documentando</a:t>
            </a:r>
            <a:endParaRPr lang="es-ES" sz="3600" dirty="0">
              <a:solidFill>
                <a:schemeClr val="tx2"/>
              </a:solidFill>
              <a:cs typeface="Calibri"/>
            </a:endParaRPr>
          </a:p>
          <a:p>
            <a:r>
              <a:rPr lang="es-ES" sz="3600" dirty="0">
                <a:solidFill>
                  <a:schemeClr val="tx2"/>
                </a:solidFill>
              </a:rPr>
              <a:t>medidas correctivas</a:t>
            </a:r>
            <a:endParaRPr lang="en-US" sz="3600" dirty="0">
              <a:solidFill>
                <a:schemeClr val="tx2"/>
              </a:solidFill>
            </a:endParaRPr>
          </a:p>
          <a:p>
            <a:r>
              <a:rPr lang="en-US" sz="2400" dirty="0">
                <a:solidFill>
                  <a:schemeClr val="tx2"/>
                </a:solidFill>
              </a:rPr>
              <a:t>(</a:t>
            </a:r>
            <a:r>
              <a:rPr lang="en-US" sz="2400" dirty="0" err="1">
                <a:solidFill>
                  <a:schemeClr val="tx2"/>
                </a:solidFill>
              </a:rPr>
              <a:t>consulte</a:t>
            </a:r>
            <a:r>
              <a:rPr lang="en-US" sz="2400" dirty="0">
                <a:solidFill>
                  <a:schemeClr val="tx2"/>
                </a:solidFill>
              </a:rPr>
              <a:t> </a:t>
            </a:r>
            <a:r>
              <a:rPr lang="en-US" sz="2400" dirty="0" err="1">
                <a:solidFill>
                  <a:schemeClr val="tx2"/>
                </a:solidFill>
              </a:rPr>
              <a:t>pág</a:t>
            </a:r>
            <a:r>
              <a:rPr lang="en-US" sz="2400" dirty="0">
                <a:solidFill>
                  <a:schemeClr val="tx2"/>
                </a:solidFill>
              </a:rPr>
              <a:t>. 127)</a:t>
            </a:r>
            <a:endParaRPr lang="en-US" sz="2400" dirty="0">
              <a:solidFill>
                <a:schemeClr val="tx2"/>
              </a:solidFill>
              <a:cs typeface="Calibri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EBE76C4-96BC-4240-A46E-C09366F5CD68}"/>
              </a:ext>
            </a:extLst>
          </p:cNvPr>
          <p:cNvCxnSpPr/>
          <p:nvPr/>
        </p:nvCxnSpPr>
        <p:spPr>
          <a:xfrm>
            <a:off x="2844800" y="1586523"/>
            <a:ext cx="2258646" cy="0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228874"/>
            <a:ext cx="8610118" cy="179651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3446" y="2117111"/>
            <a:ext cx="3182425" cy="42618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75E8A28-7B80-4652-BFE4-EC08EEB6E0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136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7EACFD9-3C95-49D7-BE27-315585E0B251}"/>
              </a:ext>
            </a:extLst>
          </p:cNvPr>
          <p:cNvSpPr txBox="1"/>
          <p:nvPr/>
        </p:nvSpPr>
        <p:spPr>
          <a:xfrm>
            <a:off x="190500" y="114300"/>
            <a:ext cx="8635511" cy="7357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ts val="5000"/>
              </a:lnSpc>
              <a:defRPr/>
            </a:pPr>
            <a:r>
              <a:rPr lang="en-US" sz="4800" dirty="0" err="1">
                <a:solidFill>
                  <a:schemeClr val="tx2"/>
                </a:solidFill>
              </a:rPr>
              <a:t>Ejemplo</a:t>
            </a:r>
            <a:r>
              <a:rPr lang="en-US" sz="4800" dirty="0">
                <a:solidFill>
                  <a:schemeClr val="tx2"/>
                </a:solidFill>
              </a:rPr>
              <a:t> de </a:t>
            </a:r>
            <a:r>
              <a:rPr lang="en-US" sz="4800" dirty="0" err="1">
                <a:solidFill>
                  <a:schemeClr val="tx2"/>
                </a:solidFill>
              </a:rPr>
              <a:t>medidas</a:t>
            </a:r>
            <a:r>
              <a:rPr lang="en-US" sz="4800" dirty="0">
                <a:solidFill>
                  <a:schemeClr val="tx2"/>
                </a:solidFill>
              </a:rPr>
              <a:t> </a:t>
            </a:r>
            <a:r>
              <a:rPr lang="en-US" sz="4800" dirty="0" err="1">
                <a:solidFill>
                  <a:schemeClr val="tx2"/>
                </a:solidFill>
              </a:rPr>
              <a:t>correctivas</a:t>
            </a:r>
            <a:endParaRPr lang="en-US" sz="4800" dirty="0">
              <a:solidFill>
                <a:schemeClr val="tx2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854" y="850014"/>
            <a:ext cx="6117011" cy="443367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1503" y="1043748"/>
            <a:ext cx="4079643" cy="4771666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66E5F8D-4FB5-4393-A5F9-6D562B687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C0EA388-6CE6-428B-AB3A-3EAA7B1E7376}"/>
              </a:ext>
            </a:extLst>
          </p:cNvPr>
          <p:cNvSpPr txBox="1"/>
          <p:nvPr/>
        </p:nvSpPr>
        <p:spPr>
          <a:xfrm>
            <a:off x="5870623" y="6009148"/>
            <a:ext cx="2940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44546A"/>
                </a:solidFill>
              </a:rPr>
              <a:t>consulte</a:t>
            </a:r>
            <a:r>
              <a:rPr lang="en-US" sz="2400" dirty="0">
                <a:solidFill>
                  <a:srgbClr val="44546A"/>
                </a:solidFill>
              </a:rPr>
              <a:t> </a:t>
            </a:r>
            <a:r>
              <a:rPr lang="en-US" sz="2400" dirty="0" err="1">
                <a:solidFill>
                  <a:srgbClr val="44546A"/>
                </a:solidFill>
              </a:rPr>
              <a:t>pág</a:t>
            </a:r>
            <a:r>
              <a:rPr lang="en-US" sz="2400" dirty="0">
                <a:solidFill>
                  <a:srgbClr val="44546A"/>
                </a:solidFill>
              </a:rPr>
              <a:t>. 128-129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732474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80606" y="-296551"/>
            <a:ext cx="5106587" cy="742323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9B14728-1D7D-46C9-B24A-85C9163A70B0}"/>
              </a:ext>
            </a:extLst>
          </p:cNvPr>
          <p:cNvSpPr txBox="1"/>
          <p:nvPr/>
        </p:nvSpPr>
        <p:spPr>
          <a:xfrm>
            <a:off x="5809956" y="6036303"/>
            <a:ext cx="29911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44546A"/>
                </a:solidFill>
              </a:defRPr>
            </a:lvl1pPr>
          </a:lstStyle>
          <a:p>
            <a:r>
              <a:rPr lang="en-US" dirty="0" err="1"/>
              <a:t>consulte</a:t>
            </a:r>
            <a:r>
              <a:rPr lang="en-US" dirty="0"/>
              <a:t> </a:t>
            </a:r>
            <a:r>
              <a:rPr lang="en-US" dirty="0" err="1"/>
              <a:t>pág</a:t>
            </a:r>
            <a:r>
              <a:rPr lang="en-US" dirty="0"/>
              <a:t>. 130-133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422B747-15B4-459F-A150-DAAAE46A38F6}"/>
              </a:ext>
            </a:extLst>
          </p:cNvPr>
          <p:cNvSpPr/>
          <p:nvPr/>
        </p:nvSpPr>
        <p:spPr>
          <a:xfrm>
            <a:off x="5377931" y="1780309"/>
            <a:ext cx="1048870" cy="3978031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1DE4C6-A198-4AB2-B370-558805F64E97}"/>
              </a:ext>
            </a:extLst>
          </p:cNvPr>
          <p:cNvSpPr txBox="1"/>
          <p:nvPr/>
        </p:nvSpPr>
        <p:spPr>
          <a:xfrm>
            <a:off x="194117" y="126058"/>
            <a:ext cx="8645084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ts val="5000"/>
              </a:lnSpc>
              <a:defRPr sz="4800">
                <a:solidFill>
                  <a:schemeClr val="tx2"/>
                </a:solidFill>
              </a:defRPr>
            </a:lvl1pPr>
          </a:lstStyle>
          <a:p>
            <a:r>
              <a:rPr lang="en-US" dirty="0" err="1"/>
              <a:t>Medidas</a:t>
            </a:r>
            <a:r>
              <a:rPr lang="en-US" dirty="0"/>
              <a:t> </a:t>
            </a:r>
            <a:r>
              <a:rPr lang="en-US" dirty="0" err="1"/>
              <a:t>correctivas</a:t>
            </a:r>
            <a:r>
              <a:rPr lang="en-US" dirty="0"/>
              <a:t> para XYZ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51269C8-6D08-4581-ABFF-48F4E245A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023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8775CAF-0E81-4AE5-A76E-EB2D80D358D1}"/>
              </a:ext>
            </a:extLst>
          </p:cNvPr>
          <p:cNvSpPr txBox="1"/>
          <p:nvPr/>
        </p:nvSpPr>
        <p:spPr>
          <a:xfrm>
            <a:off x="190500" y="143199"/>
            <a:ext cx="8648699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lnSpc>
                <a:spcPts val="5000"/>
              </a:lnSpc>
              <a:defRPr sz="4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¿</a:t>
            </a:r>
            <a:r>
              <a:rPr lang="en-US" dirty="0" err="1"/>
              <a:t>Qué</a:t>
            </a:r>
            <a:r>
              <a:rPr lang="en-US" dirty="0"/>
              <a:t> es </a:t>
            </a:r>
            <a:r>
              <a:rPr lang="en-US" dirty="0" err="1"/>
              <a:t>monitoreo</a:t>
            </a:r>
            <a:r>
              <a:rPr lang="en-US" dirty="0"/>
              <a:t>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946059"/>
            <a:ext cx="8648700" cy="223085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3229153"/>
            <a:ext cx="8648698" cy="2670437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BA1DFCA-D195-4B1B-B5E4-837E09F93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2529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15091B8-BD0D-4C4C-8A38-8E1A15BCC172}"/>
              </a:ext>
            </a:extLst>
          </p:cNvPr>
          <p:cNvSpPr txBox="1"/>
          <p:nvPr/>
        </p:nvSpPr>
        <p:spPr>
          <a:xfrm>
            <a:off x="2247901" y="419100"/>
            <a:ext cx="6591300" cy="26593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>
              <a:lnSpc>
                <a:spcPts val="5000"/>
              </a:lnSpc>
              <a:defRPr sz="4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Principio 6: </a:t>
            </a:r>
            <a:br>
              <a:rPr lang="en-US" dirty="0"/>
            </a:br>
            <a:r>
              <a:rPr lang="en-US" dirty="0" err="1"/>
              <a:t>Establecimiento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de </a:t>
            </a:r>
            <a:r>
              <a:rPr lang="en-US" dirty="0" err="1"/>
              <a:t>procedimientos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de </a:t>
            </a:r>
            <a:r>
              <a:rPr lang="en-US" dirty="0" err="1"/>
              <a:t>verificación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110" y="419100"/>
            <a:ext cx="1650906" cy="182035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3235321"/>
            <a:ext cx="8610600" cy="2409652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74290E3-C923-49DD-BDE4-F0F7F4F82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9396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BB44C61-62B9-47BF-9F2E-2F932C648BE0}"/>
              </a:ext>
            </a:extLst>
          </p:cNvPr>
          <p:cNvSpPr txBox="1"/>
          <p:nvPr/>
        </p:nvSpPr>
        <p:spPr>
          <a:xfrm>
            <a:off x="419100" y="114300"/>
            <a:ext cx="8420100" cy="7357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ts val="5000"/>
              </a:lnSpc>
              <a:defRPr sz="4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¿</a:t>
            </a:r>
            <a:r>
              <a:rPr lang="en-US" dirty="0" err="1"/>
              <a:t>Qué</a:t>
            </a:r>
            <a:r>
              <a:rPr lang="en-US" dirty="0"/>
              <a:t> son las </a:t>
            </a:r>
            <a:r>
              <a:rPr lang="en-US" dirty="0" err="1"/>
              <a:t>verificaciones</a:t>
            </a:r>
            <a:r>
              <a:rPr lang="en-US" dirty="0"/>
              <a:t>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1308271"/>
            <a:ext cx="8648700" cy="24675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3980212"/>
            <a:ext cx="8648700" cy="1435948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9F9DAF-FDC1-40AF-848A-54A8E19AF1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9151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B34F4E-012B-416F-8BD6-713A125CC63E}"/>
              </a:ext>
            </a:extLst>
          </p:cNvPr>
          <p:cNvSpPr txBox="1"/>
          <p:nvPr/>
        </p:nvSpPr>
        <p:spPr>
          <a:xfrm>
            <a:off x="190500" y="114300"/>
            <a:ext cx="8648701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ts val="5000"/>
              </a:lnSpc>
              <a:defRPr sz="4800">
                <a:solidFill>
                  <a:schemeClr val="tx2"/>
                </a:solidFill>
              </a:defRPr>
            </a:lvl1pPr>
          </a:lstStyle>
          <a:p>
            <a:r>
              <a:rPr lang="en-US" dirty="0" err="1"/>
              <a:t>Tipos</a:t>
            </a:r>
            <a:r>
              <a:rPr lang="en-US" dirty="0"/>
              <a:t> de </a:t>
            </a:r>
            <a:r>
              <a:rPr lang="en-US" dirty="0" err="1"/>
              <a:t>verificaciones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1123634"/>
            <a:ext cx="8648700" cy="421283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7793AAF-2D04-41C7-8D16-0BB35ECE6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2566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7D57E81-FB3C-45C4-950E-62FEE7F37CA6}"/>
              </a:ext>
            </a:extLst>
          </p:cNvPr>
          <p:cNvSpPr txBox="1"/>
          <p:nvPr/>
        </p:nvSpPr>
        <p:spPr>
          <a:xfrm>
            <a:off x="190500" y="125437"/>
            <a:ext cx="8648700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ts val="5000"/>
              </a:lnSpc>
              <a:defRPr sz="4800">
                <a:solidFill>
                  <a:schemeClr val="tx2"/>
                </a:solidFill>
              </a:defRPr>
            </a:lvl1pPr>
          </a:lstStyle>
          <a:p>
            <a:r>
              <a:rPr lang="en-US" dirty="0" err="1"/>
              <a:t>Validación</a:t>
            </a:r>
            <a:r>
              <a:rPr lang="en-US" dirty="0"/>
              <a:t> 'antes’ de </a:t>
            </a:r>
            <a:r>
              <a:rPr lang="en-US" dirty="0" err="1"/>
              <a:t>operaciones</a:t>
            </a:r>
            <a:r>
              <a:rPr lang="en-US" dirty="0"/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1A13FF-611D-473A-A80D-42FADD4C542E}"/>
              </a:ext>
            </a:extLst>
          </p:cNvPr>
          <p:cNvSpPr txBox="1"/>
          <p:nvPr/>
        </p:nvSpPr>
        <p:spPr>
          <a:xfrm>
            <a:off x="815926" y="4368309"/>
            <a:ext cx="7455877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3600" i="1" dirty="0">
                <a:solidFill>
                  <a:schemeClr val="tx2"/>
                </a:solidFill>
              </a:rPr>
              <a:t>¿Plan de HACCP – </a:t>
            </a:r>
            <a:r>
              <a:rPr lang="en-US" sz="3600" i="1" dirty="0" err="1">
                <a:solidFill>
                  <a:schemeClr val="tx2"/>
                </a:solidFill>
              </a:rPr>
              <a:t>va</a:t>
            </a:r>
            <a:r>
              <a:rPr lang="en-US" sz="3600" i="1" dirty="0">
                <a:solidFill>
                  <a:schemeClr val="tx2"/>
                </a:solidFill>
              </a:rPr>
              <a:t> a </a:t>
            </a:r>
            <a:r>
              <a:rPr lang="en-US" sz="3600" i="1" dirty="0" err="1">
                <a:solidFill>
                  <a:schemeClr val="tx2"/>
                </a:solidFill>
              </a:rPr>
              <a:t>funcionar</a:t>
            </a:r>
            <a:r>
              <a:rPr lang="en-US" sz="3600" i="1" dirty="0">
                <a:solidFill>
                  <a:schemeClr val="tx2"/>
                </a:solidFill>
              </a:rPr>
              <a:t>?</a:t>
            </a:r>
            <a:endParaRPr lang="en-US" sz="2800" i="1" dirty="0">
              <a:solidFill>
                <a:schemeClr val="tx2"/>
              </a:solidFill>
              <a:cs typeface="Calibri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1322606"/>
            <a:ext cx="8648700" cy="2679531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963229A-CC9F-43C0-8384-97FCD26C7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4829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7C7C782-E110-4173-B02D-9572BBB35901}"/>
              </a:ext>
            </a:extLst>
          </p:cNvPr>
          <p:cNvSpPr txBox="1"/>
          <p:nvPr/>
        </p:nvSpPr>
        <p:spPr>
          <a:xfrm>
            <a:off x="190500" y="114300"/>
            <a:ext cx="8656448" cy="212365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s-ES" sz="4400" dirty="0">
                <a:solidFill>
                  <a:schemeClr val="tx2"/>
                </a:solidFill>
              </a:rPr>
              <a:t>Antes de operaciones ... </a:t>
            </a:r>
            <a:r>
              <a:rPr lang="es-ES" sz="4400" i="1" dirty="0">
                <a:solidFill>
                  <a:schemeClr val="tx2"/>
                </a:solidFill>
              </a:rPr>
              <a:t>'Validar los controles HACCP y el plan va a funcionar'</a:t>
            </a:r>
            <a:endParaRPr lang="en-US" sz="4400" i="1" dirty="0">
              <a:solidFill>
                <a:schemeClr val="tx2"/>
              </a:solidFill>
              <a:cs typeface="Calibri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2045222"/>
            <a:ext cx="8656448" cy="294880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A856B8F-9B30-4F6D-9078-57F0B2E26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649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B97DDD1-A472-437D-91BE-AB80B36E0CE6}"/>
              </a:ext>
            </a:extLst>
          </p:cNvPr>
          <p:cNvSpPr txBox="1"/>
          <p:nvPr/>
        </p:nvSpPr>
        <p:spPr>
          <a:xfrm>
            <a:off x="190500" y="114300"/>
            <a:ext cx="8648700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ts val="5000"/>
              </a:lnSpc>
              <a:defRPr sz="4800">
                <a:solidFill>
                  <a:schemeClr val="tx2"/>
                </a:solidFill>
              </a:defRPr>
            </a:lvl1pPr>
          </a:lstStyle>
          <a:p>
            <a:r>
              <a:rPr lang="en-US" dirty="0" err="1"/>
              <a:t>Cuándo</a:t>
            </a:r>
            <a:r>
              <a:rPr lang="en-US" dirty="0"/>
              <a:t> </a:t>
            </a:r>
            <a:r>
              <a:rPr lang="en-US" dirty="0" err="1"/>
              <a:t>validar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850014"/>
            <a:ext cx="8648700" cy="4254271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CB7FB50-657D-4DD5-975E-6909900FD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1045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484BA7A-1E33-49ED-969B-7736974B9C80}"/>
              </a:ext>
            </a:extLst>
          </p:cNvPr>
          <p:cNvSpPr txBox="1"/>
          <p:nvPr/>
        </p:nvSpPr>
        <p:spPr>
          <a:xfrm>
            <a:off x="190500" y="114300"/>
            <a:ext cx="8648700" cy="7357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ts val="5000"/>
              </a:lnSpc>
            </a:pPr>
            <a:r>
              <a:rPr lang="en-US" sz="4800" dirty="0" err="1">
                <a:solidFill>
                  <a:schemeClr val="tx2"/>
                </a:solidFill>
              </a:rPr>
              <a:t>Verificación</a:t>
            </a:r>
            <a:r>
              <a:rPr lang="en-US" sz="4800" dirty="0">
                <a:solidFill>
                  <a:schemeClr val="tx2"/>
                </a:solidFill>
              </a:rPr>
              <a:t> '</a:t>
            </a:r>
            <a:r>
              <a:rPr lang="en-US" sz="4800" dirty="0" err="1">
                <a:solidFill>
                  <a:schemeClr val="tx2"/>
                </a:solidFill>
              </a:rPr>
              <a:t>durante</a:t>
            </a:r>
            <a:r>
              <a:rPr lang="en-US" sz="4800" dirty="0">
                <a:solidFill>
                  <a:schemeClr val="tx2"/>
                </a:solidFill>
              </a:rPr>
              <a:t>' </a:t>
            </a:r>
            <a:r>
              <a:rPr lang="en-US" sz="4800" dirty="0" err="1">
                <a:solidFill>
                  <a:schemeClr val="tx2"/>
                </a:solidFill>
              </a:rPr>
              <a:t>operaciones</a:t>
            </a:r>
            <a:endParaRPr lang="en-US" sz="4800" dirty="0">
              <a:solidFill>
                <a:schemeClr val="tx2"/>
              </a:solidFill>
              <a:cs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3B506AD-D2C7-43ED-B49A-7E4A9AC191AF}"/>
              </a:ext>
            </a:extLst>
          </p:cNvPr>
          <p:cNvSpPr txBox="1"/>
          <p:nvPr/>
        </p:nvSpPr>
        <p:spPr>
          <a:xfrm>
            <a:off x="4323554" y="3677338"/>
            <a:ext cx="3528856" cy="55399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000" dirty="0">
                <a:solidFill>
                  <a:schemeClr val="tx2"/>
                </a:solidFill>
              </a:rPr>
              <a:t>"¿</a:t>
            </a:r>
            <a:r>
              <a:rPr lang="en-US" sz="3000" dirty="0" err="1">
                <a:solidFill>
                  <a:schemeClr val="tx2"/>
                </a:solidFill>
              </a:rPr>
              <a:t>Está</a:t>
            </a:r>
            <a:r>
              <a:rPr lang="en-US" sz="3000" dirty="0">
                <a:solidFill>
                  <a:schemeClr val="tx2"/>
                </a:solidFill>
              </a:rPr>
              <a:t> </a:t>
            </a:r>
            <a:r>
              <a:rPr lang="en-US" sz="3000" dirty="0" err="1">
                <a:solidFill>
                  <a:schemeClr val="tx2"/>
                </a:solidFill>
              </a:rPr>
              <a:t>funcionando</a:t>
            </a:r>
            <a:r>
              <a:rPr lang="en-US" sz="3000" dirty="0">
                <a:solidFill>
                  <a:schemeClr val="tx2"/>
                </a:solidFill>
              </a:rPr>
              <a:t>?"</a:t>
            </a:r>
            <a:endParaRPr lang="en-US" sz="3000" dirty="0">
              <a:solidFill>
                <a:schemeClr val="tx2"/>
              </a:solidFill>
              <a:cs typeface="Calibri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1344120"/>
            <a:ext cx="7761140" cy="216039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209" y="3954337"/>
            <a:ext cx="8086001" cy="1909837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2A8507D-968A-4440-9E76-9D0F473AF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671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3A5FFE9-9A21-453B-A388-34F4B70F2EF4}"/>
              </a:ext>
            </a:extLst>
          </p:cNvPr>
          <p:cNvSpPr txBox="1"/>
          <p:nvPr/>
        </p:nvSpPr>
        <p:spPr>
          <a:xfrm>
            <a:off x="190500" y="52589"/>
            <a:ext cx="8648699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defRPr/>
            </a:pPr>
            <a:r>
              <a:rPr lang="en-US" sz="4800" i="1" dirty="0">
                <a:solidFill>
                  <a:schemeClr val="tx2"/>
                </a:solidFill>
              </a:rPr>
              <a:t>¿</a:t>
            </a:r>
            <a:r>
              <a:rPr lang="en-US" sz="4800" i="1" dirty="0" err="1">
                <a:solidFill>
                  <a:srgbClr val="44546A"/>
                </a:solidFill>
              </a:rPr>
              <a:t>Está</a:t>
            </a:r>
            <a:r>
              <a:rPr lang="en-US" sz="4800" i="1" dirty="0">
                <a:solidFill>
                  <a:srgbClr val="44546A"/>
                </a:solidFill>
              </a:rPr>
              <a:t> </a:t>
            </a:r>
            <a:r>
              <a:rPr lang="en-US" sz="4800" i="1" dirty="0" err="1">
                <a:solidFill>
                  <a:srgbClr val="44546A"/>
                </a:solidFill>
              </a:rPr>
              <a:t>funcionando</a:t>
            </a:r>
            <a:r>
              <a:rPr lang="en-US" sz="4800" i="1" dirty="0">
                <a:solidFill>
                  <a:srgbClr val="44546A"/>
                </a:solidFill>
              </a:rPr>
              <a:t>? </a:t>
            </a:r>
            <a:r>
              <a:rPr lang="en-US" sz="2400" dirty="0" err="1">
                <a:solidFill>
                  <a:srgbClr val="44546A"/>
                </a:solidFill>
              </a:rPr>
              <a:t>consulte</a:t>
            </a:r>
            <a:r>
              <a:rPr lang="en-US" sz="2400" dirty="0">
                <a:solidFill>
                  <a:srgbClr val="44546A"/>
                </a:solidFill>
              </a:rPr>
              <a:t> </a:t>
            </a:r>
            <a:r>
              <a:rPr lang="en-US" sz="2400" dirty="0" err="1">
                <a:solidFill>
                  <a:srgbClr val="44546A"/>
                </a:solidFill>
              </a:rPr>
              <a:t>pág</a:t>
            </a:r>
            <a:r>
              <a:rPr lang="en-US" sz="2400" dirty="0">
                <a:solidFill>
                  <a:srgbClr val="44546A"/>
                </a:solidFill>
              </a:rPr>
              <a:t>. 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140</a:t>
            </a:r>
            <a:endParaRPr lang="en-US" sz="2400" dirty="0">
              <a:cs typeface="Calibri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635" y="883586"/>
            <a:ext cx="7430845" cy="5488182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EF49EFA-7A39-4586-969F-074F1833EE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4440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0FE1231-2C55-43A7-B80D-9E8C96D546EE}"/>
              </a:ext>
            </a:extLst>
          </p:cNvPr>
          <p:cNvCxnSpPr/>
          <p:nvPr/>
        </p:nvCxnSpPr>
        <p:spPr>
          <a:xfrm>
            <a:off x="1117600" y="2196123"/>
            <a:ext cx="1039446" cy="0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A62A80-F962-4B4D-80D3-4F48732B6672}"/>
              </a:ext>
            </a:extLst>
          </p:cNvPr>
          <p:cNvCxnSpPr>
            <a:cxnSpLocks/>
          </p:cNvCxnSpPr>
          <p:nvPr/>
        </p:nvCxnSpPr>
        <p:spPr>
          <a:xfrm>
            <a:off x="4396154" y="4630616"/>
            <a:ext cx="1387231" cy="0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E956DB34-2B64-4C5A-8DA8-CE762D469B7D}"/>
              </a:ext>
            </a:extLst>
          </p:cNvPr>
          <p:cNvSpPr txBox="1"/>
          <p:nvPr/>
        </p:nvSpPr>
        <p:spPr>
          <a:xfrm>
            <a:off x="234289" y="114300"/>
            <a:ext cx="8604911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ts val="5000"/>
              </a:lnSpc>
              <a:defRPr sz="4800">
                <a:solidFill>
                  <a:schemeClr val="tx2"/>
                </a:solidFill>
              </a:defRPr>
            </a:lvl1pPr>
          </a:lstStyle>
          <a:p>
            <a:r>
              <a:rPr lang="es-ES" dirty="0"/>
              <a:t>Precisión y calibración de registros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1405519"/>
            <a:ext cx="7864579" cy="210471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601" y="3622709"/>
            <a:ext cx="7721600" cy="2622986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FDB60D5-A0F1-4FD1-A245-33DACD38C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0530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1683961"/>
            <a:ext cx="8686800" cy="18069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C0DEBE0-AAA7-4028-A2DB-8FCCEB0983CB}"/>
              </a:ext>
            </a:extLst>
          </p:cNvPr>
          <p:cNvSpPr txBox="1"/>
          <p:nvPr/>
        </p:nvSpPr>
        <p:spPr>
          <a:xfrm>
            <a:off x="218831" y="114300"/>
            <a:ext cx="8620369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ts val="5000"/>
              </a:lnSpc>
              <a:defRPr sz="4800">
                <a:solidFill>
                  <a:schemeClr val="tx2"/>
                </a:solidFill>
              </a:defRPr>
            </a:lvl1pPr>
          </a:lstStyle>
          <a:p>
            <a:r>
              <a:rPr lang="en-US" dirty="0" err="1"/>
              <a:t>Verificar</a:t>
            </a:r>
            <a:r>
              <a:rPr lang="en-US" dirty="0"/>
              <a:t> a </a:t>
            </a:r>
            <a:r>
              <a:rPr lang="en-US" dirty="0" err="1"/>
              <a:t>través</a:t>
            </a:r>
            <a:r>
              <a:rPr lang="en-US" dirty="0"/>
              <a:t> de </a:t>
            </a:r>
            <a:r>
              <a:rPr lang="en-US" dirty="0" err="1"/>
              <a:t>pruebas</a:t>
            </a:r>
            <a:r>
              <a:rPr lang="en-US" dirty="0"/>
              <a:t> </a:t>
            </a:r>
            <a:r>
              <a:rPr lang="en-US" dirty="0" err="1"/>
              <a:t>periódicas</a:t>
            </a:r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E7A6269-C1BF-45B2-B289-F4FCEE04BFD6}"/>
              </a:ext>
            </a:extLst>
          </p:cNvPr>
          <p:cNvGrpSpPr/>
          <p:nvPr/>
        </p:nvGrpSpPr>
        <p:grpSpPr>
          <a:xfrm>
            <a:off x="6555582" y="3253620"/>
            <a:ext cx="2057400" cy="2441829"/>
            <a:chOff x="6555582" y="3253620"/>
            <a:chExt cx="2057400" cy="2441829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211EE8F-29F6-4A8A-94FA-22D3E76734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133"/>
            <a:stretch/>
          </p:blipFill>
          <p:spPr>
            <a:xfrm>
              <a:off x="6555582" y="3253620"/>
              <a:ext cx="2057400" cy="2441829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140D72CF-3666-41A6-82AD-9E9D7941CBE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5989967">
              <a:off x="7230650" y="4629980"/>
              <a:ext cx="798321" cy="993594"/>
            </a:xfrm>
            <a:prstGeom prst="rect">
              <a:avLst/>
            </a:prstGeom>
          </p:spPr>
        </p:pic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797CB14-579B-4A1A-90A4-49309148B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948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860" y="503699"/>
            <a:ext cx="8614280" cy="2561298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2AEE9A94-0E57-4988-8743-06962ED14879}"/>
              </a:ext>
            </a:extLst>
          </p:cNvPr>
          <p:cNvGrpSpPr/>
          <p:nvPr/>
        </p:nvGrpSpPr>
        <p:grpSpPr>
          <a:xfrm>
            <a:off x="4731324" y="2440248"/>
            <a:ext cx="4147815" cy="3838003"/>
            <a:chOff x="5029200" y="2854464"/>
            <a:chExt cx="4114800" cy="3806686"/>
          </a:xfrm>
        </p:grpSpPr>
        <p:pic>
          <p:nvPicPr>
            <p:cNvPr id="8" name="Picture 5" descr="http://iamatvjunkie.typepad.com/.a/6a00d83451c17f69e20120a54c6aa4970b-800wi">
              <a:extLst>
                <a:ext uri="{FF2B5EF4-FFF2-40B4-BE49-F238E27FC236}">
                  <a16:creationId xmlns:a16="http://schemas.microsoft.com/office/drawing/2014/main" id="{80430F84-4AFF-43E3-8A2F-C9E41A4F1F4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9200" y="3410628"/>
              <a:ext cx="4114800" cy="32505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4">
              <a:extLst>
                <a:ext uri="{FF2B5EF4-FFF2-40B4-BE49-F238E27FC236}">
                  <a16:creationId xmlns:a16="http://schemas.microsoft.com/office/drawing/2014/main" id="{5B4C7A5E-C2FF-40D0-8AE6-231B3B1698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29200" y="3991594"/>
              <a:ext cx="1254619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 b="1">
                  <a:solidFill>
                    <a:srgbClr val="23427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•"/>
                <a:defRPr sz="2800" b="1">
                  <a:solidFill>
                    <a:srgbClr val="C00000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 b="1">
                  <a:solidFill>
                    <a:srgbClr val="182C4B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 b="1">
                  <a:solidFill>
                    <a:srgbClr val="A5002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 b="1">
                  <a:solidFill>
                    <a:srgbClr val="262626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b="1">
                  <a:solidFill>
                    <a:srgbClr val="262626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b="1">
                  <a:solidFill>
                    <a:srgbClr val="262626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b="1">
                  <a:solidFill>
                    <a:srgbClr val="262626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b="1">
                  <a:solidFill>
                    <a:srgbClr val="262626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000" dirty="0">
                  <a:solidFill>
                    <a:srgbClr val="C00000"/>
                  </a:solidFill>
                  <a:latin typeface="Comic Sans MS" panose="030F0702030302020204" pitchFamily="66" charset="0"/>
                </a:rPr>
                <a:t>¿</a:t>
              </a:r>
              <a:r>
                <a:rPr lang="en-US" altLang="en-US" sz="2000" dirty="0" err="1">
                  <a:solidFill>
                    <a:srgbClr val="C00000"/>
                  </a:solidFill>
                  <a:latin typeface="Comic Sans MS" panose="030F0702030302020204" pitchFamily="66" charset="0"/>
                </a:rPr>
                <a:t>Qué</a:t>
              </a:r>
              <a:r>
                <a:rPr lang="en-US" altLang="en-US" sz="2000" dirty="0">
                  <a:solidFill>
                    <a:srgbClr val="C00000"/>
                  </a:solidFill>
                  <a:latin typeface="Comic Sans MS" panose="030F0702030302020204" pitchFamily="66" charset="0"/>
                </a:rPr>
                <a:t>?</a:t>
              </a:r>
            </a:p>
          </p:txBody>
        </p:sp>
        <p:sp>
          <p:nvSpPr>
            <p:cNvPr id="10" name="TextBox 5">
              <a:extLst>
                <a:ext uri="{FF2B5EF4-FFF2-40B4-BE49-F238E27FC236}">
                  <a16:creationId xmlns:a16="http://schemas.microsoft.com/office/drawing/2014/main" id="{3D2EEB50-D625-4FB5-A32B-EE84A46363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32401" y="3154631"/>
              <a:ext cx="125459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 b="1">
                  <a:solidFill>
                    <a:srgbClr val="23427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•"/>
                <a:defRPr sz="2800" b="1">
                  <a:solidFill>
                    <a:srgbClr val="C00000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 b="1">
                  <a:solidFill>
                    <a:srgbClr val="182C4B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 b="1">
                  <a:solidFill>
                    <a:srgbClr val="A5002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 b="1">
                  <a:solidFill>
                    <a:srgbClr val="262626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b="1">
                  <a:solidFill>
                    <a:srgbClr val="262626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b="1">
                  <a:solidFill>
                    <a:srgbClr val="262626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b="1">
                  <a:solidFill>
                    <a:srgbClr val="262626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b="1">
                  <a:solidFill>
                    <a:srgbClr val="262626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000" dirty="0">
                  <a:solidFill>
                    <a:srgbClr val="C00000"/>
                  </a:solidFill>
                  <a:latin typeface="Comic Sans MS" panose="030F0702030302020204" pitchFamily="66" charset="0"/>
                </a:rPr>
                <a:t>¿</a:t>
              </a:r>
              <a:r>
                <a:rPr lang="en-US" altLang="en-US" sz="2000" dirty="0" err="1">
                  <a:solidFill>
                    <a:srgbClr val="C00000"/>
                  </a:solidFill>
                  <a:latin typeface="Comic Sans MS" panose="030F0702030302020204" pitchFamily="66" charset="0"/>
                </a:rPr>
                <a:t>Cómo</a:t>
              </a:r>
              <a:r>
                <a:rPr lang="en-US" altLang="en-US" sz="2000" dirty="0">
                  <a:solidFill>
                    <a:srgbClr val="C00000"/>
                  </a:solidFill>
                  <a:latin typeface="Comic Sans MS" panose="030F0702030302020204" pitchFamily="66" charset="0"/>
                </a:rPr>
                <a:t>?</a:t>
              </a:r>
            </a:p>
          </p:txBody>
        </p:sp>
        <p:sp>
          <p:nvSpPr>
            <p:cNvPr id="11" name="TextBox 6">
              <a:extLst>
                <a:ext uri="{FF2B5EF4-FFF2-40B4-BE49-F238E27FC236}">
                  <a16:creationId xmlns:a16="http://schemas.microsoft.com/office/drawing/2014/main" id="{56EC0DEC-D4FA-4C90-94BF-59C409A936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24525" y="5035889"/>
              <a:ext cx="1219475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 b="1">
                  <a:solidFill>
                    <a:srgbClr val="23427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•"/>
                <a:defRPr sz="2800" b="1">
                  <a:solidFill>
                    <a:srgbClr val="C00000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 b="1">
                  <a:solidFill>
                    <a:srgbClr val="182C4B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 b="1">
                  <a:solidFill>
                    <a:srgbClr val="A5002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 b="1">
                  <a:solidFill>
                    <a:srgbClr val="262626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b="1">
                  <a:solidFill>
                    <a:srgbClr val="262626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b="1">
                  <a:solidFill>
                    <a:srgbClr val="262626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b="1">
                  <a:solidFill>
                    <a:srgbClr val="262626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b="1">
                  <a:solidFill>
                    <a:srgbClr val="262626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000" dirty="0">
                  <a:solidFill>
                    <a:srgbClr val="C00000"/>
                  </a:solidFill>
                  <a:latin typeface="Comic Sans MS" panose="030F0702030302020204" pitchFamily="66" charset="0"/>
                </a:rPr>
                <a:t>¿</a:t>
              </a:r>
              <a:r>
                <a:rPr lang="en-US" altLang="en-US" sz="2000" dirty="0" err="1">
                  <a:solidFill>
                    <a:srgbClr val="C00000"/>
                  </a:solidFill>
                  <a:latin typeface="Comic Sans MS" panose="030F0702030302020204" pitchFamily="66" charset="0"/>
                </a:rPr>
                <a:t>Quien</a:t>
              </a:r>
              <a:r>
                <a:rPr lang="en-US" altLang="en-US" sz="2000" dirty="0">
                  <a:solidFill>
                    <a:srgbClr val="C00000"/>
                  </a:solidFill>
                  <a:latin typeface="Comic Sans MS" panose="030F0702030302020204" pitchFamily="66" charset="0"/>
                </a:rPr>
                <a:t>?</a:t>
              </a:r>
            </a:p>
          </p:txBody>
        </p:sp>
        <p:sp>
          <p:nvSpPr>
            <p:cNvPr id="12" name="TextBox 7">
              <a:extLst>
                <a:ext uri="{FF2B5EF4-FFF2-40B4-BE49-F238E27FC236}">
                  <a16:creationId xmlns:a16="http://schemas.microsoft.com/office/drawing/2014/main" id="{1E864A63-BF88-401B-9A52-B51F7E1C2F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66818" y="2854464"/>
              <a:ext cx="1777182" cy="7078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 b="1">
                  <a:solidFill>
                    <a:srgbClr val="23427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•"/>
                <a:defRPr sz="2800" b="1">
                  <a:solidFill>
                    <a:srgbClr val="C00000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 b="1">
                  <a:solidFill>
                    <a:srgbClr val="182C4B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 b="1">
                  <a:solidFill>
                    <a:srgbClr val="A5002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 b="1">
                  <a:solidFill>
                    <a:srgbClr val="262626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b="1">
                  <a:solidFill>
                    <a:srgbClr val="262626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b="1">
                  <a:solidFill>
                    <a:srgbClr val="262626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b="1">
                  <a:solidFill>
                    <a:srgbClr val="262626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b="1">
                  <a:solidFill>
                    <a:srgbClr val="262626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000" dirty="0">
                  <a:solidFill>
                    <a:srgbClr val="C00000"/>
                  </a:solidFill>
                  <a:latin typeface="Comic Sans MS" panose="030F0702030302020204" pitchFamily="66" charset="0"/>
                </a:rPr>
                <a:t> ¿</a:t>
              </a:r>
              <a:r>
                <a:rPr lang="en-US" altLang="en-US" sz="2000" dirty="0" err="1">
                  <a:solidFill>
                    <a:srgbClr val="C00000"/>
                  </a:solidFill>
                  <a:latin typeface="Comic Sans MS" panose="030F0702030302020204" pitchFamily="66" charset="0"/>
                </a:rPr>
                <a:t>Cuando</a:t>
              </a:r>
              <a:r>
                <a:rPr lang="en-US" altLang="en-US" sz="2000" dirty="0">
                  <a:solidFill>
                    <a:srgbClr val="C00000"/>
                  </a:solidFill>
                  <a:latin typeface="Comic Sans MS" panose="030F0702030302020204" pitchFamily="66" charset="0"/>
                </a:rPr>
                <a:t>? (</a:t>
              </a:r>
              <a:r>
                <a:rPr lang="en-US" altLang="en-US" sz="2000" dirty="0" err="1">
                  <a:solidFill>
                    <a:srgbClr val="C00000"/>
                  </a:solidFill>
                  <a:latin typeface="Comic Sans MS" panose="030F0702030302020204" pitchFamily="66" charset="0"/>
                </a:rPr>
                <a:t>Frecuencia</a:t>
              </a:r>
              <a:r>
                <a:rPr lang="en-US" altLang="en-US" sz="2000" dirty="0">
                  <a:solidFill>
                    <a:srgbClr val="C00000"/>
                  </a:solidFill>
                  <a:latin typeface="Comic Sans MS" panose="030F0702030302020204" pitchFamily="66" charset="0"/>
                </a:rPr>
                <a:t>)</a:t>
              </a: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4FDACD14-096C-42C8-A825-5A21AD3559BE}"/>
              </a:ext>
            </a:extLst>
          </p:cNvPr>
          <p:cNvSpPr txBox="1"/>
          <p:nvPr/>
        </p:nvSpPr>
        <p:spPr>
          <a:xfrm>
            <a:off x="414802" y="3572910"/>
            <a:ext cx="42535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dirty="0">
                <a:solidFill>
                  <a:schemeClr val="tx2"/>
                </a:solidFill>
              </a:rPr>
              <a:t>4 partes requeridas para un MONITOREO adecuado</a:t>
            </a:r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921A20F-93A4-40FF-B186-E7AD73246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06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04243D5D-2875-48C7-AAEA-B847F251D79B}"/>
              </a:ext>
            </a:extLst>
          </p:cNvPr>
          <p:cNvSpPr txBox="1"/>
          <p:nvPr/>
        </p:nvSpPr>
        <p:spPr>
          <a:xfrm>
            <a:off x="190500" y="141270"/>
            <a:ext cx="8610600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ts val="5000"/>
              </a:lnSpc>
              <a:defRPr sz="4800">
                <a:solidFill>
                  <a:schemeClr val="tx2"/>
                </a:solidFill>
              </a:defRPr>
            </a:lvl1pPr>
          </a:lstStyle>
          <a:p>
            <a:r>
              <a:rPr lang="es-ES" dirty="0"/>
              <a:t>Debe revisar los registros de monitoreo y medidas correctivas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2025563"/>
            <a:ext cx="8627771" cy="2673046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324CBC1-19D4-45C0-B911-50D300E69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4504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21C7ABB-0D03-4268-B852-D079C5047CE1}"/>
              </a:ext>
            </a:extLst>
          </p:cNvPr>
          <p:cNvSpPr txBox="1"/>
          <p:nvPr/>
        </p:nvSpPr>
        <p:spPr>
          <a:xfrm>
            <a:off x="4228546" y="3851061"/>
            <a:ext cx="435903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en-US" sz="3600" dirty="0" err="1">
                <a:solidFill>
                  <a:schemeClr val="tx2"/>
                </a:solidFill>
                <a:latin typeface="Calibri"/>
                <a:cs typeface="Calibri"/>
              </a:rPr>
              <a:t>Requiere</a:t>
            </a:r>
            <a:r>
              <a:rPr lang="en-US" sz="3600" dirty="0">
                <a:solidFill>
                  <a:schemeClr val="tx2"/>
                </a:solidFill>
                <a:latin typeface="Calibri"/>
                <a:cs typeface="Calibri"/>
              </a:rPr>
              <a:t> una </a:t>
            </a:r>
            <a:r>
              <a:rPr lang="en-US" sz="3600" dirty="0" err="1">
                <a:solidFill>
                  <a:schemeClr val="tx2"/>
                </a:solidFill>
                <a:latin typeface="Calibri"/>
                <a:cs typeface="Calibri"/>
              </a:rPr>
              <a:t>firma</a:t>
            </a:r>
            <a:endParaRPr lang="en-US" sz="3600" dirty="0">
              <a:solidFill>
                <a:schemeClr val="tx2"/>
              </a:solidFill>
              <a:cs typeface="Calibri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34" y="1512045"/>
            <a:ext cx="8648700" cy="237901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302" y="3963214"/>
            <a:ext cx="7891898" cy="241727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FB41A3A-C8AA-4EEA-A8C3-F4D92F0E829C}"/>
              </a:ext>
            </a:extLst>
          </p:cNvPr>
          <p:cNvSpPr txBox="1"/>
          <p:nvPr/>
        </p:nvSpPr>
        <p:spPr>
          <a:xfrm>
            <a:off x="190500" y="123161"/>
            <a:ext cx="8648700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ts val="5000"/>
              </a:lnSpc>
              <a:defRPr sz="4800">
                <a:solidFill>
                  <a:schemeClr val="tx2"/>
                </a:solidFill>
              </a:defRPr>
            </a:lvl1pPr>
          </a:lstStyle>
          <a:p>
            <a:r>
              <a:rPr lang="en-US" dirty="0" err="1"/>
              <a:t>Verificación</a:t>
            </a:r>
            <a:r>
              <a:rPr lang="en-US" dirty="0"/>
              <a:t> total del </a:t>
            </a:r>
            <a:r>
              <a:rPr lang="en-US" dirty="0" err="1"/>
              <a:t>programa</a:t>
            </a:r>
            <a:r>
              <a:rPr lang="en-US" dirty="0"/>
              <a:t> HACCP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16BB8FE-084C-4249-B271-CD4EE53690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31</a:t>
            </a:fld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F8B07A1-AE10-4C88-9216-EBFC9B5DED8B}"/>
              </a:ext>
            </a:extLst>
          </p:cNvPr>
          <p:cNvGrpSpPr/>
          <p:nvPr/>
        </p:nvGrpSpPr>
        <p:grpSpPr>
          <a:xfrm rot="21322546">
            <a:off x="3690959" y="3698855"/>
            <a:ext cx="950144" cy="884909"/>
            <a:chOff x="4565933" y="5545295"/>
            <a:chExt cx="950144" cy="884909"/>
          </a:xfrm>
        </p:grpSpPr>
        <p:sp>
          <p:nvSpPr>
            <p:cNvPr id="11" name="Explosion: 8 Points 10">
              <a:extLst>
                <a:ext uri="{FF2B5EF4-FFF2-40B4-BE49-F238E27FC236}">
                  <a16:creationId xmlns:a16="http://schemas.microsoft.com/office/drawing/2014/main" id="{31B101BC-806E-413A-8FFD-A800F7A5D973}"/>
                </a:ext>
              </a:extLst>
            </p:cNvPr>
            <p:cNvSpPr/>
            <p:nvPr/>
          </p:nvSpPr>
          <p:spPr>
            <a:xfrm rot="743191">
              <a:off x="4565933" y="5545295"/>
              <a:ext cx="855666" cy="884909"/>
            </a:xfrm>
            <a:prstGeom prst="irregularSeal1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5B94346-2443-4A2C-8D99-D6B397234133}"/>
                </a:ext>
              </a:extLst>
            </p:cNvPr>
            <p:cNvSpPr txBox="1"/>
            <p:nvPr/>
          </p:nvSpPr>
          <p:spPr>
            <a:xfrm rot="422751">
              <a:off x="4615150" y="5759562"/>
              <a:ext cx="900927" cy="358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rgbClr val="FF0000"/>
                  </a:solidFill>
                </a:rPr>
                <a:t>¡</a:t>
              </a:r>
              <a:r>
                <a:rPr lang="en-US" sz="2000" b="1" dirty="0" err="1">
                  <a:solidFill>
                    <a:srgbClr val="FF0000"/>
                  </a:solidFill>
                </a:rPr>
                <a:t>Ojo</a:t>
              </a:r>
              <a:r>
                <a:rPr lang="en-US" sz="2000" dirty="0">
                  <a:solidFill>
                    <a:srgbClr val="FF0000"/>
                  </a:solidFill>
                </a:rPr>
                <a:t>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1996187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EBA7882-010F-41D5-8FD0-4F01BC6B3A58}"/>
              </a:ext>
            </a:extLst>
          </p:cNvPr>
          <p:cNvSpPr txBox="1"/>
          <p:nvPr/>
        </p:nvSpPr>
        <p:spPr>
          <a:xfrm>
            <a:off x="419101" y="114300"/>
            <a:ext cx="8420100" cy="1376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ts val="5000"/>
              </a:lnSpc>
              <a:defRPr sz="4800">
                <a:solidFill>
                  <a:schemeClr val="tx2"/>
                </a:solidFill>
              </a:defRPr>
            </a:lvl1pPr>
          </a:lstStyle>
          <a:p>
            <a:r>
              <a:rPr lang="en-US" dirty="0" err="1"/>
              <a:t>Verificación</a:t>
            </a:r>
            <a:r>
              <a:rPr lang="en-US" dirty="0"/>
              <a:t> total del </a:t>
            </a:r>
            <a:r>
              <a:rPr lang="en-US" dirty="0" err="1"/>
              <a:t>programa</a:t>
            </a:r>
            <a:r>
              <a:rPr lang="en-US" dirty="0"/>
              <a:t> HACCP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970190"/>
            <a:ext cx="7884300" cy="214410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578" y="3169015"/>
            <a:ext cx="7884300" cy="3246918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F3E0E85-AF06-42C9-A506-A4EAF73C4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1876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C62B356-2A75-4E22-8896-B33EFE4774D8}"/>
              </a:ext>
            </a:extLst>
          </p:cNvPr>
          <p:cNvSpPr txBox="1"/>
          <p:nvPr/>
        </p:nvSpPr>
        <p:spPr>
          <a:xfrm>
            <a:off x="190500" y="114300"/>
            <a:ext cx="8648700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4800" dirty="0" err="1">
                <a:solidFill>
                  <a:schemeClr val="tx2"/>
                </a:solidFill>
              </a:rPr>
              <a:t>Verificación</a:t>
            </a:r>
            <a:r>
              <a:rPr lang="en-US" sz="4800" dirty="0">
                <a:solidFill>
                  <a:schemeClr val="tx2"/>
                </a:solidFill>
                <a:cs typeface="Calibri"/>
              </a:rPr>
              <a:t> final</a:t>
            </a:r>
            <a:endParaRPr lang="en-US" sz="2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1213926"/>
            <a:ext cx="8648700" cy="299283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F71C297-A12D-4D02-A513-343AC1A53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78742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9C5D354-1364-44CC-910D-20565857D391}"/>
              </a:ext>
            </a:extLst>
          </p:cNvPr>
          <p:cNvSpPr txBox="1"/>
          <p:nvPr/>
        </p:nvSpPr>
        <p:spPr>
          <a:xfrm>
            <a:off x="190500" y="87370"/>
            <a:ext cx="8648700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en-US" dirty="0" err="1"/>
              <a:t>Resumen</a:t>
            </a:r>
            <a:r>
              <a:rPr lang="en-US" dirty="0"/>
              <a:t> de </a:t>
            </a:r>
            <a:r>
              <a:rPr lang="en-US" dirty="0" err="1"/>
              <a:t>verificación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72" y="721567"/>
            <a:ext cx="5999285" cy="513533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8909" y="1268176"/>
            <a:ext cx="4687209" cy="513534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B7FC0E3-E285-41D9-B11F-1252A93D87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1CE1A05-2475-40F2-89F2-5F46E5D9631B}"/>
              </a:ext>
            </a:extLst>
          </p:cNvPr>
          <p:cNvSpPr txBox="1"/>
          <p:nvPr/>
        </p:nvSpPr>
        <p:spPr>
          <a:xfrm>
            <a:off x="932278" y="6018506"/>
            <a:ext cx="31051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44546A"/>
                </a:solidFill>
              </a:rPr>
              <a:t>(</a:t>
            </a:r>
            <a:r>
              <a:rPr lang="en-US" sz="2400" dirty="0" err="1">
                <a:solidFill>
                  <a:srgbClr val="44546A"/>
                </a:solidFill>
              </a:rPr>
              <a:t>consulte</a:t>
            </a:r>
            <a:r>
              <a:rPr lang="en-US" sz="2400" dirty="0">
                <a:solidFill>
                  <a:srgbClr val="44546A"/>
                </a:solidFill>
              </a:rPr>
              <a:t> </a:t>
            </a:r>
            <a:r>
              <a:rPr lang="en-US" sz="2400" dirty="0" err="1">
                <a:solidFill>
                  <a:srgbClr val="44546A"/>
                </a:solidFill>
              </a:rPr>
              <a:t>pág</a:t>
            </a:r>
            <a:r>
              <a:rPr lang="en-US" sz="2400" dirty="0">
                <a:solidFill>
                  <a:srgbClr val="44546A"/>
                </a:solidFill>
              </a:rPr>
              <a:t>. 146-147)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9239029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71362" y="-245538"/>
            <a:ext cx="5302338" cy="741015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F23A8F0-9ED5-4B92-B215-7284736A86FA}"/>
              </a:ext>
            </a:extLst>
          </p:cNvPr>
          <p:cNvSpPr txBox="1"/>
          <p:nvPr/>
        </p:nvSpPr>
        <p:spPr>
          <a:xfrm>
            <a:off x="190500" y="181343"/>
            <a:ext cx="8648700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defRPr/>
            </a:pPr>
            <a:r>
              <a:rPr lang="en-US" sz="4800" dirty="0" err="1">
                <a:solidFill>
                  <a:srgbClr val="44546A"/>
                </a:solidFill>
                <a:latin typeface="Calibri"/>
                <a:cs typeface="Calibri"/>
              </a:rPr>
              <a:t>Verificaciones</a:t>
            </a:r>
            <a:r>
              <a:rPr lang="en-US" sz="4800" dirty="0">
                <a:solidFill>
                  <a:srgbClr val="44546A"/>
                </a:solidFill>
                <a:latin typeface="Calibri"/>
                <a:cs typeface="Calibri"/>
              </a:rPr>
              <a:t> para XYZ</a:t>
            </a:r>
            <a:r>
              <a:rPr lang="en-US" sz="4800" dirty="0">
                <a:solidFill>
                  <a:srgbClr val="44546A"/>
                </a:solidFill>
                <a:latin typeface="Calibri" panose="020F0502020204030204"/>
              </a:rPr>
              <a:t> </a:t>
            </a:r>
            <a:endParaRPr lang="en-US" sz="4800" dirty="0">
              <a:cs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B74CE9-1355-43D2-9C41-2F19C9EE3B5D}"/>
              </a:ext>
            </a:extLst>
          </p:cNvPr>
          <p:cNvSpPr txBox="1"/>
          <p:nvPr/>
        </p:nvSpPr>
        <p:spPr>
          <a:xfrm>
            <a:off x="2247900" y="6030326"/>
            <a:ext cx="3460651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defRPr/>
            </a:pPr>
            <a:r>
              <a:rPr lang="en-US" sz="2400" dirty="0" err="1">
                <a:solidFill>
                  <a:srgbClr val="44546A"/>
                </a:solidFill>
                <a:latin typeface="Calibri" panose="020F0502020204030204"/>
              </a:rPr>
              <a:t>consulte</a:t>
            </a:r>
            <a:r>
              <a:rPr lang="en-US" sz="2400" dirty="0">
                <a:solidFill>
                  <a:srgbClr val="44546A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srgbClr val="44546A"/>
                </a:solidFill>
                <a:latin typeface="Calibri" panose="020F0502020204030204"/>
              </a:rPr>
              <a:t>pág</a:t>
            </a:r>
            <a:r>
              <a:rPr lang="en-US" sz="2400" dirty="0">
                <a:solidFill>
                  <a:srgbClr val="44546A"/>
                </a:solidFill>
                <a:latin typeface="Calibri" panose="020F0502020204030204"/>
              </a:rPr>
              <a:t>. 149-150 </a:t>
            </a:r>
            <a:endParaRPr lang="en-US" sz="2400" b="0" i="0" u="none" strike="noStrike" kern="1200" cap="none" spc="0" baseline="0" noProof="0" dirty="0">
              <a:solidFill>
                <a:srgbClr val="44546A"/>
              </a:solidFill>
              <a:latin typeface="Calibri" panose="020F0502020204030204"/>
              <a:cs typeface="Calibri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4FF61BC-92F4-41A2-9761-7A3B9FC84C23}"/>
              </a:ext>
            </a:extLst>
          </p:cNvPr>
          <p:cNvSpPr/>
          <p:nvPr/>
        </p:nvSpPr>
        <p:spPr>
          <a:xfrm>
            <a:off x="6148684" y="1549056"/>
            <a:ext cx="859462" cy="4331239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4E6952-7094-45B0-9B7B-C7589AB1C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01284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15091B8-BD0D-4C4C-8A38-8E1A15BCC172}"/>
              </a:ext>
            </a:extLst>
          </p:cNvPr>
          <p:cNvSpPr txBox="1"/>
          <p:nvPr/>
        </p:nvSpPr>
        <p:spPr>
          <a:xfrm>
            <a:off x="2247900" y="419100"/>
            <a:ext cx="6591300" cy="26593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>
              <a:lnSpc>
                <a:spcPts val="5000"/>
              </a:lnSpc>
              <a:defRPr sz="4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Principio 7: </a:t>
            </a:r>
            <a:br>
              <a:rPr lang="en-US" dirty="0"/>
            </a:br>
            <a:r>
              <a:rPr lang="en-US" dirty="0" err="1"/>
              <a:t>Procedimientos</a:t>
            </a:r>
            <a:r>
              <a:rPr lang="en-US" dirty="0"/>
              <a:t> de </a:t>
            </a:r>
            <a:r>
              <a:rPr lang="en-US" dirty="0" err="1"/>
              <a:t>mantenimiento</a:t>
            </a:r>
            <a:r>
              <a:rPr lang="en-US" dirty="0"/>
              <a:t> de </a:t>
            </a:r>
            <a:r>
              <a:rPr lang="en-US" dirty="0" err="1"/>
              <a:t>registros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437184"/>
            <a:ext cx="1702218" cy="18869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3128455"/>
            <a:ext cx="8648700" cy="2737243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C7FD91-D2DB-409C-AB18-5B5FE6FB2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21489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8E761DA-5DCC-4B47-92EB-C834ECFB5779}"/>
              </a:ext>
            </a:extLst>
          </p:cNvPr>
          <p:cNvSpPr txBox="1"/>
          <p:nvPr/>
        </p:nvSpPr>
        <p:spPr>
          <a:xfrm>
            <a:off x="190501" y="114300"/>
            <a:ext cx="8648700" cy="1376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ts val="5000"/>
              </a:lnSpc>
              <a:defRPr/>
            </a:pPr>
            <a:r>
              <a:rPr lang="en-US" sz="4800" dirty="0" err="1">
                <a:solidFill>
                  <a:srgbClr val="44546A"/>
                </a:solidFill>
                <a:latin typeface="Calibri" panose="020F0502020204030204"/>
              </a:rPr>
              <a:t>Re</a:t>
            </a:r>
            <a:r>
              <a:rPr lang="en-US" sz="4800" dirty="0" err="1">
                <a:solidFill>
                  <a:srgbClr val="44546A"/>
                </a:solidFill>
                <a:latin typeface="Calibri" panose="020F0502020204030204"/>
                <a:cs typeface="Calibri"/>
              </a:rPr>
              <a:t>gistros</a:t>
            </a:r>
            <a:r>
              <a:rPr lang="en-US" sz="4800" dirty="0">
                <a:solidFill>
                  <a:srgbClr val="44546A"/>
                </a:solidFill>
                <a:latin typeface="Calibri" panose="020F0502020204030204"/>
                <a:cs typeface="Calibri"/>
              </a:rPr>
              <a:t> </a:t>
            </a:r>
            <a:r>
              <a:rPr lang="en-US" sz="4800" dirty="0" err="1">
                <a:solidFill>
                  <a:srgbClr val="44546A"/>
                </a:solidFill>
                <a:latin typeface="Calibri" panose="020F0502020204030204"/>
                <a:cs typeface="Calibri"/>
              </a:rPr>
              <a:t>respaldan</a:t>
            </a:r>
            <a:r>
              <a:rPr lang="en-US" sz="4800" dirty="0">
                <a:solidFill>
                  <a:srgbClr val="44546A"/>
                </a:solidFill>
                <a:latin typeface="Calibri" panose="020F0502020204030204"/>
                <a:cs typeface="Calibri"/>
              </a:rPr>
              <a:t> el </a:t>
            </a:r>
            <a:r>
              <a:rPr lang="en-US" sz="4800" dirty="0" err="1">
                <a:solidFill>
                  <a:srgbClr val="44546A"/>
                </a:solidFill>
                <a:latin typeface="Calibri" panose="020F0502020204030204"/>
                <a:cs typeface="Calibri"/>
              </a:rPr>
              <a:t>programa</a:t>
            </a:r>
            <a:r>
              <a:rPr lang="en-US" sz="4800" dirty="0">
                <a:solidFill>
                  <a:srgbClr val="44546A"/>
                </a:solidFill>
                <a:latin typeface="Calibri" panose="020F0502020204030204"/>
                <a:cs typeface="Calibri"/>
              </a:rPr>
              <a:t> HACCP</a:t>
            </a:r>
            <a:endParaRPr lang="en-US" sz="4800" b="0" i="0" u="none" strike="noStrike" kern="1200" cap="none" spc="0" baseline="0" noProof="0" dirty="0">
              <a:solidFill>
                <a:srgbClr val="44546A"/>
              </a:solidFill>
              <a:latin typeface="Calibri" panose="020F0502020204030204"/>
              <a:cs typeface="Calibri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1" y="1123729"/>
            <a:ext cx="8058150" cy="287297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4391927"/>
            <a:ext cx="7968762" cy="1262228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EEC0FB4-16A8-4388-B1C1-EDEAB32D7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37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B25DADC-C320-45A3-A04B-DEC1721947F3}"/>
              </a:ext>
            </a:extLst>
          </p:cNvPr>
          <p:cNvSpPr txBox="1"/>
          <p:nvPr/>
        </p:nvSpPr>
        <p:spPr>
          <a:xfrm>
            <a:off x="5893137" y="2826084"/>
            <a:ext cx="2266126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000" dirty="0" err="1">
                <a:solidFill>
                  <a:srgbClr val="44546A"/>
                </a:solidFill>
                <a:latin typeface="Calibri"/>
                <a:cs typeface="Calibri"/>
              </a:rPr>
              <a:t>Registros</a:t>
            </a:r>
            <a:r>
              <a:rPr lang="en-US" sz="3000" dirty="0">
                <a:solidFill>
                  <a:srgbClr val="44546A"/>
                </a:solidFill>
                <a:latin typeface="Calibri"/>
                <a:cs typeface="Calibri"/>
              </a:rPr>
              <a:t> </a:t>
            </a:r>
            <a:r>
              <a:rPr lang="en-US" sz="3000" dirty="0" err="1">
                <a:solidFill>
                  <a:srgbClr val="44546A"/>
                </a:solidFill>
                <a:latin typeface="Calibri"/>
                <a:cs typeface="Calibri"/>
              </a:rPr>
              <a:t>Requeridos</a:t>
            </a:r>
            <a:endParaRPr lang="en-US" sz="3000" i="0" u="none" strike="noStrike" kern="1200" cap="none" spc="0" baseline="0" noProof="0" dirty="0">
              <a:solidFill>
                <a:srgbClr val="44546A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3808655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1730">
            <a:off x="220571" y="2394877"/>
            <a:ext cx="5271951" cy="3072750"/>
          </a:xfrm>
          <a:prstGeom prst="rect">
            <a:avLst/>
          </a:prstGeom>
        </p:spPr>
      </p:pic>
      <p:sp>
        <p:nvSpPr>
          <p:cNvPr id="7" name="TextBox 7">
            <a:extLst>
              <a:ext uri="{FF2B5EF4-FFF2-40B4-BE49-F238E27FC236}">
                <a16:creationId xmlns:a16="http://schemas.microsoft.com/office/drawing/2014/main" id="{FEE06F41-6498-44D0-89CB-27B54D9FC827}"/>
              </a:ext>
            </a:extLst>
          </p:cNvPr>
          <p:cNvSpPr txBox="1">
            <a:spLocks noChangeArrowheads="1"/>
          </p:cNvSpPr>
          <p:nvPr/>
        </p:nvSpPr>
        <p:spPr bwMode="auto">
          <a:xfrm rot="21245573">
            <a:off x="1315366" y="2063208"/>
            <a:ext cx="2180288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 b="1">
                <a:solidFill>
                  <a:srgbClr val="990033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 b="1">
                <a:solidFill>
                  <a:srgbClr val="23427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rgbClr val="990033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 b="1">
                <a:solidFill>
                  <a:srgbClr val="23427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 b="1">
                <a:solidFill>
                  <a:srgbClr val="586064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586064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586064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586064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586064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0" dirty="0" err="1">
                <a:solidFill>
                  <a:schemeClr val="tx1"/>
                </a:solidFill>
                <a:latin typeface="Arial" panose="020B0604020202020204" pitchFamily="34" charset="0"/>
              </a:rPr>
              <a:t>Análisis</a:t>
            </a:r>
            <a:r>
              <a:rPr lang="en-US" altLang="en-US" sz="1800" b="0" dirty="0">
                <a:solidFill>
                  <a:schemeClr val="tx1"/>
                </a:solidFill>
                <a:latin typeface="Arial" panose="020B0604020202020204" pitchFamily="34" charset="0"/>
              </a:rPr>
              <a:t> de </a:t>
            </a:r>
            <a:r>
              <a:rPr lang="en-US" altLang="en-US" sz="1800" b="0" dirty="0" err="1">
                <a:solidFill>
                  <a:schemeClr val="tx1"/>
                </a:solidFill>
                <a:latin typeface="Arial" panose="020B0604020202020204" pitchFamily="34" charset="0"/>
              </a:rPr>
              <a:t>Peligro</a:t>
            </a:r>
            <a:endParaRPr lang="en-US" altLang="en-US" sz="1800" b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" name="TextBox 25">
            <a:extLst>
              <a:ext uri="{FF2B5EF4-FFF2-40B4-BE49-F238E27FC236}">
                <a16:creationId xmlns:a16="http://schemas.microsoft.com/office/drawing/2014/main" id="{8915E090-BF2A-4DF8-81BC-9286CFCDBFEF}"/>
              </a:ext>
            </a:extLst>
          </p:cNvPr>
          <p:cNvSpPr txBox="1">
            <a:spLocks noChangeArrowheads="1"/>
          </p:cNvSpPr>
          <p:nvPr/>
        </p:nvSpPr>
        <p:spPr bwMode="auto">
          <a:xfrm rot="21301104">
            <a:off x="1642042" y="3735921"/>
            <a:ext cx="2093913" cy="4001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 b="1">
                <a:solidFill>
                  <a:srgbClr val="990033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 b="1">
                <a:solidFill>
                  <a:srgbClr val="23427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rgbClr val="990033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 b="1">
                <a:solidFill>
                  <a:srgbClr val="23427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 b="1">
                <a:solidFill>
                  <a:srgbClr val="586064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586064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586064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586064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586064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sz="2000" dirty="0">
                <a:latin typeface="Calibri"/>
                <a:cs typeface="Calibri"/>
              </a:rPr>
              <a:t>RECOMENDADO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7207278-6334-4188-A4CE-F3F2E01CFE2C}"/>
              </a:ext>
            </a:extLst>
          </p:cNvPr>
          <p:cNvSpPr txBox="1"/>
          <p:nvPr/>
        </p:nvSpPr>
        <p:spPr>
          <a:xfrm>
            <a:off x="190500" y="110510"/>
            <a:ext cx="8648700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>
              <a:lnSpc>
                <a:spcPts val="5000"/>
              </a:lnSpc>
              <a:defRPr sz="4800">
                <a:solidFill>
                  <a:schemeClr val="tx2"/>
                </a:solidFill>
              </a:defRPr>
            </a:lvl1pPr>
          </a:lstStyle>
          <a:p>
            <a:pPr algn="ctr"/>
            <a:r>
              <a:rPr lang="en-US" dirty="0" err="1"/>
              <a:t>Registros</a:t>
            </a:r>
            <a:r>
              <a:rPr lang="en-US" dirty="0"/>
              <a:t> </a:t>
            </a:r>
            <a:r>
              <a:rPr lang="en-US" dirty="0" err="1"/>
              <a:t>recomendados</a:t>
            </a:r>
            <a:r>
              <a:rPr lang="en-US" dirty="0"/>
              <a:t> y </a:t>
            </a:r>
            <a:r>
              <a:rPr lang="en-US" dirty="0" err="1"/>
              <a:t>requeridos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95909" y="1615330"/>
            <a:ext cx="3516674" cy="5225527"/>
          </a:xfrm>
          <a:prstGeom prst="rect">
            <a:avLst/>
          </a:prstGeom>
        </p:spPr>
      </p:pic>
      <p:sp>
        <p:nvSpPr>
          <p:cNvPr id="12" name="TextBox 20">
            <a:extLst>
              <a:ext uri="{FF2B5EF4-FFF2-40B4-BE49-F238E27FC236}">
                <a16:creationId xmlns:a16="http://schemas.microsoft.com/office/drawing/2014/main" id="{DE6BAF44-92D9-4170-A977-A3807B878D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4666" y="3848421"/>
            <a:ext cx="1866368" cy="4001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 b="1">
                <a:solidFill>
                  <a:srgbClr val="990033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 b="1">
                <a:solidFill>
                  <a:srgbClr val="23427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rgbClr val="990033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 b="1">
                <a:solidFill>
                  <a:srgbClr val="23427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 b="1">
                <a:solidFill>
                  <a:srgbClr val="586064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586064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586064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586064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586064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 dirty="0">
                <a:latin typeface="Calibri"/>
                <a:cs typeface="Calibri"/>
              </a:rPr>
              <a:t>REQUERIDO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0582DA04-5AA5-42B0-AAEB-8F814BAA6C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3065" y="2110522"/>
            <a:ext cx="1516835" cy="4001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 b="1">
                <a:solidFill>
                  <a:srgbClr val="990033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 b="1">
                <a:solidFill>
                  <a:srgbClr val="23427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rgbClr val="990033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 b="1">
                <a:solidFill>
                  <a:srgbClr val="23427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 b="1">
                <a:solidFill>
                  <a:srgbClr val="586064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586064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586064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586064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586064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sz="2000" b="0" dirty="0">
                <a:solidFill>
                  <a:schemeClr val="tx1"/>
                </a:solidFill>
                <a:latin typeface="Calibri"/>
                <a:cs typeface="Calibri"/>
              </a:rPr>
              <a:t>Plan </a:t>
            </a:r>
            <a:r>
              <a:rPr lang="en-US" altLang="en-US" sz="2000" b="0" dirty="0">
                <a:solidFill>
                  <a:schemeClr val="tx1"/>
                </a:solidFill>
                <a:latin typeface="Calibri"/>
                <a:cs typeface="Calibri"/>
              </a:rPr>
              <a:t>HACCP</a:t>
            </a:r>
            <a:endParaRPr lang="en-US" sz="2000" dirty="0">
              <a:solidFill>
                <a:schemeClr val="tx1"/>
              </a:solidFill>
              <a:latin typeface="Calibri"/>
              <a:cs typeface="Calibri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28E044A-674A-4199-A0EE-3425152CE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51527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59392A8-8BF4-427C-B448-1E20CC0F6873}"/>
              </a:ext>
            </a:extLst>
          </p:cNvPr>
          <p:cNvSpPr txBox="1"/>
          <p:nvPr/>
        </p:nvSpPr>
        <p:spPr>
          <a:xfrm>
            <a:off x="190500" y="114300"/>
            <a:ext cx="8648700" cy="1376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ts val="5000"/>
              </a:lnSpc>
              <a:defRPr/>
            </a:pPr>
            <a:r>
              <a:rPr lang="en-US" sz="4800" dirty="0" err="1">
                <a:solidFill>
                  <a:srgbClr val="44546A"/>
                </a:solidFill>
                <a:latin typeface="Calibri" panose="020F0502020204030204"/>
              </a:rPr>
              <a:t>Respaldo</a:t>
            </a:r>
            <a:r>
              <a:rPr lang="en-US" sz="4800" dirty="0">
                <a:solidFill>
                  <a:srgbClr val="44546A"/>
                </a:solidFill>
                <a:latin typeface="Calibri" panose="020F0502020204030204"/>
              </a:rPr>
              <a:t> de </a:t>
            </a:r>
            <a:r>
              <a:rPr lang="en-US" sz="4800" dirty="0" err="1">
                <a:solidFill>
                  <a:srgbClr val="44546A"/>
                </a:solidFill>
                <a:latin typeface="Calibri" panose="020F0502020204030204"/>
              </a:rPr>
              <a:t>registro</a:t>
            </a:r>
            <a:r>
              <a:rPr lang="en-US" sz="4800" dirty="0">
                <a:solidFill>
                  <a:srgbClr val="44546A"/>
                </a:solidFill>
                <a:latin typeface="Calibri" panose="020F0502020204030204"/>
              </a:rPr>
              <a:t> </a:t>
            </a:r>
            <a:r>
              <a:rPr lang="en-US" sz="4800" dirty="0" err="1">
                <a:solidFill>
                  <a:srgbClr val="44546A"/>
                </a:solidFill>
                <a:latin typeface="Calibri" panose="020F0502020204030204"/>
              </a:rPr>
              <a:t>adicional</a:t>
            </a:r>
            <a:r>
              <a:rPr lang="en-US" sz="4800" dirty="0">
                <a:solidFill>
                  <a:srgbClr val="44546A"/>
                </a:solidFill>
                <a:latin typeface="Calibri" panose="020F0502020204030204"/>
              </a:rPr>
              <a:t> para HACCP</a:t>
            </a:r>
            <a:endParaRPr lang="en-US" sz="4800" dirty="0">
              <a:cs typeface="Calibri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90500" y="1512235"/>
            <a:ext cx="8648700" cy="3130103"/>
            <a:chOff x="708212" y="1877360"/>
            <a:chExt cx="8041341" cy="2828651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212" y="1877360"/>
              <a:ext cx="8041341" cy="2828651"/>
            </a:xfrm>
            <a:prstGeom prst="rect">
              <a:avLst/>
            </a:prstGeom>
          </p:spPr>
        </p:pic>
        <p:cxnSp>
          <p:nvCxnSpPr>
            <p:cNvPr id="7" name="Straight Connector 6"/>
            <p:cNvCxnSpPr/>
            <p:nvPr/>
          </p:nvCxnSpPr>
          <p:spPr>
            <a:xfrm>
              <a:off x="1420374" y="2137297"/>
              <a:ext cx="0" cy="14343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C4B2184-05D3-4662-9C70-F0A4B4D52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382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50" y="2541077"/>
            <a:ext cx="8659259" cy="18288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0A789327-81DB-48D5-95A4-8308B6167A9E}"/>
              </a:ext>
            </a:extLst>
          </p:cNvPr>
          <p:cNvGrpSpPr/>
          <p:nvPr/>
        </p:nvGrpSpPr>
        <p:grpSpPr>
          <a:xfrm>
            <a:off x="4586069" y="428289"/>
            <a:ext cx="3183695" cy="2792533"/>
            <a:chOff x="4994953" y="3410628"/>
            <a:chExt cx="4149047" cy="3250522"/>
          </a:xfrm>
        </p:grpSpPr>
        <p:pic>
          <p:nvPicPr>
            <p:cNvPr id="7" name="Picture 5" descr="http://iamatvjunkie.typepad.com/.a/6a00d83451c17f69e20120a54c6aa4970b-800wi">
              <a:extLst>
                <a:ext uri="{FF2B5EF4-FFF2-40B4-BE49-F238E27FC236}">
                  <a16:creationId xmlns:a16="http://schemas.microsoft.com/office/drawing/2014/main" id="{A3F08F87-A439-443E-A34F-A5725F95DF6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9200" y="3410628"/>
              <a:ext cx="4114800" cy="32505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Box 4">
              <a:extLst>
                <a:ext uri="{FF2B5EF4-FFF2-40B4-BE49-F238E27FC236}">
                  <a16:creationId xmlns:a16="http://schemas.microsoft.com/office/drawing/2014/main" id="{501EB127-B014-444B-8F4C-36BF722F24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94953" y="3423664"/>
              <a:ext cx="1804632" cy="5373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 b="1">
                  <a:solidFill>
                    <a:srgbClr val="23427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•"/>
                <a:defRPr sz="2800" b="1">
                  <a:solidFill>
                    <a:srgbClr val="C00000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 b="1">
                  <a:solidFill>
                    <a:srgbClr val="182C4B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 b="1">
                  <a:solidFill>
                    <a:srgbClr val="A5002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 b="1">
                  <a:solidFill>
                    <a:srgbClr val="262626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b="1">
                  <a:solidFill>
                    <a:srgbClr val="262626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b="1">
                  <a:solidFill>
                    <a:srgbClr val="262626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b="1">
                  <a:solidFill>
                    <a:srgbClr val="262626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b="1">
                  <a:solidFill>
                    <a:srgbClr val="262626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 dirty="0">
                  <a:solidFill>
                    <a:srgbClr val="C00000"/>
                  </a:solidFill>
                  <a:latin typeface="Comic Sans MS" panose="030F0702030302020204" pitchFamily="66" charset="0"/>
                </a:rPr>
                <a:t>¿</a:t>
              </a:r>
              <a:r>
                <a:rPr lang="en-US" altLang="en-US" sz="2400" dirty="0" err="1">
                  <a:solidFill>
                    <a:srgbClr val="C00000"/>
                  </a:solidFill>
                  <a:latin typeface="Comic Sans MS" panose="030F0702030302020204" pitchFamily="66" charset="0"/>
                </a:rPr>
                <a:t>Qué</a:t>
              </a:r>
              <a:r>
                <a:rPr lang="en-US" altLang="en-US" sz="2400" dirty="0">
                  <a:solidFill>
                    <a:srgbClr val="C00000"/>
                  </a:solidFill>
                  <a:latin typeface="Comic Sans MS" panose="030F0702030302020204" pitchFamily="66" charset="0"/>
                </a:rPr>
                <a:t>?</a:t>
              </a: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EC71112-0C5A-434F-BE47-40D53181A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60952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127561"/>
            <a:ext cx="8675761" cy="177157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734" y="2258827"/>
            <a:ext cx="8324850" cy="361087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07BFEAE-1E5B-4EDD-8B91-FC8DFB665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40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599F06-AE73-484E-A7B3-73CE92338A54}"/>
              </a:ext>
            </a:extLst>
          </p:cNvPr>
          <p:cNvSpPr txBox="1"/>
          <p:nvPr/>
        </p:nvSpPr>
        <p:spPr>
          <a:xfrm>
            <a:off x="3213780" y="1723935"/>
            <a:ext cx="5498687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en-US" sz="3600" dirty="0" err="1">
                <a:solidFill>
                  <a:srgbClr val="44546A"/>
                </a:solidFill>
                <a:latin typeface="Calibri" panose="020F0502020204030204"/>
              </a:rPr>
              <a:t>Información</a:t>
            </a:r>
            <a:r>
              <a:rPr lang="en-US" sz="3600" dirty="0">
                <a:solidFill>
                  <a:srgbClr val="44546A"/>
                </a:solidFill>
                <a:latin typeface="Calibri" panose="020F0502020204030204"/>
              </a:rPr>
              <a:t> </a:t>
            </a:r>
            <a:r>
              <a:rPr lang="en-US" sz="3600" dirty="0" err="1">
                <a:solidFill>
                  <a:srgbClr val="44546A"/>
                </a:solidFill>
                <a:latin typeface="Calibri" panose="020F0502020204030204"/>
              </a:rPr>
              <a:t>requerida</a:t>
            </a:r>
            <a:r>
              <a:rPr lang="en-US" sz="3600" dirty="0">
                <a:solidFill>
                  <a:srgbClr val="44546A"/>
                </a:solidFill>
                <a:latin typeface="Calibri" panose="020F0502020204030204"/>
              </a:rPr>
              <a:t>
en los </a:t>
            </a:r>
            <a:r>
              <a:rPr lang="en-US" sz="3600" dirty="0" err="1">
                <a:solidFill>
                  <a:srgbClr val="44546A"/>
                </a:solidFill>
                <a:latin typeface="Calibri" panose="020F0502020204030204"/>
              </a:rPr>
              <a:t>registros</a:t>
            </a:r>
            <a:r>
              <a:rPr lang="en-US" sz="3600" dirty="0">
                <a:solidFill>
                  <a:srgbClr val="44546A"/>
                </a:solidFill>
                <a:latin typeface="Calibri" panose="020F0502020204030204"/>
              </a:rPr>
              <a:t> </a:t>
            </a:r>
            <a:r>
              <a:rPr lang="en-US" sz="3600" dirty="0" err="1">
                <a:solidFill>
                  <a:srgbClr val="44546A"/>
                </a:solidFill>
                <a:latin typeface="Calibri" panose="020F0502020204030204"/>
              </a:rPr>
              <a:t>requeridos</a:t>
            </a:r>
            <a:endParaRPr lang="en-US" sz="36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6484803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F175709-B125-411D-8357-5B063431A5EB}"/>
              </a:ext>
            </a:extLst>
          </p:cNvPr>
          <p:cNvSpPr txBox="1"/>
          <p:nvPr/>
        </p:nvSpPr>
        <p:spPr>
          <a:xfrm>
            <a:off x="190500" y="114300"/>
            <a:ext cx="8648700" cy="1376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ts val="5000"/>
              </a:lnSpc>
              <a:defRPr/>
            </a:pPr>
            <a:r>
              <a:rPr lang="en-US" sz="4800" dirty="0" err="1">
                <a:solidFill>
                  <a:srgbClr val="44546A"/>
                </a:solidFill>
                <a:latin typeface="Calibri" panose="020F0502020204030204"/>
              </a:rPr>
              <a:t>Ejemplo</a:t>
            </a:r>
            <a:r>
              <a:rPr lang="en-US" sz="4800" dirty="0">
                <a:solidFill>
                  <a:srgbClr val="44546A"/>
                </a:solidFill>
                <a:latin typeface="Calibri" panose="020F0502020204030204"/>
              </a:rPr>
              <a:t> de </a:t>
            </a:r>
            <a:r>
              <a:rPr lang="en-US" sz="4800" dirty="0" err="1">
                <a:solidFill>
                  <a:srgbClr val="44546A"/>
                </a:solidFill>
                <a:latin typeface="Calibri" panose="020F0502020204030204"/>
              </a:rPr>
              <a:t>registros</a:t>
            </a:r>
            <a:r>
              <a:rPr lang="en-US" sz="4800" dirty="0">
                <a:solidFill>
                  <a:srgbClr val="44546A"/>
                </a:solidFill>
                <a:latin typeface="Calibri" panose="020F0502020204030204"/>
              </a:rPr>
              <a:t> de </a:t>
            </a:r>
            <a:r>
              <a:rPr lang="en-US" sz="4800" dirty="0" err="1">
                <a:solidFill>
                  <a:srgbClr val="44546A"/>
                </a:solidFill>
                <a:latin typeface="Calibri" panose="020F0502020204030204"/>
              </a:rPr>
              <a:t>monitoreo</a:t>
            </a:r>
            <a:endParaRPr lang="en-US" sz="4800" dirty="0">
              <a:cs typeface="Calibri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244815"/>
            <a:ext cx="7848600" cy="502120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C383740-106E-4105-A22D-CAC03C499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57175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259" y="1376782"/>
            <a:ext cx="5632562" cy="306595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7419" y="1376782"/>
            <a:ext cx="5632562" cy="286586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302" y="3297868"/>
            <a:ext cx="3891897" cy="2988632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DC50027-BF54-41C1-89C4-4E80F6E73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42</a:t>
            </a:fld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F807F2F-5AC2-4690-A872-A53D1758D539}"/>
              </a:ext>
            </a:extLst>
          </p:cNvPr>
          <p:cNvSpPr txBox="1"/>
          <p:nvPr/>
        </p:nvSpPr>
        <p:spPr>
          <a:xfrm>
            <a:off x="190500" y="114300"/>
            <a:ext cx="8648700" cy="1376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ts val="5000"/>
              </a:lnSpc>
              <a:defRPr/>
            </a:pPr>
            <a:r>
              <a:rPr lang="en-US" sz="4800" dirty="0" err="1">
                <a:solidFill>
                  <a:srgbClr val="44546A"/>
                </a:solidFill>
                <a:latin typeface="Calibri" panose="020F0502020204030204"/>
              </a:rPr>
              <a:t>Ejemplo</a:t>
            </a:r>
            <a:r>
              <a:rPr lang="en-US" sz="4800" dirty="0">
                <a:solidFill>
                  <a:srgbClr val="44546A"/>
                </a:solidFill>
                <a:latin typeface="Calibri" panose="020F0502020204030204"/>
              </a:rPr>
              <a:t> de </a:t>
            </a:r>
            <a:r>
              <a:rPr lang="en-US" sz="4800" dirty="0" err="1">
                <a:solidFill>
                  <a:srgbClr val="44546A"/>
                </a:solidFill>
                <a:latin typeface="Calibri" panose="020F0502020204030204"/>
              </a:rPr>
              <a:t>registros</a:t>
            </a:r>
            <a:r>
              <a:rPr lang="en-US" sz="4800" dirty="0">
                <a:solidFill>
                  <a:srgbClr val="44546A"/>
                </a:solidFill>
                <a:latin typeface="Calibri" panose="020F0502020204030204"/>
              </a:rPr>
              <a:t> de </a:t>
            </a:r>
            <a:r>
              <a:rPr lang="en-US" sz="4800" dirty="0" err="1">
                <a:solidFill>
                  <a:srgbClr val="44546A"/>
                </a:solidFill>
                <a:latin typeface="Calibri" panose="020F0502020204030204"/>
              </a:rPr>
              <a:t>monitoreo</a:t>
            </a:r>
            <a:endParaRPr lang="en-US" sz="4800" dirty="0"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8B55666-20E6-407A-96A4-9A4D9C6F33B2}"/>
              </a:ext>
            </a:extLst>
          </p:cNvPr>
          <p:cNvSpPr txBox="1"/>
          <p:nvPr/>
        </p:nvSpPr>
        <p:spPr>
          <a:xfrm>
            <a:off x="5812404" y="6046240"/>
            <a:ext cx="3022861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defRPr/>
            </a:pPr>
            <a:r>
              <a:rPr lang="en-US" sz="2400" dirty="0" err="1">
                <a:solidFill>
                  <a:srgbClr val="44546A"/>
                </a:solidFill>
                <a:latin typeface="Calibri" panose="020F0502020204030204"/>
              </a:rPr>
              <a:t>consulte</a:t>
            </a:r>
            <a:r>
              <a:rPr lang="en-US" sz="2400" dirty="0">
                <a:solidFill>
                  <a:srgbClr val="44546A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srgbClr val="44546A"/>
                </a:solidFill>
                <a:latin typeface="Calibri" panose="020F0502020204030204"/>
              </a:rPr>
              <a:t>pág</a:t>
            </a:r>
            <a:r>
              <a:rPr lang="en-US" sz="2400" dirty="0">
                <a:solidFill>
                  <a:srgbClr val="44546A"/>
                </a:solidFill>
                <a:latin typeface="Calibri" panose="020F0502020204030204"/>
              </a:rPr>
              <a:t>. 155-157 </a:t>
            </a:r>
            <a:endParaRPr lang="en-US" sz="2400" b="0" i="0" u="none" strike="noStrike" kern="1200" cap="none" spc="0" baseline="0" noProof="0" dirty="0">
              <a:solidFill>
                <a:srgbClr val="44546A"/>
              </a:solidFill>
              <a:latin typeface="Calibri" panose="020F0502020204030204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8572981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78CE8D7F-1CA2-44EF-A153-BD7CA10A05BC}"/>
              </a:ext>
            </a:extLst>
          </p:cNvPr>
          <p:cNvSpPr txBox="1"/>
          <p:nvPr/>
        </p:nvSpPr>
        <p:spPr>
          <a:xfrm>
            <a:off x="193810" y="182459"/>
            <a:ext cx="8645390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en-US" sz="4800" dirty="0" err="1">
                <a:solidFill>
                  <a:srgbClr val="44546A"/>
                </a:solidFill>
                <a:latin typeface="Calibri" panose="020F0502020204030204"/>
              </a:rPr>
              <a:t>Registros</a:t>
            </a:r>
            <a:r>
              <a:rPr lang="en-US" sz="4800" dirty="0">
                <a:solidFill>
                  <a:srgbClr val="44546A"/>
                </a:solidFill>
                <a:latin typeface="Calibri" panose="020F0502020204030204"/>
              </a:rPr>
              <a:t> de </a:t>
            </a:r>
            <a:r>
              <a:rPr lang="en-US" sz="4800" dirty="0" err="1">
                <a:solidFill>
                  <a:srgbClr val="44546A"/>
                </a:solidFill>
                <a:latin typeface="Calibri" panose="020F0502020204030204"/>
              </a:rPr>
              <a:t>medidas</a:t>
            </a:r>
            <a:r>
              <a:rPr lang="en-US" sz="4800" dirty="0">
                <a:solidFill>
                  <a:srgbClr val="44546A"/>
                </a:solidFill>
                <a:latin typeface="Calibri" panose="020F0502020204030204"/>
              </a:rPr>
              <a:t> </a:t>
            </a:r>
            <a:r>
              <a:rPr lang="en-US" sz="4800" dirty="0" err="1">
                <a:solidFill>
                  <a:srgbClr val="44546A"/>
                </a:solidFill>
                <a:latin typeface="Calibri" panose="020F0502020204030204"/>
              </a:rPr>
              <a:t>correctivas</a:t>
            </a:r>
            <a:endParaRPr lang="en-US" sz="3600" dirty="0">
              <a:solidFill>
                <a:srgbClr val="44546A"/>
              </a:solidFill>
              <a:latin typeface="Calibri" panose="020F0502020204030204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810" y="1231386"/>
            <a:ext cx="8645390" cy="14422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768" y="2673658"/>
            <a:ext cx="4897913" cy="370879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A17ABB1-F6F1-4A1B-854D-6569880C10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43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1E485F-D621-4298-B485-92AA469FEC0A}"/>
              </a:ext>
            </a:extLst>
          </p:cNvPr>
          <p:cNvSpPr txBox="1"/>
          <p:nvPr/>
        </p:nvSpPr>
        <p:spPr>
          <a:xfrm>
            <a:off x="6367878" y="6095846"/>
            <a:ext cx="2457254" cy="40440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ts val="2400"/>
              </a:lnSpc>
              <a:defRPr sz="2400">
                <a:solidFill>
                  <a:srgbClr val="44546A"/>
                </a:solidFill>
                <a:latin typeface="Calibri" panose="020F0502020204030204"/>
              </a:defRPr>
            </a:lvl1pPr>
          </a:lstStyle>
          <a:p>
            <a:r>
              <a:rPr lang="en-US" dirty="0" err="1"/>
              <a:t>consulte</a:t>
            </a:r>
            <a:r>
              <a:rPr lang="en-US" dirty="0"/>
              <a:t> </a:t>
            </a:r>
            <a:r>
              <a:rPr lang="en-US" dirty="0" err="1"/>
              <a:t>pág</a:t>
            </a:r>
            <a:r>
              <a:rPr lang="en-US" dirty="0"/>
              <a:t>. 158</a:t>
            </a:r>
          </a:p>
        </p:txBody>
      </p:sp>
    </p:spTree>
    <p:extLst>
      <p:ext uri="{BB962C8B-B14F-4D97-AF65-F5344CB8AC3E}">
        <p14:creationId xmlns:p14="http://schemas.microsoft.com/office/powerpoint/2010/main" val="18145086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99" y="386980"/>
            <a:ext cx="8560195" cy="142805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2306718"/>
            <a:ext cx="8560194" cy="2936067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2F4F23D-5C3B-452A-9CB8-25B8F5837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72843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1" y="1188010"/>
            <a:ext cx="6941819" cy="372590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B4FE482-8059-4662-84C7-2A615F61BAF2}"/>
              </a:ext>
            </a:extLst>
          </p:cNvPr>
          <p:cNvSpPr txBox="1"/>
          <p:nvPr/>
        </p:nvSpPr>
        <p:spPr>
          <a:xfrm>
            <a:off x="190501" y="114300"/>
            <a:ext cx="8648700" cy="1376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ts val="5000"/>
              </a:lnSpc>
              <a:defRPr/>
            </a:pPr>
            <a:r>
              <a:rPr lang="en-US" sz="4800" dirty="0" err="1">
                <a:solidFill>
                  <a:srgbClr val="44546A"/>
                </a:solidFill>
                <a:latin typeface="Calibri" panose="020F0502020204030204"/>
              </a:rPr>
              <a:t>Ejemplo</a:t>
            </a:r>
            <a:r>
              <a:rPr lang="en-US" sz="4800" dirty="0">
                <a:solidFill>
                  <a:srgbClr val="44546A"/>
                </a:solidFill>
                <a:latin typeface="Calibri" panose="020F0502020204030204"/>
              </a:rPr>
              <a:t> de </a:t>
            </a:r>
            <a:r>
              <a:rPr lang="en-US" sz="4800" dirty="0" err="1">
                <a:solidFill>
                  <a:srgbClr val="44546A"/>
                </a:solidFill>
                <a:latin typeface="Calibri" panose="020F0502020204030204"/>
              </a:rPr>
              <a:t>registros</a:t>
            </a:r>
            <a:r>
              <a:rPr lang="en-US" sz="4800" dirty="0">
                <a:solidFill>
                  <a:srgbClr val="44546A"/>
                </a:solidFill>
                <a:latin typeface="Calibri" panose="020F0502020204030204"/>
              </a:rPr>
              <a:t> de </a:t>
            </a:r>
            <a:r>
              <a:rPr lang="en-US" sz="4800" dirty="0" err="1">
                <a:solidFill>
                  <a:srgbClr val="44546A"/>
                </a:solidFill>
                <a:latin typeface="Calibri" panose="020F0502020204030204"/>
              </a:rPr>
              <a:t>consulteificación</a:t>
            </a:r>
            <a:endParaRPr lang="en-US" sz="4800" dirty="0">
              <a:solidFill>
                <a:srgbClr val="44546A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0492" y="2381329"/>
            <a:ext cx="6658708" cy="3724197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7E93C00-AE74-43CB-A3E0-91A7B5386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45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A352DA-E63B-407B-91D5-C0A0B7072B54}"/>
              </a:ext>
            </a:extLst>
          </p:cNvPr>
          <p:cNvSpPr txBox="1"/>
          <p:nvPr/>
        </p:nvSpPr>
        <p:spPr>
          <a:xfrm>
            <a:off x="5872506" y="6105526"/>
            <a:ext cx="2928594" cy="40440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ts val="2400"/>
              </a:lnSpc>
              <a:defRPr sz="2400">
                <a:solidFill>
                  <a:srgbClr val="44546A"/>
                </a:solidFill>
                <a:latin typeface="Calibri" panose="020F0502020204030204"/>
              </a:defRPr>
            </a:lvl1pPr>
          </a:lstStyle>
          <a:p>
            <a:r>
              <a:rPr lang="en-US" dirty="0" err="1"/>
              <a:t>consulte</a:t>
            </a:r>
            <a:r>
              <a:rPr lang="en-US" dirty="0"/>
              <a:t> </a:t>
            </a:r>
            <a:r>
              <a:rPr lang="en-US" dirty="0" err="1"/>
              <a:t>pág</a:t>
            </a:r>
            <a:r>
              <a:rPr lang="en-US" dirty="0"/>
              <a:t>. 160-163</a:t>
            </a:r>
          </a:p>
        </p:txBody>
      </p:sp>
    </p:spTree>
    <p:extLst>
      <p:ext uri="{BB962C8B-B14F-4D97-AF65-F5344CB8AC3E}">
        <p14:creationId xmlns:p14="http://schemas.microsoft.com/office/powerpoint/2010/main" val="126413324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B4FE482-8059-4662-84C7-2A615F61BAF2}"/>
              </a:ext>
            </a:extLst>
          </p:cNvPr>
          <p:cNvSpPr txBox="1"/>
          <p:nvPr/>
        </p:nvSpPr>
        <p:spPr>
          <a:xfrm>
            <a:off x="190500" y="93610"/>
            <a:ext cx="8648700" cy="7357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ts val="5000"/>
              </a:lnSpc>
              <a:defRPr sz="4800">
                <a:solidFill>
                  <a:srgbClr val="44546A"/>
                </a:solidFill>
                <a:latin typeface="Calibri" panose="020F0502020204030204"/>
              </a:defRPr>
            </a:lvl1pPr>
          </a:lstStyle>
          <a:p>
            <a:r>
              <a:rPr lang="en-US" dirty="0" err="1"/>
              <a:t>Registros</a:t>
            </a:r>
            <a:r>
              <a:rPr lang="en-US" dirty="0"/>
              <a:t> </a:t>
            </a:r>
            <a:r>
              <a:rPr lang="en-US" dirty="0" err="1"/>
              <a:t>adicionales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704130"/>
            <a:ext cx="7104642" cy="381329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0492" y="2293272"/>
            <a:ext cx="6658708" cy="3724197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3381109-E47A-4BF3-85BE-8E084CE83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46</a:t>
            </a:fld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6632A80-C8B6-431B-806F-9BC8B5426E9A}"/>
              </a:ext>
            </a:extLst>
          </p:cNvPr>
          <p:cNvSpPr/>
          <p:nvPr/>
        </p:nvSpPr>
        <p:spPr>
          <a:xfrm>
            <a:off x="5697415" y="6029865"/>
            <a:ext cx="3141785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2400" dirty="0" err="1">
                <a:solidFill>
                  <a:srgbClr val="44546A"/>
                </a:solidFill>
                <a:latin typeface="Calibri" panose="020F0502020204030204"/>
              </a:rPr>
              <a:t>consulte</a:t>
            </a:r>
            <a:r>
              <a:rPr lang="en-US" sz="2400" dirty="0">
                <a:solidFill>
                  <a:srgbClr val="44546A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srgbClr val="44546A"/>
                </a:solidFill>
                <a:latin typeface="Calibri" panose="020F0502020204030204"/>
              </a:rPr>
              <a:t>pág</a:t>
            </a:r>
            <a:r>
              <a:rPr lang="en-US" sz="2400" dirty="0">
                <a:solidFill>
                  <a:srgbClr val="44546A"/>
                </a:solidFill>
                <a:latin typeface="Calibri" panose="020F0502020204030204"/>
              </a:rPr>
              <a:t>. 168- 171</a:t>
            </a:r>
          </a:p>
        </p:txBody>
      </p:sp>
    </p:spTree>
    <p:extLst>
      <p:ext uri="{BB962C8B-B14F-4D97-AF65-F5344CB8AC3E}">
        <p14:creationId xmlns:p14="http://schemas.microsoft.com/office/powerpoint/2010/main" val="313478938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19196">
            <a:off x="982400" y="1374321"/>
            <a:ext cx="4354795" cy="4901529"/>
          </a:xfrm>
          <a:prstGeom prst="rect">
            <a:avLst/>
          </a:prstGeom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2B46EE93-6D83-48C0-B7BC-A52B917FBE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2124" y="2044005"/>
            <a:ext cx="4537076" cy="138499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 b="1">
                <a:solidFill>
                  <a:srgbClr val="990033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 b="1">
                <a:solidFill>
                  <a:srgbClr val="23427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 b="1">
                <a:solidFill>
                  <a:srgbClr val="990033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 b="1">
                <a:solidFill>
                  <a:srgbClr val="23427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 b="1">
                <a:solidFill>
                  <a:srgbClr val="586064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b="1">
                <a:solidFill>
                  <a:srgbClr val="586064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b="1">
                <a:solidFill>
                  <a:srgbClr val="586064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b="1">
                <a:solidFill>
                  <a:srgbClr val="586064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b="1">
                <a:solidFill>
                  <a:srgbClr val="586064"/>
                </a:solidFill>
                <a:latin typeface="Calibri" pitchFamily="34" charset="0"/>
              </a:defRPr>
            </a:lvl9pPr>
          </a:lstStyle>
          <a:p>
            <a:pPr>
              <a:buNone/>
              <a:defRPr/>
            </a:pPr>
            <a:r>
              <a:rPr lang="en-US" sz="2800" dirty="0" err="1">
                <a:latin typeface="+mn-lt"/>
                <a:cs typeface="Arial" charset="0"/>
              </a:rPr>
              <a:t>Recordar</a:t>
            </a:r>
            <a:r>
              <a:rPr lang="en-US" sz="2800" dirty="0">
                <a:latin typeface="+mn-lt"/>
                <a:cs typeface="Arial" charset="0"/>
              </a:rPr>
              <a:t> los </a:t>
            </a:r>
            <a:r>
              <a:rPr lang="en-US" sz="2800" dirty="0" err="1">
                <a:latin typeface="+mn-lt"/>
                <a:cs typeface="Arial" charset="0"/>
              </a:rPr>
              <a:t>registros</a:t>
            </a:r>
            <a:r>
              <a:rPr lang="en-US" sz="2800" dirty="0">
                <a:latin typeface="+mn-lt"/>
                <a:cs typeface="Arial" charset="0"/>
              </a:rPr>
              <a:t> de SCP para</a:t>
            </a:r>
            <a:r>
              <a:rPr lang="es-ES" sz="2800" dirty="0">
                <a:latin typeface="+mn-lt"/>
                <a:cs typeface="Arial" charset="0"/>
              </a:rPr>
              <a:t> las 8 áreas clave</a:t>
            </a:r>
            <a:br>
              <a:rPr lang="es-ES" sz="2800" dirty="0">
                <a:latin typeface="+mn-lt"/>
                <a:cs typeface="Arial" charset="0"/>
              </a:rPr>
            </a:br>
            <a:r>
              <a:rPr lang="es-ES" sz="2800" dirty="0">
                <a:latin typeface="+mn-lt"/>
                <a:cs typeface="Arial" charset="0"/>
              </a:rPr>
              <a:t>de saneamiento</a:t>
            </a:r>
            <a:endParaRPr lang="en-US" dirty="0">
              <a:cs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EEAB91-162C-4F5A-A8C0-9E0708ADC5C4}"/>
              </a:ext>
            </a:extLst>
          </p:cNvPr>
          <p:cNvSpPr txBox="1"/>
          <p:nvPr/>
        </p:nvSpPr>
        <p:spPr>
          <a:xfrm>
            <a:off x="190499" y="144760"/>
            <a:ext cx="8648701" cy="1376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ts val="5000"/>
              </a:lnSpc>
              <a:defRPr sz="4800">
                <a:solidFill>
                  <a:srgbClr val="44546A"/>
                </a:solidFill>
                <a:latin typeface="Calibri" panose="020F0502020204030204"/>
              </a:defRPr>
            </a:lvl1pPr>
          </a:lstStyle>
          <a:p>
            <a:r>
              <a:rPr lang="en-US" dirty="0"/>
              <a:t>No </a:t>
            </a:r>
            <a:r>
              <a:rPr lang="en-US" dirty="0" err="1"/>
              <a:t>olvide</a:t>
            </a:r>
            <a:r>
              <a:rPr lang="en-US" dirty="0"/>
              <a:t> </a:t>
            </a:r>
            <a:r>
              <a:rPr lang="en-US" dirty="0" err="1"/>
              <a:t>registros</a:t>
            </a:r>
            <a:r>
              <a:rPr lang="en-US" dirty="0"/>
              <a:t> para el </a:t>
            </a:r>
            <a:r>
              <a:rPr lang="en-US" dirty="0" err="1"/>
              <a:t>monitoreo</a:t>
            </a:r>
            <a:r>
              <a:rPr lang="en-US" dirty="0"/>
              <a:t> de SCP </a:t>
            </a:r>
            <a:r>
              <a:rPr lang="en-US" dirty="0" err="1"/>
              <a:t>requerido</a:t>
            </a:r>
            <a:r>
              <a:rPr lang="en-US" dirty="0"/>
              <a:t> 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00616F9-EA7F-40D0-A58B-592C0269C1B9}"/>
              </a:ext>
            </a:extLst>
          </p:cNvPr>
          <p:cNvSpPr txBox="1"/>
          <p:nvPr/>
        </p:nvSpPr>
        <p:spPr>
          <a:xfrm>
            <a:off x="6344238" y="6027916"/>
            <a:ext cx="2494961" cy="461665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>
              <a:defRPr/>
            </a:pPr>
            <a:r>
              <a:rPr lang="en-US" sz="2400" dirty="0" err="1">
                <a:solidFill>
                  <a:schemeClr val="tx2"/>
                </a:solidFill>
              </a:rPr>
              <a:t>cap.</a:t>
            </a:r>
            <a:r>
              <a:rPr lang="en-US" sz="2400" baseline="30000" dirty="0" err="1">
                <a:solidFill>
                  <a:schemeClr val="tx2"/>
                </a:solidFill>
              </a:rPr>
              <a:t>o</a:t>
            </a:r>
            <a:r>
              <a:rPr lang="en-US" sz="2400" dirty="0">
                <a:solidFill>
                  <a:schemeClr val="tx2"/>
                </a:solidFill>
              </a:rPr>
              <a:t> </a:t>
            </a:r>
            <a:r>
              <a:rPr lang="en-US" sz="2400" dirty="0">
                <a:solidFill>
                  <a:schemeClr val="tx2"/>
                </a:solidFill>
                <a:latin typeface="+mn-lt"/>
                <a:cs typeface="Arial" charset="0"/>
              </a:rPr>
              <a:t>2, </a:t>
            </a:r>
            <a:r>
              <a:rPr lang="en-US" sz="2400" dirty="0" err="1">
                <a:solidFill>
                  <a:schemeClr val="tx2"/>
                </a:solidFill>
              </a:rPr>
              <a:t>pág</a:t>
            </a:r>
            <a:r>
              <a:rPr lang="en-US" sz="2400" dirty="0">
                <a:solidFill>
                  <a:schemeClr val="tx2"/>
                </a:solidFill>
              </a:rPr>
              <a:t>.</a:t>
            </a:r>
            <a:r>
              <a:rPr lang="en-US" sz="2400" dirty="0">
                <a:solidFill>
                  <a:schemeClr val="tx2"/>
                </a:solidFill>
                <a:latin typeface="+mn-lt"/>
                <a:cs typeface="Arial" charset="0"/>
              </a:rPr>
              <a:t> 37-40</a:t>
            </a:r>
            <a:endParaRPr lang="en-US" sz="2400" dirty="0">
              <a:solidFill>
                <a:schemeClr val="tx2"/>
              </a:solidFill>
              <a:cs typeface="Calibri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4440C4-B119-4A60-8495-0C159FB64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50940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E04D048-40F6-46A8-A8F5-98C10DEAE6DB}"/>
              </a:ext>
            </a:extLst>
          </p:cNvPr>
          <p:cNvSpPr txBox="1"/>
          <p:nvPr/>
        </p:nvSpPr>
        <p:spPr>
          <a:xfrm>
            <a:off x="190500" y="114300"/>
            <a:ext cx="8648700" cy="1376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ts val="5000"/>
              </a:lnSpc>
              <a:defRPr sz="4800">
                <a:solidFill>
                  <a:srgbClr val="44546A"/>
                </a:solidFill>
                <a:latin typeface="Calibri" panose="020F0502020204030204"/>
              </a:defRPr>
            </a:lvl1pPr>
          </a:lstStyle>
          <a:p>
            <a:r>
              <a:rPr lang="en-US" dirty="0"/>
              <a:t>No </a:t>
            </a:r>
            <a:r>
              <a:rPr lang="en-US" dirty="0" err="1"/>
              <a:t>olvide</a:t>
            </a:r>
            <a:r>
              <a:rPr lang="en-US" dirty="0"/>
              <a:t> los </a:t>
            </a:r>
            <a:r>
              <a:rPr lang="en-US" dirty="0" err="1"/>
              <a:t>registros</a:t>
            </a:r>
            <a:r>
              <a:rPr lang="en-US" dirty="0"/>
              <a:t> de </a:t>
            </a:r>
            <a:r>
              <a:rPr lang="en-US" dirty="0" err="1"/>
              <a:t>capacitación</a:t>
            </a:r>
            <a:r>
              <a:rPr lang="en-US" dirty="0"/>
              <a:t> de </a:t>
            </a:r>
            <a:r>
              <a:rPr lang="en-US" dirty="0" err="1"/>
              <a:t>en</a:t>
            </a:r>
            <a:r>
              <a:rPr lang="en-US" dirty="0"/>
              <a:t> BPM 117 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2054" y="1364605"/>
            <a:ext cx="4498214" cy="4934651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C4C7FFD-18F5-4D18-9D53-4F15E4631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48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A718F64-3CF5-4CD3-8584-C3837D745335}"/>
              </a:ext>
            </a:extLst>
          </p:cNvPr>
          <p:cNvSpPr/>
          <p:nvPr/>
        </p:nvSpPr>
        <p:spPr>
          <a:xfrm>
            <a:off x="385870" y="1703784"/>
            <a:ext cx="2576268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2400" dirty="0" err="1">
                <a:solidFill>
                  <a:srgbClr val="44546A"/>
                </a:solidFill>
                <a:latin typeface="Calibri" panose="020F0502020204030204"/>
              </a:rPr>
              <a:t>consulte</a:t>
            </a:r>
            <a:r>
              <a:rPr lang="en-US" sz="2400" dirty="0">
                <a:solidFill>
                  <a:srgbClr val="44546A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srgbClr val="44546A"/>
                </a:solidFill>
                <a:latin typeface="Calibri" panose="020F0502020204030204"/>
              </a:rPr>
              <a:t>pág</a:t>
            </a:r>
            <a:r>
              <a:rPr lang="en-US" sz="2400" dirty="0">
                <a:solidFill>
                  <a:srgbClr val="44546A"/>
                </a:solidFill>
                <a:latin typeface="Calibri" panose="020F0502020204030204"/>
              </a:rPr>
              <a:t>. 165</a:t>
            </a:r>
          </a:p>
        </p:txBody>
      </p:sp>
    </p:spTree>
    <p:extLst>
      <p:ext uri="{BB962C8B-B14F-4D97-AF65-F5344CB8AC3E}">
        <p14:creationId xmlns:p14="http://schemas.microsoft.com/office/powerpoint/2010/main" val="106613084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1363699"/>
            <a:ext cx="8221980" cy="168509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B784A4E-84D5-4402-8B1F-15E98E04CC73}"/>
              </a:ext>
            </a:extLst>
          </p:cNvPr>
          <p:cNvSpPr txBox="1"/>
          <p:nvPr/>
        </p:nvSpPr>
        <p:spPr>
          <a:xfrm>
            <a:off x="190500" y="114300"/>
            <a:ext cx="8648700" cy="1376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5000"/>
              </a:lnSpc>
              <a:defRPr/>
            </a:pPr>
            <a:r>
              <a:rPr lang="en-US" sz="4800" dirty="0" err="1">
                <a:solidFill>
                  <a:srgbClr val="44546A"/>
                </a:solidFill>
                <a:latin typeface="Calibri" panose="020F0502020204030204"/>
              </a:rPr>
              <a:t>Registros</a:t>
            </a:r>
            <a:r>
              <a:rPr lang="en-US" sz="4800" dirty="0">
                <a:solidFill>
                  <a:srgbClr val="44546A"/>
                </a:solidFill>
                <a:latin typeface="Calibri" panose="020F0502020204030204"/>
              </a:rPr>
              <a:t> </a:t>
            </a:r>
            <a:r>
              <a:rPr lang="en-US" sz="4800" dirty="0" err="1">
                <a:solidFill>
                  <a:srgbClr val="44546A"/>
                </a:solidFill>
                <a:latin typeface="Calibri" panose="020F0502020204030204"/>
              </a:rPr>
              <a:t>computarizados</a:t>
            </a:r>
            <a:r>
              <a:rPr lang="en-US" sz="4800" dirty="0">
                <a:solidFill>
                  <a:srgbClr val="44546A"/>
                </a:solidFill>
                <a:latin typeface="Calibri" panose="020F0502020204030204"/>
              </a:rPr>
              <a:t> </a:t>
            </a:r>
            <a:r>
              <a:rPr kumimoji="0" 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permitidos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 . . 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D90C711-1122-45E2-A5C8-69068B30BF16}"/>
              </a:ext>
            </a:extLst>
          </p:cNvPr>
          <p:cNvGrpSpPr/>
          <p:nvPr/>
        </p:nvGrpSpPr>
        <p:grpSpPr>
          <a:xfrm>
            <a:off x="1021575" y="3117844"/>
            <a:ext cx="7925477" cy="3176608"/>
            <a:chOff x="1021575" y="3117844"/>
            <a:chExt cx="7925477" cy="3176608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1575" y="3117844"/>
              <a:ext cx="7925477" cy="3176608"/>
            </a:xfrm>
            <a:prstGeom prst="rect">
              <a:avLst/>
            </a:prstGeom>
          </p:spPr>
        </p:pic>
        <p:pic>
          <p:nvPicPr>
            <p:cNvPr id="1026" name="Picture 2" descr="Image result for computer drawing">
              <a:extLst>
                <a:ext uri="{FF2B5EF4-FFF2-40B4-BE49-F238E27FC236}">
                  <a16:creationId xmlns:a16="http://schemas.microsoft.com/office/drawing/2014/main" id="{C025E982-0A02-47E1-89ED-210A85539BC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46033" y="3948841"/>
              <a:ext cx="1339606" cy="13396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CC23CE8-CF0D-4D06-AE1D-0A810C9B3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725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2486260"/>
            <a:ext cx="8648700" cy="2077007"/>
          </a:xfrm>
          <a:prstGeom prst="rect">
            <a:avLst/>
          </a:prstGeom>
        </p:spPr>
      </p:pic>
      <p:pic>
        <p:nvPicPr>
          <p:cNvPr id="12" name="Picture 5" descr="http://iamatvjunkie.typepad.com/.a/6a00d83451c17f69e20120a54c6aa4970b-800wi">
            <a:extLst>
              <a:ext uri="{FF2B5EF4-FFF2-40B4-BE49-F238E27FC236}">
                <a16:creationId xmlns:a16="http://schemas.microsoft.com/office/drawing/2014/main" id="{638C8F42-3BE2-4712-AA6E-07E064F76F3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87"/>
          <a:stretch/>
        </p:blipFill>
        <p:spPr bwMode="auto">
          <a:xfrm>
            <a:off x="4586068" y="425800"/>
            <a:ext cx="3157416" cy="2675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5">
            <a:extLst>
              <a:ext uri="{FF2B5EF4-FFF2-40B4-BE49-F238E27FC236}">
                <a16:creationId xmlns:a16="http://schemas.microsoft.com/office/drawing/2014/main" id="{2AEF3824-912F-47C4-8DB0-88BFE1CA9A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2666" y="453935"/>
            <a:ext cx="14165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 b="1">
                <a:solidFill>
                  <a:srgbClr val="23427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2800" b="1">
                <a:solidFill>
                  <a:srgbClr val="C00000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rgbClr val="182C4B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 b="1">
                <a:solidFill>
                  <a:srgbClr val="A5002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 b="1">
                <a:solidFill>
                  <a:srgbClr val="262626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1">
                <a:solidFill>
                  <a:srgbClr val="262626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1">
                <a:solidFill>
                  <a:srgbClr val="262626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1">
                <a:solidFill>
                  <a:srgbClr val="262626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1">
                <a:solidFill>
                  <a:srgbClr val="262626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C00000"/>
                </a:solidFill>
                <a:latin typeface="Comic Sans MS" panose="030F0702030302020204" pitchFamily="66" charset="0"/>
              </a:rPr>
              <a:t>¿</a:t>
            </a:r>
            <a:r>
              <a:rPr lang="en-US" altLang="en-US" sz="2400" dirty="0" err="1">
                <a:solidFill>
                  <a:srgbClr val="C00000"/>
                </a:solidFill>
                <a:latin typeface="Comic Sans MS" panose="030F0702030302020204" pitchFamily="66" charset="0"/>
              </a:rPr>
              <a:t>Cómo</a:t>
            </a:r>
            <a:r>
              <a:rPr lang="en-US" altLang="en-US" sz="2400" dirty="0">
                <a:solidFill>
                  <a:srgbClr val="C00000"/>
                </a:solidFill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9095B2B-3767-4D3E-845C-A757DDA36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56704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A52269CC-76B6-4D61-A698-303C85A31086}"/>
              </a:ext>
            </a:extLst>
          </p:cNvPr>
          <p:cNvSpPr txBox="1"/>
          <p:nvPr/>
        </p:nvSpPr>
        <p:spPr>
          <a:xfrm>
            <a:off x="419101" y="128763"/>
            <a:ext cx="8420100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defRPr/>
            </a:pPr>
            <a:r>
              <a:rPr lang="en-US" sz="4800" dirty="0" err="1">
                <a:solidFill>
                  <a:srgbClr val="44546A"/>
                </a:solidFill>
                <a:latin typeface="Calibri" panose="020F0502020204030204"/>
              </a:rPr>
              <a:t>Registros</a:t>
            </a:r>
            <a:r>
              <a:rPr lang="en-US" sz="4800" dirty="0">
                <a:solidFill>
                  <a:srgbClr val="44546A"/>
                </a:solidFill>
                <a:latin typeface="Calibri" panose="020F0502020204030204"/>
              </a:rPr>
              <a:t> para XYZ</a:t>
            </a:r>
            <a:endParaRPr lang="en-US" sz="4800" dirty="0">
              <a:cs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69A6F1-F525-485F-9162-8430AB2638E2}"/>
              </a:ext>
            </a:extLst>
          </p:cNvPr>
          <p:cNvSpPr txBox="1"/>
          <p:nvPr/>
        </p:nvSpPr>
        <p:spPr>
          <a:xfrm>
            <a:off x="5219114" y="6008986"/>
            <a:ext cx="3620087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defRPr sz="2400">
                <a:solidFill>
                  <a:srgbClr val="44546A"/>
                </a:solidFill>
                <a:latin typeface="Calibri" panose="020F0502020204030204"/>
              </a:defRPr>
            </a:lvl1pPr>
          </a:lstStyle>
          <a:p>
            <a:r>
              <a:rPr lang="en-US" dirty="0" err="1"/>
              <a:t>consulte</a:t>
            </a:r>
            <a:r>
              <a:rPr lang="en-US" dirty="0"/>
              <a:t> </a:t>
            </a:r>
            <a:r>
              <a:rPr lang="en-US" dirty="0" err="1"/>
              <a:t>pág</a:t>
            </a:r>
            <a:r>
              <a:rPr lang="en-US" dirty="0"/>
              <a:t>. 173 - 174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A34B75E-4D5B-445B-A982-B5C0CBF37430}"/>
              </a:ext>
            </a:extLst>
          </p:cNvPr>
          <p:cNvGrpSpPr/>
          <p:nvPr/>
        </p:nvGrpSpPr>
        <p:grpSpPr>
          <a:xfrm>
            <a:off x="796361" y="559897"/>
            <a:ext cx="7551277" cy="5449089"/>
            <a:chOff x="796361" y="559897"/>
            <a:chExt cx="7551277" cy="5449089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847455" y="-491197"/>
              <a:ext cx="5449089" cy="7551277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BF6BA33B-5890-42E6-97C6-8EACF516D811}"/>
                </a:ext>
              </a:extLst>
            </p:cNvPr>
            <p:cNvSpPr/>
            <p:nvPr/>
          </p:nvSpPr>
          <p:spPr>
            <a:xfrm>
              <a:off x="7201926" y="1441260"/>
              <a:ext cx="830873" cy="4340562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46FF8E6-3167-4199-B4EB-4CE993D80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pPr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238771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769A6F1-F525-485F-9162-8430AB2638E2}"/>
              </a:ext>
            </a:extLst>
          </p:cNvPr>
          <p:cNvSpPr txBox="1"/>
          <p:nvPr/>
        </p:nvSpPr>
        <p:spPr>
          <a:xfrm>
            <a:off x="190499" y="114300"/>
            <a:ext cx="3786187" cy="45829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ts val="5000"/>
              </a:lnSpc>
              <a:defRPr/>
            </a:pPr>
            <a:r>
              <a:rPr lang="en-US" sz="4800" dirty="0">
                <a:solidFill>
                  <a:srgbClr val="44546A"/>
                </a:solidFill>
                <a:latin typeface="Calibri" panose="020F0502020204030204"/>
              </a:rPr>
              <a:t>El plan HACCP </a:t>
            </a:r>
            <a:r>
              <a:rPr lang="en-US" sz="4800" dirty="0" err="1">
                <a:solidFill>
                  <a:srgbClr val="44546A"/>
                </a:solidFill>
                <a:latin typeface="Calibri" panose="020F0502020204030204"/>
              </a:rPr>
              <a:t>en</a:t>
            </a:r>
            <a:r>
              <a:rPr lang="en-US" sz="4800" dirty="0">
                <a:solidFill>
                  <a:srgbClr val="44546A"/>
                </a:solidFill>
                <a:latin typeface="Calibri" panose="020F0502020204030204"/>
              </a:rPr>
              <a:t> </a:t>
            </a:r>
            <a:r>
              <a:rPr lang="en-US" sz="4800" dirty="0" err="1">
                <a:solidFill>
                  <a:srgbClr val="44546A"/>
                </a:solidFill>
                <a:latin typeface="Calibri" panose="020F0502020204030204"/>
              </a:rPr>
              <a:t>formato</a:t>
            </a:r>
            <a:r>
              <a:rPr lang="en-US" sz="4800" dirty="0">
                <a:solidFill>
                  <a:srgbClr val="44546A"/>
                </a:solidFill>
                <a:latin typeface="Calibri" panose="020F0502020204030204"/>
              </a:rPr>
              <a:t> vertical es </a:t>
            </a:r>
            <a:r>
              <a:rPr lang="en-US" sz="4800" dirty="0" err="1">
                <a:solidFill>
                  <a:srgbClr val="44546A"/>
                </a:solidFill>
                <a:latin typeface="Calibri" panose="020F0502020204030204"/>
              </a:rPr>
              <a:t>opcional</a:t>
            </a:r>
            <a:r>
              <a:rPr lang="en-US" sz="4800" dirty="0">
                <a:solidFill>
                  <a:srgbClr val="44546A"/>
                </a:solidFill>
                <a:latin typeface="Calibri" panose="020F0502020204030204"/>
              </a:rPr>
              <a:t> y </a:t>
            </a:r>
            <a:r>
              <a:rPr lang="en-US" sz="4800" dirty="0" err="1">
                <a:solidFill>
                  <a:srgbClr val="44546A"/>
                </a:solidFill>
                <a:latin typeface="Calibri" panose="020F0502020204030204"/>
              </a:rPr>
              <a:t>puede</a:t>
            </a:r>
            <a:r>
              <a:rPr lang="en-US" sz="4800" dirty="0">
                <a:solidFill>
                  <a:srgbClr val="44546A"/>
                </a:solidFill>
                <a:latin typeface="Calibri" panose="020F0502020204030204"/>
              </a:rPr>
              <a:t> ser </a:t>
            </a:r>
            <a:r>
              <a:rPr lang="en-US" sz="4800" dirty="0" err="1">
                <a:solidFill>
                  <a:srgbClr val="44546A"/>
                </a:solidFill>
                <a:latin typeface="Calibri" panose="020F0502020204030204"/>
              </a:rPr>
              <a:t>más</a:t>
            </a:r>
            <a:r>
              <a:rPr lang="en-US" sz="4800" dirty="0">
                <a:solidFill>
                  <a:srgbClr val="44546A"/>
                </a:solidFill>
                <a:latin typeface="Calibri" panose="020F0502020204030204"/>
              </a:rPr>
              <a:t> </a:t>
            </a:r>
            <a:r>
              <a:rPr lang="en-US" sz="4800" dirty="0" err="1">
                <a:solidFill>
                  <a:srgbClr val="44546A"/>
                </a:solidFill>
                <a:latin typeface="Calibri" panose="020F0502020204030204"/>
              </a:rPr>
              <a:t>fácil</a:t>
            </a:r>
            <a:r>
              <a:rPr lang="en-US" sz="4800" dirty="0">
                <a:solidFill>
                  <a:srgbClr val="44546A"/>
                </a:solidFill>
                <a:latin typeface="Calibri" panose="020F0502020204030204"/>
              </a:rPr>
              <a:t> de </a:t>
            </a:r>
            <a:r>
              <a:rPr lang="en-US" sz="4800" dirty="0" err="1">
                <a:solidFill>
                  <a:srgbClr val="44546A"/>
                </a:solidFill>
                <a:latin typeface="Calibri" panose="020F0502020204030204"/>
              </a:rPr>
              <a:t>usar</a:t>
            </a:r>
            <a:endParaRPr lang="en-US" sz="4800" dirty="0">
              <a:solidFill>
                <a:srgbClr val="44546A"/>
              </a:solidFill>
              <a:latin typeface="Calibri" panose="020F0502020204030204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687" y="114300"/>
            <a:ext cx="4962525" cy="6161337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BACF9F2-336A-4EFB-B765-337E6FDC5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pPr/>
              <a:t>51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783D79-4FF4-4743-A1E3-03704358A054}"/>
              </a:ext>
            </a:extLst>
          </p:cNvPr>
          <p:cNvSpPr txBox="1"/>
          <p:nvPr/>
        </p:nvSpPr>
        <p:spPr>
          <a:xfrm>
            <a:off x="887554" y="6095525"/>
            <a:ext cx="3098559" cy="40440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defRPr sz="2400">
                <a:solidFill>
                  <a:srgbClr val="44546A"/>
                </a:solidFill>
                <a:latin typeface="Calibri" panose="020F0502020204030204"/>
              </a:defRPr>
            </a:lvl1pPr>
          </a:lstStyle>
          <a:p>
            <a:pPr>
              <a:lnSpc>
                <a:spcPts val="2400"/>
              </a:lnSpc>
            </a:pPr>
            <a:r>
              <a:rPr lang="en-US" dirty="0" err="1"/>
              <a:t>consulte</a:t>
            </a:r>
            <a:r>
              <a:rPr lang="en-US" dirty="0"/>
              <a:t> </a:t>
            </a:r>
            <a:r>
              <a:rPr lang="en-US" dirty="0" err="1"/>
              <a:t>pág</a:t>
            </a:r>
            <a:r>
              <a:rPr lang="en-US" dirty="0"/>
              <a:t>. 175-178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5732CB8-C901-4573-915B-33104D48C8E5}"/>
              </a:ext>
            </a:extLst>
          </p:cNvPr>
          <p:cNvGrpSpPr/>
          <p:nvPr/>
        </p:nvGrpSpPr>
        <p:grpSpPr>
          <a:xfrm rot="21322546">
            <a:off x="3501615" y="885319"/>
            <a:ext cx="950143" cy="884909"/>
            <a:chOff x="4565934" y="5545295"/>
            <a:chExt cx="950143" cy="884909"/>
          </a:xfrm>
        </p:grpSpPr>
        <p:sp>
          <p:nvSpPr>
            <p:cNvPr id="9" name="Explosion: 8 Points 8">
              <a:extLst>
                <a:ext uri="{FF2B5EF4-FFF2-40B4-BE49-F238E27FC236}">
                  <a16:creationId xmlns:a16="http://schemas.microsoft.com/office/drawing/2014/main" id="{740DFE8D-7910-43F0-B26B-AE5804695BD4}"/>
                </a:ext>
              </a:extLst>
            </p:cNvPr>
            <p:cNvSpPr/>
            <p:nvPr/>
          </p:nvSpPr>
          <p:spPr>
            <a:xfrm rot="743191">
              <a:off x="4565934" y="5545295"/>
              <a:ext cx="855666" cy="884909"/>
            </a:xfrm>
            <a:prstGeom prst="irregularSeal1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DE7751D-314B-4B6C-AF7B-842BBC6DF243}"/>
                </a:ext>
              </a:extLst>
            </p:cNvPr>
            <p:cNvSpPr txBox="1"/>
            <p:nvPr/>
          </p:nvSpPr>
          <p:spPr>
            <a:xfrm rot="422751">
              <a:off x="4615150" y="5759562"/>
              <a:ext cx="900927" cy="358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rgbClr val="FF0000"/>
                  </a:solidFill>
                </a:rPr>
                <a:t>¡</a:t>
              </a:r>
              <a:r>
                <a:rPr lang="en-US" sz="2000" b="1" dirty="0" err="1">
                  <a:solidFill>
                    <a:srgbClr val="FF0000"/>
                  </a:solidFill>
                </a:rPr>
                <a:t>Ojo</a:t>
              </a:r>
              <a:r>
                <a:rPr lang="en-US" sz="2000" dirty="0">
                  <a:solidFill>
                    <a:srgbClr val="FF0000"/>
                  </a:solidFill>
                </a:rPr>
                <a:t>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1620654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15091B8-BD0D-4C4C-8A38-8E1A15BCC172}"/>
              </a:ext>
            </a:extLst>
          </p:cNvPr>
          <p:cNvSpPr txBox="1"/>
          <p:nvPr/>
        </p:nvSpPr>
        <p:spPr>
          <a:xfrm>
            <a:off x="2247901" y="419100"/>
            <a:ext cx="6591300" cy="1376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>
              <a:lnSpc>
                <a:spcPts val="5000"/>
              </a:lnSpc>
              <a:defRPr sz="4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La </a:t>
            </a:r>
            <a:r>
              <a:rPr lang="en-US" dirty="0" err="1"/>
              <a:t>norma</a:t>
            </a:r>
            <a:r>
              <a:rPr lang="en-US" dirty="0"/>
              <a:t> HACCP para </a:t>
            </a:r>
            <a:r>
              <a:rPr lang="en-US" dirty="0" err="1"/>
              <a:t>pescados</a:t>
            </a:r>
            <a:r>
              <a:rPr lang="en-US" dirty="0"/>
              <a:t> y </a:t>
            </a:r>
            <a:r>
              <a:rPr lang="en-US" dirty="0" err="1"/>
              <a:t>mariscos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928" y="410495"/>
            <a:ext cx="1706294" cy="19076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99" y="2623192"/>
            <a:ext cx="8583773" cy="203321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BCA33AC-26C3-463A-AC58-7C627A3F11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17244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F32B901-D38F-4C1F-9329-9DB9BA31FFD1}"/>
              </a:ext>
            </a:extLst>
          </p:cNvPr>
          <p:cNvSpPr txBox="1">
            <a:spLocks/>
          </p:cNvSpPr>
          <p:nvPr/>
        </p:nvSpPr>
        <p:spPr>
          <a:xfrm>
            <a:off x="190500" y="176952"/>
            <a:ext cx="8610600" cy="15104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/>
                <a:cs typeface="Calibri"/>
              </a:rPr>
              <a:t>Copias</a:t>
            </a:r>
            <a:r>
              <a:rPr lang="en-US" sz="3600" dirty="0">
                <a:solidFill>
                  <a:srgbClr val="44546A"/>
                </a:solidFill>
                <a:latin typeface="Calibri"/>
                <a:cs typeface="Calibri"/>
              </a:rPr>
              <a:t> del </a:t>
            </a:r>
            <a:r>
              <a:rPr lang="en-US" sz="3600" dirty="0" err="1">
                <a:solidFill>
                  <a:srgbClr val="44546A"/>
                </a:solidFill>
                <a:latin typeface="Calibri"/>
                <a:cs typeface="Calibri"/>
              </a:rPr>
              <a:t>reglamento</a:t>
            </a:r>
            <a:r>
              <a:rPr lang="en-US" sz="3600" dirty="0">
                <a:solidFill>
                  <a:srgbClr val="44546A"/>
                </a:solidFill>
                <a:latin typeface="Calibri"/>
                <a:cs typeface="Calibri"/>
              </a:rPr>
              <a:t> </a:t>
            </a:r>
            <a:r>
              <a:rPr lang="en-US" sz="3600" dirty="0" err="1">
                <a:solidFill>
                  <a:srgbClr val="44546A"/>
                </a:solidFill>
                <a:latin typeface="Calibri"/>
                <a:cs typeface="Calibri"/>
              </a:rPr>
              <a:t>oficial</a:t>
            </a:r>
            <a:r>
              <a:rPr lang="en-US" sz="3600" dirty="0">
                <a:solidFill>
                  <a:srgbClr val="44546A"/>
                </a:solidFill>
                <a:latin typeface="Calibri"/>
                <a:cs typeface="Calibri"/>
              </a:rPr>
              <a:t> </a:t>
            </a:r>
            <a:r>
              <a:rPr lang="en-US" sz="3600" dirty="0" err="1">
                <a:solidFill>
                  <a:srgbClr val="44546A"/>
                </a:solidFill>
                <a:latin typeface="Calibri"/>
                <a:cs typeface="Calibri"/>
              </a:rPr>
              <a:t>publicado</a:t>
            </a:r>
            <a:br>
              <a:rPr lang="en-US" sz="3600" dirty="0">
                <a:solidFill>
                  <a:srgbClr val="44546A"/>
                </a:solidFill>
                <a:latin typeface="Calibri"/>
                <a:cs typeface="Calibri"/>
              </a:rPr>
            </a:br>
            <a:r>
              <a:rPr lang="en-US" sz="3600" dirty="0">
                <a:solidFill>
                  <a:srgbClr val="44546A"/>
                </a:solidFill>
                <a:latin typeface="Calibri"/>
                <a:cs typeface="Calibri"/>
              </a:rPr>
              <a:t> (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/>
                <a:cs typeface="Calibri"/>
              </a:rPr>
              <a:t>21 CFR Part 123 Seafood HACCP Regulation) se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/>
                <a:cs typeface="Calibri"/>
              </a:rPr>
              <a:t>encuentran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/>
                <a:cs typeface="Calibri"/>
              </a:rPr>
              <a:t>:</a:t>
            </a:r>
            <a:endParaRPr lang="en-US" sz="3600" i="0" u="none" strike="noStrike" kern="1200" cap="none" spc="0" baseline="0" noProof="0" dirty="0">
              <a:solidFill>
                <a:srgbClr val="44546A"/>
              </a:solidFill>
              <a:latin typeface="Calibri"/>
              <a:cs typeface="Calibri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6E394D3-E9FB-4B66-AE00-7019920BE67E}"/>
              </a:ext>
            </a:extLst>
          </p:cNvPr>
          <p:cNvSpPr txBox="1">
            <a:spLocks noChangeArrowheads="1"/>
          </p:cNvSpPr>
          <p:nvPr/>
        </p:nvSpPr>
        <p:spPr>
          <a:xfrm>
            <a:off x="419100" y="2093754"/>
            <a:ext cx="8381999" cy="199747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§"/>
              <a:defRPr/>
            </a:pPr>
            <a:r>
              <a:rPr lang="es-ES" sz="12800" b="1" dirty="0">
                <a:solidFill>
                  <a:srgbClr val="44546A"/>
                </a:solidFill>
              </a:rPr>
              <a:t>Manual de capacitación de SHA</a:t>
            </a:r>
          </a:p>
          <a:p>
            <a:pPr marL="282575">
              <a:lnSpc>
                <a:spcPct val="120000"/>
              </a:lnSpc>
              <a:defRPr/>
            </a:pPr>
            <a:r>
              <a:rPr lang="en-US" sz="11200" dirty="0" err="1">
                <a:solidFill>
                  <a:srgbClr val="800000"/>
                </a:solidFill>
                <a:latin typeface="Calibri"/>
                <a:cs typeface="Calibri"/>
              </a:rPr>
              <a:t>Apendice</a:t>
            </a:r>
            <a:r>
              <a:rPr lang="en-US" sz="11200" dirty="0">
                <a:solidFill>
                  <a:srgbClr val="800000"/>
                </a:solidFill>
                <a:latin typeface="Calibri"/>
                <a:cs typeface="Calibri"/>
              </a:rPr>
              <a:t> 1</a:t>
            </a:r>
            <a:r>
              <a:rPr kumimoji="0" lang="en-US" sz="11200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</a:t>
            </a:r>
            <a:r>
              <a:rPr lang="en-US" sz="11200" dirty="0" err="1">
                <a:solidFill>
                  <a:srgbClr val="800000"/>
                </a:solidFill>
                <a:latin typeface="Calibri"/>
                <a:cs typeface="Calibri"/>
              </a:rPr>
              <a:t>pág</a:t>
            </a:r>
            <a:r>
              <a:rPr lang="en-US" sz="11200" dirty="0">
                <a:solidFill>
                  <a:srgbClr val="800000"/>
                </a:solidFill>
                <a:latin typeface="Calibri"/>
                <a:cs typeface="Calibri"/>
              </a:rPr>
              <a:t>. </a:t>
            </a:r>
            <a:r>
              <a:rPr kumimoji="0" lang="en-US" sz="11200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211)</a:t>
            </a:r>
            <a:endParaRPr lang="en-US" sz="9600" dirty="0">
              <a:solidFill>
                <a:srgbClr val="C00000"/>
              </a:solidFill>
              <a:latin typeface="Calibri" panose="020F0502020204030204"/>
              <a:cs typeface="Calibri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§"/>
              <a:defRPr/>
            </a:pPr>
            <a:r>
              <a:rPr lang="en-US" sz="12800" b="1" dirty="0" err="1">
                <a:solidFill>
                  <a:srgbClr val="44546A"/>
                </a:solidFill>
                <a:latin typeface="Calibri" panose="020F0502020204030204"/>
              </a:rPr>
              <a:t>Guía</a:t>
            </a:r>
            <a:r>
              <a:rPr lang="en-US" sz="12800" b="1" dirty="0">
                <a:solidFill>
                  <a:srgbClr val="44546A"/>
                </a:solidFill>
                <a:latin typeface="Calibri" panose="020F0502020204030204"/>
              </a:rPr>
              <a:t> de la FDA</a:t>
            </a:r>
            <a:endParaRPr lang="en-US" sz="12800" b="1" dirty="0">
              <a:solidFill>
                <a:srgbClr val="44546A"/>
              </a:solidFill>
              <a:cs typeface="Calibri"/>
            </a:endParaRPr>
          </a:p>
          <a:p>
            <a:pPr marL="282575" lvl="0">
              <a:lnSpc>
                <a:spcPct val="120000"/>
              </a:lnSpc>
              <a:defRPr/>
            </a:pPr>
            <a:r>
              <a:rPr lang="en-US" sz="11200" dirty="0" err="1">
                <a:solidFill>
                  <a:srgbClr val="800000"/>
                </a:solidFill>
                <a:latin typeface="Calibri" panose="020F0502020204030204"/>
              </a:rPr>
              <a:t>Apendice</a:t>
            </a:r>
            <a:r>
              <a:rPr kumimoji="0" lang="en-US" sz="11200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8 (</a:t>
            </a:r>
            <a:r>
              <a:rPr lang="en-US" sz="11200" dirty="0" err="1">
                <a:solidFill>
                  <a:srgbClr val="800000"/>
                </a:solidFill>
                <a:cs typeface="Calibri"/>
              </a:rPr>
              <a:t>pág</a:t>
            </a:r>
            <a:r>
              <a:rPr kumimoji="0" lang="en-US" sz="11200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455)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9900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8BC9B43-6F0E-4AB1-A474-74D5FD1D4CE5}"/>
              </a:ext>
            </a:extLst>
          </p:cNvPr>
          <p:cNvSpPr txBox="1"/>
          <p:nvPr/>
        </p:nvSpPr>
        <p:spPr>
          <a:xfrm>
            <a:off x="190500" y="5184476"/>
            <a:ext cx="8610600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ctr">
              <a:defRPr/>
            </a:pPr>
            <a:r>
              <a:rPr lang="en-US" sz="3600" dirty="0" err="1">
                <a:solidFill>
                  <a:srgbClr val="44546A"/>
                </a:solidFill>
                <a:latin typeface="Calibri"/>
                <a:ea typeface="+mj-ea"/>
                <a:cs typeface="Calibri"/>
              </a:rPr>
              <a:t>Manténgase</a:t>
            </a:r>
            <a:r>
              <a:rPr lang="en-US" sz="3600" dirty="0">
                <a:solidFill>
                  <a:srgbClr val="44546A"/>
                </a:solidFill>
                <a:latin typeface="Calibri"/>
                <a:ea typeface="+mj-ea"/>
                <a:cs typeface="Calibri"/>
              </a:rPr>
              <a:t> </a:t>
            </a:r>
            <a:r>
              <a:rPr lang="en-US" sz="3600" dirty="0" err="1">
                <a:solidFill>
                  <a:srgbClr val="44546A"/>
                </a:solidFill>
                <a:latin typeface="Calibri"/>
                <a:ea typeface="+mj-ea"/>
                <a:cs typeface="Calibri"/>
              </a:rPr>
              <a:t>informado</a:t>
            </a:r>
            <a:r>
              <a:rPr lang="en-US" sz="3600" dirty="0">
                <a:solidFill>
                  <a:srgbClr val="44546A"/>
                </a:solidFill>
                <a:latin typeface="Calibri"/>
                <a:ea typeface="+mj-ea"/>
                <a:cs typeface="Calibri"/>
              </a:rPr>
              <a:t> para </a:t>
            </a:r>
            <a:br>
              <a:rPr lang="en-US" sz="3600" dirty="0">
                <a:solidFill>
                  <a:srgbClr val="44546A"/>
                </a:solidFill>
                <a:latin typeface="Calibri"/>
                <a:ea typeface="+mj-ea"/>
                <a:cs typeface="Calibri"/>
              </a:rPr>
            </a:br>
            <a:r>
              <a:rPr lang="en-US" sz="3600" dirty="0" err="1">
                <a:solidFill>
                  <a:srgbClr val="44546A"/>
                </a:solidFill>
                <a:latin typeface="Calibri"/>
                <a:ea typeface="+mj-ea"/>
                <a:cs typeface="Calibri"/>
              </a:rPr>
              <a:t>adiciones</a:t>
            </a:r>
            <a:r>
              <a:rPr lang="en-US" sz="3600" dirty="0">
                <a:solidFill>
                  <a:srgbClr val="44546A"/>
                </a:solidFill>
                <a:latin typeface="Calibri"/>
                <a:ea typeface="+mj-ea"/>
                <a:cs typeface="Calibri"/>
              </a:rPr>
              <a:t> </a:t>
            </a:r>
            <a:r>
              <a:rPr lang="en-US" sz="3600" dirty="0" err="1">
                <a:solidFill>
                  <a:srgbClr val="44546A"/>
                </a:solidFill>
                <a:latin typeface="Calibri"/>
                <a:ea typeface="+mj-ea"/>
                <a:cs typeface="Calibri"/>
              </a:rPr>
              <a:t>periódicas</a:t>
            </a:r>
            <a:endParaRPr lang="en-US" sz="3600" dirty="0">
              <a:solidFill>
                <a:srgbClr val="44546A"/>
              </a:solidFill>
              <a:latin typeface="Calibri"/>
              <a:ea typeface="+mj-ea"/>
              <a:cs typeface="Calibri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009631"/>
            <a:ext cx="1415748" cy="185755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824" y="1995931"/>
            <a:ext cx="1439143" cy="1857552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FB19AF2-262E-41BA-8952-270B9364A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53</a:t>
            </a:fld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B1C7166-4E6A-4381-B2CF-84F90E6BAE75}"/>
              </a:ext>
            </a:extLst>
          </p:cNvPr>
          <p:cNvGrpSpPr/>
          <p:nvPr/>
        </p:nvGrpSpPr>
        <p:grpSpPr>
          <a:xfrm rot="21322546">
            <a:off x="972728" y="5026645"/>
            <a:ext cx="950143" cy="884909"/>
            <a:chOff x="4565934" y="5545295"/>
            <a:chExt cx="950143" cy="884909"/>
          </a:xfrm>
        </p:grpSpPr>
        <p:sp>
          <p:nvSpPr>
            <p:cNvPr id="11" name="Explosion: 8 Points 10">
              <a:extLst>
                <a:ext uri="{FF2B5EF4-FFF2-40B4-BE49-F238E27FC236}">
                  <a16:creationId xmlns:a16="http://schemas.microsoft.com/office/drawing/2014/main" id="{9A496EE2-F6D4-46C9-BA43-7C176EDF2494}"/>
                </a:ext>
              </a:extLst>
            </p:cNvPr>
            <p:cNvSpPr/>
            <p:nvPr/>
          </p:nvSpPr>
          <p:spPr>
            <a:xfrm rot="743191">
              <a:off x="4565934" y="5545295"/>
              <a:ext cx="855666" cy="884909"/>
            </a:xfrm>
            <a:prstGeom prst="irregularSeal1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FC57E78-369D-4F20-9150-A2635F92C75D}"/>
                </a:ext>
              </a:extLst>
            </p:cNvPr>
            <p:cNvSpPr txBox="1"/>
            <p:nvPr/>
          </p:nvSpPr>
          <p:spPr>
            <a:xfrm rot="422751">
              <a:off x="4615150" y="5759562"/>
              <a:ext cx="900927" cy="358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rgbClr val="FF0000"/>
                  </a:solidFill>
                </a:rPr>
                <a:t>¡</a:t>
              </a:r>
              <a:r>
                <a:rPr lang="en-US" sz="2000" b="1" dirty="0" err="1">
                  <a:solidFill>
                    <a:srgbClr val="FF0000"/>
                  </a:solidFill>
                </a:rPr>
                <a:t>Ojo</a:t>
              </a:r>
              <a:r>
                <a:rPr lang="en-US" sz="2000" dirty="0">
                  <a:solidFill>
                    <a:srgbClr val="FF0000"/>
                  </a:solidFill>
                </a:rPr>
                <a:t>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4381426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821A746-FFE4-4210-8E09-4923C2E8E29E}"/>
              </a:ext>
            </a:extLst>
          </p:cNvPr>
          <p:cNvSpPr txBox="1"/>
          <p:nvPr/>
        </p:nvSpPr>
        <p:spPr>
          <a:xfrm>
            <a:off x="190500" y="244586"/>
            <a:ext cx="8610600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ts val="5000"/>
              </a:lnSpc>
              <a:defRPr sz="4800">
                <a:solidFill>
                  <a:srgbClr val="44546A"/>
                </a:solidFill>
                <a:latin typeface="Calibri" panose="020F0502020204030204"/>
              </a:defRPr>
            </a:lvl1pPr>
          </a:lstStyle>
          <a:p>
            <a:r>
              <a:rPr lang="en-US" dirty="0" err="1"/>
              <a:t>Regulación</a:t>
            </a:r>
            <a:r>
              <a:rPr lang="en-US" dirty="0"/>
              <a:t> </a:t>
            </a:r>
            <a:r>
              <a:rPr lang="en-US" dirty="0" err="1"/>
              <a:t>delineada</a:t>
            </a:r>
            <a:r>
              <a:rPr lang="en-US" dirty="0"/>
              <a:t> en </a:t>
            </a:r>
            <a:r>
              <a:rPr lang="en-US" dirty="0" err="1"/>
              <a:t>partes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134161"/>
            <a:ext cx="6851908" cy="5277911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6EDC51-B3BB-4569-8F3A-8155F97F5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70153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9704912-EADF-407B-A4E1-5892662D8678}"/>
              </a:ext>
            </a:extLst>
          </p:cNvPr>
          <p:cNvSpPr txBox="1"/>
          <p:nvPr/>
        </p:nvSpPr>
        <p:spPr>
          <a:xfrm>
            <a:off x="190500" y="141211"/>
            <a:ext cx="8610600" cy="1376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defRPr sz="4800">
                <a:solidFill>
                  <a:srgbClr val="44546A"/>
                </a:solidFill>
                <a:latin typeface="Calibri" panose="020F0502020204030204"/>
              </a:defRPr>
            </a:lvl1pPr>
          </a:lstStyle>
          <a:p>
            <a:pPr>
              <a:lnSpc>
                <a:spcPts val="5000"/>
              </a:lnSpc>
            </a:pPr>
            <a:r>
              <a:rPr lang="en-US" dirty="0"/>
              <a:t> </a:t>
            </a:r>
            <a:r>
              <a:rPr lang="en-US" dirty="0" err="1"/>
              <a:t>Definiciones</a:t>
            </a:r>
            <a:r>
              <a:rPr lang="en-US" dirty="0"/>
              <a:t> clave en el </a:t>
            </a:r>
            <a:r>
              <a:rPr lang="en-US" dirty="0" err="1"/>
              <a:t>reglamento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595" y="1518126"/>
            <a:ext cx="7396359" cy="475228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ED00297-1CC1-4845-81B5-B132B5B3B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7709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1566823"/>
            <a:ext cx="8610600" cy="142826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99" y="3429000"/>
            <a:ext cx="8610599" cy="180584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DEAFED4-E487-4ED9-A855-AB5841B1C7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56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15DD1A-941C-442F-BEF4-563241695342}"/>
              </a:ext>
            </a:extLst>
          </p:cNvPr>
          <p:cNvSpPr txBox="1"/>
          <p:nvPr/>
        </p:nvSpPr>
        <p:spPr>
          <a:xfrm>
            <a:off x="190500" y="141211"/>
            <a:ext cx="8610600" cy="1376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defRPr sz="4800">
                <a:solidFill>
                  <a:srgbClr val="44546A"/>
                </a:solidFill>
                <a:latin typeface="Calibri" panose="020F0502020204030204"/>
              </a:defRPr>
            </a:lvl1pPr>
          </a:lstStyle>
          <a:p>
            <a:pPr>
              <a:lnSpc>
                <a:spcPts val="5000"/>
              </a:lnSpc>
            </a:pPr>
            <a:r>
              <a:rPr lang="en-US" dirty="0"/>
              <a:t> </a:t>
            </a:r>
            <a:r>
              <a:rPr lang="en-US" dirty="0" err="1"/>
              <a:t>Definiciones</a:t>
            </a:r>
            <a:r>
              <a:rPr lang="en-US" dirty="0"/>
              <a:t> clave en el </a:t>
            </a:r>
            <a:r>
              <a:rPr lang="en-US" dirty="0" err="1"/>
              <a:t>reglamento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16330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032F29E-A159-4DB1-96D1-A69CCF93607D}"/>
              </a:ext>
            </a:extLst>
          </p:cNvPr>
          <p:cNvSpPr txBox="1"/>
          <p:nvPr/>
        </p:nvSpPr>
        <p:spPr>
          <a:xfrm>
            <a:off x="190501" y="123110"/>
            <a:ext cx="8610600" cy="7357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ts val="5000"/>
              </a:lnSpc>
              <a:defRPr sz="4800">
                <a:solidFill>
                  <a:srgbClr val="44546A"/>
                </a:solidFill>
                <a:latin typeface="Calibri" panose="020F0502020204030204"/>
              </a:defRPr>
            </a:lvl1pPr>
          </a:lstStyle>
          <a:p>
            <a:r>
              <a:rPr lang="en-US" dirty="0"/>
              <a:t>¿</a:t>
            </a:r>
            <a:r>
              <a:rPr lang="en-US" dirty="0" err="1"/>
              <a:t>Quién</a:t>
            </a:r>
            <a:r>
              <a:rPr lang="en-US" dirty="0"/>
              <a:t> debe </a:t>
            </a:r>
            <a:r>
              <a:rPr lang="en-US" dirty="0" err="1"/>
              <a:t>cumplir</a:t>
            </a:r>
            <a:r>
              <a:rPr lang="en-US" dirty="0"/>
              <a:t>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386823"/>
            <a:ext cx="8560805" cy="2042177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70BFBD1-B8B7-4EDA-AD64-200DE879B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61372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3F928D4-C2E4-45D6-9934-4190B64A6870}"/>
              </a:ext>
            </a:extLst>
          </p:cNvPr>
          <p:cNvSpPr txBox="1"/>
          <p:nvPr/>
        </p:nvSpPr>
        <p:spPr>
          <a:xfrm>
            <a:off x="419100" y="193120"/>
            <a:ext cx="8382000" cy="7357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ts val="5000"/>
              </a:lnSpc>
              <a:defRPr sz="4800">
                <a:solidFill>
                  <a:srgbClr val="44546A"/>
                </a:solidFill>
                <a:latin typeface="Calibri" panose="020F0502020204030204"/>
              </a:defRPr>
            </a:lvl1pPr>
          </a:lstStyle>
          <a:p>
            <a:r>
              <a:rPr lang="en-US" dirty="0" err="1"/>
              <a:t>Definir</a:t>
            </a:r>
            <a:r>
              <a:rPr lang="en-US" dirty="0"/>
              <a:t> el </a:t>
            </a:r>
            <a:r>
              <a:rPr lang="en-US" dirty="0" err="1"/>
              <a:t>procesamiento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1849377"/>
            <a:ext cx="8610600" cy="164324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0373127-A896-4B82-9169-6C5A17E7C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83072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41FD414-3538-443E-8F15-2D772D7F3219}"/>
              </a:ext>
            </a:extLst>
          </p:cNvPr>
          <p:cNvSpPr txBox="1"/>
          <p:nvPr/>
        </p:nvSpPr>
        <p:spPr>
          <a:xfrm>
            <a:off x="193711" y="114300"/>
            <a:ext cx="8607389" cy="7357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ts val="5000"/>
              </a:lnSpc>
              <a:defRPr sz="4800">
                <a:solidFill>
                  <a:srgbClr val="44546A"/>
                </a:solidFill>
                <a:latin typeface="Calibri" panose="020F0502020204030204"/>
              </a:defRPr>
            </a:lvl1pPr>
          </a:lstStyle>
          <a:p>
            <a:r>
              <a:rPr lang="en-US" dirty="0"/>
              <a:t> </a:t>
            </a:r>
            <a:r>
              <a:rPr lang="en-US" dirty="0" err="1"/>
              <a:t>Esta</a:t>
            </a:r>
            <a:r>
              <a:rPr lang="en-US" dirty="0"/>
              <a:t> </a:t>
            </a:r>
            <a:r>
              <a:rPr lang="en-US" dirty="0" err="1"/>
              <a:t>norma</a:t>
            </a:r>
            <a:r>
              <a:rPr lang="en-US" dirty="0"/>
              <a:t> no se </a:t>
            </a:r>
            <a:r>
              <a:rPr lang="en-US" dirty="0" err="1"/>
              <a:t>aplica</a:t>
            </a:r>
            <a:r>
              <a:rPr lang="en-US" dirty="0"/>
              <a:t> a: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711" y="1338214"/>
            <a:ext cx="8611649" cy="2687031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42CB6B-7622-4A54-B9E4-5249F9914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847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2503038"/>
            <a:ext cx="8653574" cy="2111164"/>
          </a:xfrm>
          <a:prstGeom prst="rect">
            <a:avLst/>
          </a:prstGeom>
        </p:spPr>
      </p:pic>
      <p:pic>
        <p:nvPicPr>
          <p:cNvPr id="11" name="Picture 5" descr="http://iamatvjunkie.typepad.com/.a/6a00d83451c17f69e20120a54c6aa4970b-800wi">
            <a:extLst>
              <a:ext uri="{FF2B5EF4-FFF2-40B4-BE49-F238E27FC236}">
                <a16:creationId xmlns:a16="http://schemas.microsoft.com/office/drawing/2014/main" id="{A8551214-2D76-4F15-991D-17EF2CE174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46"/>
          <a:stretch/>
        </p:blipFill>
        <p:spPr bwMode="auto">
          <a:xfrm>
            <a:off x="4592073" y="419100"/>
            <a:ext cx="3157416" cy="2682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7">
            <a:extLst>
              <a:ext uri="{FF2B5EF4-FFF2-40B4-BE49-F238E27FC236}">
                <a16:creationId xmlns:a16="http://schemas.microsoft.com/office/drawing/2014/main" id="{88AFF5FF-0986-4026-A952-395171BC67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2074" y="419100"/>
            <a:ext cx="1582484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 b="1">
                <a:solidFill>
                  <a:srgbClr val="23427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2800" b="1">
                <a:solidFill>
                  <a:srgbClr val="C00000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rgbClr val="182C4B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 b="1">
                <a:solidFill>
                  <a:srgbClr val="A5002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 b="1">
                <a:solidFill>
                  <a:srgbClr val="262626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1">
                <a:solidFill>
                  <a:srgbClr val="262626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1">
                <a:solidFill>
                  <a:srgbClr val="262626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1">
                <a:solidFill>
                  <a:srgbClr val="262626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1">
                <a:solidFill>
                  <a:srgbClr val="262626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C00000"/>
                </a:solidFill>
                <a:latin typeface="Comic Sans MS" panose="030F0702030302020204" pitchFamily="66" charset="0"/>
              </a:rPr>
              <a:t>¿</a:t>
            </a:r>
            <a:r>
              <a:rPr lang="en-US" altLang="en-US" sz="2400" dirty="0" err="1">
                <a:solidFill>
                  <a:srgbClr val="C00000"/>
                </a:solidFill>
                <a:latin typeface="Comic Sans MS" panose="030F0702030302020204" pitchFamily="66" charset="0"/>
              </a:rPr>
              <a:t>Cuando</a:t>
            </a:r>
            <a:r>
              <a:rPr lang="en-US" altLang="en-US" sz="2400" dirty="0">
                <a:solidFill>
                  <a:srgbClr val="C00000"/>
                </a:solidFill>
                <a:latin typeface="Comic Sans MS" panose="030F0702030302020204" pitchFamily="66" charset="0"/>
              </a:rPr>
              <a:t>?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80A723B-46EF-4BBB-BA5C-2D4675474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27004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1181887"/>
            <a:ext cx="8611795" cy="23255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C412A39-ACDA-485F-B9D9-B084C1C95220}"/>
              </a:ext>
            </a:extLst>
          </p:cNvPr>
          <p:cNvSpPr txBox="1"/>
          <p:nvPr/>
        </p:nvSpPr>
        <p:spPr>
          <a:xfrm>
            <a:off x="189305" y="163948"/>
            <a:ext cx="8611795" cy="7357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ts val="5000"/>
              </a:lnSpc>
              <a:defRPr sz="4800">
                <a:solidFill>
                  <a:srgbClr val="44546A"/>
                </a:solidFill>
                <a:latin typeface="Calibri" panose="020F0502020204030204"/>
              </a:defRPr>
            </a:lvl1pPr>
          </a:lstStyle>
          <a:p>
            <a:r>
              <a:rPr lang="es-ES" dirty="0"/>
              <a:t>El fundamento de la regulación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94E0BD-13FB-48BE-9053-A7F320A0DA07}"/>
              </a:ext>
            </a:extLst>
          </p:cNvPr>
          <p:cNvSpPr txBox="1"/>
          <p:nvPr/>
        </p:nvSpPr>
        <p:spPr>
          <a:xfrm>
            <a:off x="3756074" y="5270322"/>
            <a:ext cx="5045026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3600">
                <a:solidFill>
                  <a:srgbClr val="44546A"/>
                </a:solidFill>
                <a:latin typeface="Calibri"/>
                <a:ea typeface="+mj-ea"/>
                <a:cs typeface="Calibri"/>
              </a:defRPr>
            </a:lvl1pPr>
          </a:lstStyle>
          <a:p>
            <a:r>
              <a:rPr lang="en-US" dirty="0"/>
              <a:t>Copia de las BPM 117</a:t>
            </a:r>
          </a:p>
          <a:p>
            <a:r>
              <a:rPr lang="en-US" dirty="0" err="1"/>
              <a:t>en</a:t>
            </a:r>
            <a:r>
              <a:rPr lang="en-US" dirty="0"/>
              <a:t> el </a:t>
            </a:r>
            <a:r>
              <a:rPr lang="en-US" dirty="0" err="1"/>
              <a:t>apéndice</a:t>
            </a:r>
            <a:r>
              <a:rPr lang="en-US" dirty="0"/>
              <a:t> 3, </a:t>
            </a:r>
            <a:r>
              <a:rPr lang="en-US" dirty="0" err="1"/>
              <a:t>pág</a:t>
            </a:r>
            <a:r>
              <a:rPr lang="en-US" dirty="0"/>
              <a:t>. 235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45244">
            <a:off x="1382226" y="3803332"/>
            <a:ext cx="2629234" cy="220373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0FAEE42-94B3-427E-BB5D-5A456FEF0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03749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39A41A3-02D4-4455-8D7F-F02002F61831}"/>
              </a:ext>
            </a:extLst>
          </p:cNvPr>
          <p:cNvSpPr txBox="1"/>
          <p:nvPr/>
        </p:nvSpPr>
        <p:spPr>
          <a:xfrm>
            <a:off x="232604" y="114300"/>
            <a:ext cx="8568495" cy="20181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ts val="5000"/>
              </a:lnSpc>
              <a:defRPr/>
            </a:pPr>
            <a:r>
              <a:rPr lang="es-ES" sz="4800" dirty="0">
                <a:solidFill>
                  <a:srgbClr val="44546A"/>
                </a:solidFill>
                <a:latin typeface="Calibri" panose="020F0502020204030204"/>
              </a:rPr>
              <a:t>Determinación de si dichos peligros tienen </a:t>
            </a:r>
            <a:r>
              <a:rPr lang="en-US" sz="4800" dirty="0">
                <a:solidFill>
                  <a:srgbClr val="44546A"/>
                </a:solidFill>
                <a:latin typeface="Calibri" panose="020F0502020204030204"/>
              </a:rPr>
              <a:t>una </a:t>
            </a:r>
            <a:r>
              <a:rPr lang="en-US" sz="4800" dirty="0" err="1">
                <a:solidFill>
                  <a:srgbClr val="44546A"/>
                </a:solidFill>
                <a:latin typeface="Calibri" panose="020F0502020204030204"/>
              </a:rPr>
              <a:t>probabilidad</a:t>
            </a:r>
            <a:r>
              <a:rPr lang="en-US" sz="4800" dirty="0">
                <a:solidFill>
                  <a:srgbClr val="44546A"/>
                </a:solidFill>
                <a:latin typeface="Calibri" panose="020F0502020204030204"/>
              </a:rPr>
              <a:t> </a:t>
            </a:r>
            <a:r>
              <a:rPr lang="en-US" sz="4800" dirty="0" err="1">
                <a:solidFill>
                  <a:srgbClr val="44546A"/>
                </a:solidFill>
                <a:latin typeface="Calibri" panose="020F0502020204030204"/>
              </a:rPr>
              <a:t>razonable</a:t>
            </a:r>
            <a:r>
              <a:rPr lang="en-US" sz="4800" dirty="0">
                <a:solidFill>
                  <a:srgbClr val="44546A"/>
                </a:solidFill>
                <a:latin typeface="Calibri" panose="020F0502020204030204"/>
              </a:rPr>
              <a:t> de </a:t>
            </a:r>
            <a:r>
              <a:rPr lang="en-US" sz="4800" dirty="0" err="1">
                <a:solidFill>
                  <a:srgbClr val="44546A"/>
                </a:solidFill>
                <a:latin typeface="Calibri" panose="020F0502020204030204"/>
              </a:rPr>
              <a:t>ocurrir</a:t>
            </a:r>
            <a:endParaRPr lang="en-US" sz="4800" b="0" i="0" u="none" strike="noStrike" kern="1200" cap="none" spc="0" baseline="0" noProof="0" dirty="0">
              <a:solidFill>
                <a:srgbClr val="44546A"/>
              </a:solidFill>
              <a:latin typeface="Calibri" panose="020F0502020204030204"/>
              <a:cs typeface="Calibri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2132417"/>
            <a:ext cx="8419761" cy="17481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52" y="4150534"/>
            <a:ext cx="8070547" cy="174810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0C0FFCA-F552-4EF4-8EE1-E7AC90020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03442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98B73E6-8547-4F6B-BA5F-C0FF8C19A133}"/>
              </a:ext>
            </a:extLst>
          </p:cNvPr>
          <p:cNvSpPr txBox="1"/>
          <p:nvPr/>
        </p:nvSpPr>
        <p:spPr>
          <a:xfrm>
            <a:off x="190500" y="195774"/>
            <a:ext cx="8610600" cy="7357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ts val="5000"/>
              </a:lnSpc>
              <a:defRPr sz="4800">
                <a:solidFill>
                  <a:srgbClr val="44546A"/>
                </a:solidFill>
                <a:latin typeface="Calibri" panose="020F0502020204030204"/>
              </a:defRPr>
            </a:lvl1pPr>
          </a:lstStyle>
          <a:p>
            <a:r>
              <a:rPr lang="en-US" dirty="0"/>
              <a:t>Plan HACCP por </a:t>
            </a:r>
            <a:r>
              <a:rPr lang="en-US" dirty="0" err="1"/>
              <a:t>escrito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98" y="931488"/>
            <a:ext cx="8218803" cy="3226293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293E5F7-62F6-4616-9093-BE791498A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62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BC8163C-8C29-4650-AC16-8534949A29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8292">
            <a:off x="5688448" y="4154617"/>
            <a:ext cx="2926080" cy="1991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83001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C438054-7628-4316-80BA-9A46979DBAFC}"/>
              </a:ext>
            </a:extLst>
          </p:cNvPr>
          <p:cNvSpPr txBox="1"/>
          <p:nvPr/>
        </p:nvSpPr>
        <p:spPr>
          <a:xfrm>
            <a:off x="193593" y="155067"/>
            <a:ext cx="8607507" cy="7357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ts val="5000"/>
              </a:lnSpc>
              <a:defRPr sz="4800">
                <a:solidFill>
                  <a:srgbClr val="44546A"/>
                </a:solidFill>
                <a:latin typeface="Calibri" panose="020F0502020204030204"/>
              </a:defRPr>
            </a:lvl1pPr>
          </a:lstStyle>
          <a:p>
            <a:r>
              <a:rPr lang="en-US" dirty="0"/>
              <a:t>El plan HACCP ‘</a:t>
            </a:r>
            <a:r>
              <a:rPr lang="en-US" dirty="0" err="1"/>
              <a:t>deberá</a:t>
            </a:r>
            <a:r>
              <a:rPr lang="en-US" dirty="0"/>
              <a:t>’ </a:t>
            </a:r>
            <a:r>
              <a:rPr lang="en-US" dirty="0" err="1"/>
              <a:t>indicar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593" y="1251324"/>
            <a:ext cx="8607507" cy="349064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526F7A7-2DF4-49E2-8F0A-CEFF7B4FA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47411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D6502AB-B297-4873-96D7-7CF11E2D58F3}"/>
              </a:ext>
            </a:extLst>
          </p:cNvPr>
          <p:cNvSpPr txBox="1"/>
          <p:nvPr/>
        </p:nvSpPr>
        <p:spPr>
          <a:xfrm>
            <a:off x="186005" y="114300"/>
            <a:ext cx="8957995" cy="1376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ts val="5000"/>
              </a:lnSpc>
              <a:defRPr sz="4800">
                <a:solidFill>
                  <a:srgbClr val="44546A"/>
                </a:solidFill>
                <a:latin typeface="Calibri" panose="020F0502020204030204"/>
              </a:defRPr>
            </a:lvl1pPr>
          </a:lstStyle>
          <a:p>
            <a:r>
              <a:rPr lang="en-US" dirty="0"/>
              <a:t>El plan HACCP ‘</a:t>
            </a:r>
            <a:r>
              <a:rPr lang="en-US" dirty="0" err="1"/>
              <a:t>deberá</a:t>
            </a:r>
            <a:r>
              <a:rPr lang="en-US" dirty="0"/>
              <a:t>’ </a:t>
            </a:r>
            <a:r>
              <a:rPr lang="en-US" dirty="0" err="1"/>
              <a:t>estar</a:t>
            </a:r>
            <a:r>
              <a:rPr lang="en-US" dirty="0"/>
              <a:t> </a:t>
            </a:r>
          </a:p>
          <a:p>
            <a:r>
              <a:rPr lang="en-US" dirty="0" err="1"/>
              <a:t>firmado</a:t>
            </a:r>
            <a:r>
              <a:rPr lang="en-US" dirty="0"/>
              <a:t> y </a:t>
            </a:r>
            <a:r>
              <a:rPr lang="en-US" dirty="0" err="1"/>
              <a:t>fechado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005" y="1561328"/>
            <a:ext cx="8651588" cy="3376431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AB2BF18-9BB8-4EB2-97A7-5BE7A868B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81274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1953594"/>
            <a:ext cx="8610600" cy="151178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FCA10C-562D-498F-8A80-E0591F47DBA4}"/>
              </a:ext>
            </a:extLst>
          </p:cNvPr>
          <p:cNvSpPr txBox="1"/>
          <p:nvPr/>
        </p:nvSpPr>
        <p:spPr>
          <a:xfrm>
            <a:off x="190500" y="128481"/>
            <a:ext cx="8610600" cy="20181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ts val="5000"/>
              </a:lnSpc>
              <a:defRPr sz="4800">
                <a:solidFill>
                  <a:srgbClr val="44546A"/>
                </a:solidFill>
                <a:latin typeface="Calibri" panose="020F0502020204030204"/>
              </a:defRPr>
            </a:lvl1pPr>
          </a:lstStyle>
          <a:p>
            <a:r>
              <a:rPr lang="en-US" dirty="0"/>
              <a:t>Consideraciones especiales
para </a:t>
            </a:r>
            <a:r>
              <a:rPr lang="en-US" dirty="0" err="1"/>
              <a:t>procesadores</a:t>
            </a:r>
            <a:r>
              <a:rPr lang="en-US" dirty="0"/>
              <a:t> de </a:t>
            </a:r>
            <a:r>
              <a:rPr lang="en-US" dirty="0" err="1"/>
              <a:t>mariscos</a:t>
            </a:r>
            <a:r>
              <a:rPr lang="en-US" dirty="0"/>
              <a:t> </a:t>
            </a:r>
            <a:r>
              <a:rPr lang="en-US" dirty="0" err="1"/>
              <a:t>enlatadas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81A8556-BBBB-4318-8F25-0465FD9642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65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64EE738-DA18-4EED-9CFF-0B54C98782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1339" y="3274255"/>
            <a:ext cx="2403751" cy="2521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13685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279168C-70BC-4936-80DE-CCB9768E3211}"/>
              </a:ext>
            </a:extLst>
          </p:cNvPr>
          <p:cNvSpPr txBox="1"/>
          <p:nvPr/>
        </p:nvSpPr>
        <p:spPr>
          <a:xfrm>
            <a:off x="189298" y="127875"/>
            <a:ext cx="8611802" cy="7357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ts val="5000"/>
              </a:lnSpc>
              <a:defRPr sz="4800">
                <a:solidFill>
                  <a:srgbClr val="44546A"/>
                </a:solidFill>
                <a:latin typeface="Calibri" panose="020F0502020204030204"/>
              </a:defRPr>
            </a:lvl1pPr>
          </a:lstStyle>
          <a:p>
            <a:r>
              <a:rPr lang="en-US" dirty="0"/>
              <a:t>¿</a:t>
            </a:r>
            <a:r>
              <a:rPr lang="en-US" dirty="0" err="1"/>
              <a:t>Controles</a:t>
            </a:r>
            <a:r>
              <a:rPr lang="en-US" dirty="0"/>
              <a:t> </a:t>
            </a:r>
            <a:r>
              <a:rPr lang="en-US" dirty="0" err="1"/>
              <a:t>sanitarios</a:t>
            </a:r>
            <a:r>
              <a:rPr lang="en-US" dirty="0"/>
              <a:t> o HACCP?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98" y="1578059"/>
            <a:ext cx="8611802" cy="138873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D9B9B82-D97F-483B-9C14-E2B3363C55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66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3FB76B-6B01-4C9E-A893-03BCCCF129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914846">
            <a:off x="5849732" y="2427362"/>
            <a:ext cx="3273836" cy="3401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70507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D54CA9D-44D3-41E9-ADF0-96C57084FF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9326" y="2381995"/>
            <a:ext cx="3048624" cy="372197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419100"/>
            <a:ext cx="8715568" cy="1761392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76790FC-7B8C-4ED2-90C0-1E635EE08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21483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59E3A74-222B-468B-88CB-101EC2B66DD3}"/>
              </a:ext>
            </a:extLst>
          </p:cNvPr>
          <p:cNvSpPr txBox="1"/>
          <p:nvPr/>
        </p:nvSpPr>
        <p:spPr>
          <a:xfrm>
            <a:off x="418962" y="114300"/>
            <a:ext cx="8382138" cy="1376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ts val="5000"/>
              </a:lnSpc>
              <a:defRPr sz="4800">
                <a:solidFill>
                  <a:srgbClr val="44546A"/>
                </a:solidFill>
                <a:latin typeface="Calibri" panose="020F0502020204030204"/>
              </a:defRPr>
            </a:lvl1pPr>
          </a:lstStyle>
          <a:p>
            <a:r>
              <a:rPr lang="en-US" dirty="0"/>
              <a:t> El </a:t>
            </a:r>
            <a:r>
              <a:rPr lang="en-US" dirty="0" err="1"/>
              <a:t>procesador</a:t>
            </a:r>
            <a:r>
              <a:rPr lang="en-US" dirty="0"/>
              <a:t> ‘</a:t>
            </a:r>
            <a:r>
              <a:rPr lang="en-US" dirty="0" err="1"/>
              <a:t>deberá’tomar</a:t>
            </a:r>
            <a:r>
              <a:rPr lang="en-US" dirty="0"/>
              <a:t> </a:t>
            </a:r>
          </a:p>
          <a:p>
            <a:r>
              <a:rPr lang="en-US" dirty="0"/>
              <a:t>‘</a:t>
            </a:r>
            <a:r>
              <a:rPr lang="en-US" dirty="0" err="1"/>
              <a:t>medidas</a:t>
            </a:r>
            <a:r>
              <a:rPr lang="en-US" dirty="0"/>
              <a:t> </a:t>
            </a:r>
            <a:r>
              <a:rPr lang="en-US" dirty="0" err="1"/>
              <a:t>correctivas</a:t>
            </a:r>
            <a:r>
              <a:rPr lang="en-US" dirty="0"/>
              <a:t>'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1408913"/>
            <a:ext cx="8311955" cy="18303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814" y="3429000"/>
            <a:ext cx="7853432" cy="2949716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6DF676F-00FB-456D-80E0-DF87C24B3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02981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B525320-11C6-4433-A9D1-37341E8C3FAC}"/>
              </a:ext>
            </a:extLst>
          </p:cNvPr>
          <p:cNvSpPr txBox="1"/>
          <p:nvPr/>
        </p:nvSpPr>
        <p:spPr>
          <a:xfrm>
            <a:off x="190501" y="114300"/>
            <a:ext cx="8610600" cy="7357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ts val="5000"/>
              </a:lnSpc>
              <a:defRPr sz="4800">
                <a:solidFill>
                  <a:srgbClr val="44546A"/>
                </a:solidFill>
                <a:latin typeface="Calibri" panose="020F0502020204030204"/>
              </a:defRPr>
            </a:lvl1pPr>
          </a:lstStyle>
          <a:p>
            <a:r>
              <a:rPr lang="en-US" dirty="0"/>
              <a:t> Se </a:t>
            </a:r>
            <a:r>
              <a:rPr lang="en-US" dirty="0" err="1"/>
              <a:t>requieren</a:t>
            </a:r>
            <a:r>
              <a:rPr lang="en-US" dirty="0"/>
              <a:t> </a:t>
            </a:r>
            <a:r>
              <a:rPr lang="en-US" dirty="0" err="1"/>
              <a:t>verificaciones</a:t>
            </a:r>
            <a:r>
              <a:rPr lang="en-US" dirty="0"/>
              <a:t>…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944330"/>
            <a:ext cx="8233544" cy="232550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983D97A-DDDD-4796-862D-2446054B8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69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C9AF61-CF6E-4945-9B5C-41B365233B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3517825"/>
            <a:ext cx="8382000" cy="239485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C264B19-6C70-45AF-B90F-F0EF237D2E62}"/>
              </a:ext>
            </a:extLst>
          </p:cNvPr>
          <p:cNvSpPr/>
          <p:nvPr/>
        </p:nvSpPr>
        <p:spPr>
          <a:xfrm>
            <a:off x="913221" y="4400494"/>
            <a:ext cx="4629450" cy="340318"/>
          </a:xfrm>
          <a:prstGeom prst="rect">
            <a:avLst/>
          </a:prstGeom>
          <a:solidFill>
            <a:srgbClr val="FFFF00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26050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68" y="2537647"/>
            <a:ext cx="8285720" cy="1676119"/>
          </a:xfrm>
          <a:prstGeom prst="rect">
            <a:avLst/>
          </a:prstGeom>
        </p:spPr>
      </p:pic>
      <p:pic>
        <p:nvPicPr>
          <p:cNvPr id="12" name="Picture 5" descr="http://iamatvjunkie.typepad.com/.a/6a00d83451c17f69e20120a54c6aa4970b-800wi">
            <a:extLst>
              <a:ext uri="{FF2B5EF4-FFF2-40B4-BE49-F238E27FC236}">
                <a16:creationId xmlns:a16="http://schemas.microsoft.com/office/drawing/2014/main" id="{CABD6E2C-3A4F-42E6-9EB8-5F02ADCF9D1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84"/>
          <a:stretch/>
        </p:blipFill>
        <p:spPr bwMode="auto">
          <a:xfrm>
            <a:off x="4572000" y="419100"/>
            <a:ext cx="3157416" cy="2672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6">
            <a:extLst>
              <a:ext uri="{FF2B5EF4-FFF2-40B4-BE49-F238E27FC236}">
                <a16:creationId xmlns:a16="http://schemas.microsoft.com/office/drawing/2014/main" id="{73C82326-187B-471E-9B01-740037F0C0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0" y="426881"/>
            <a:ext cx="1442301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 b="1">
                <a:solidFill>
                  <a:srgbClr val="23427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2800" b="1">
                <a:solidFill>
                  <a:srgbClr val="C00000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rgbClr val="182C4B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 b="1">
                <a:solidFill>
                  <a:srgbClr val="A5002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 b="1">
                <a:solidFill>
                  <a:srgbClr val="262626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1">
                <a:solidFill>
                  <a:srgbClr val="262626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1">
                <a:solidFill>
                  <a:srgbClr val="262626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1">
                <a:solidFill>
                  <a:srgbClr val="262626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1">
                <a:solidFill>
                  <a:srgbClr val="262626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C00000"/>
                </a:solidFill>
                <a:latin typeface="Comic Sans MS" panose="030F0702030302020204" pitchFamily="66" charset="0"/>
              </a:rPr>
              <a:t>¿</a:t>
            </a:r>
            <a:r>
              <a:rPr lang="en-US" altLang="en-US" sz="2400" dirty="0" err="1">
                <a:solidFill>
                  <a:srgbClr val="C00000"/>
                </a:solidFill>
                <a:latin typeface="Comic Sans MS" panose="030F0702030302020204" pitchFamily="66" charset="0"/>
              </a:rPr>
              <a:t>Quien</a:t>
            </a:r>
            <a:r>
              <a:rPr lang="en-US" altLang="en-US" sz="2400" dirty="0">
                <a:solidFill>
                  <a:srgbClr val="C00000"/>
                </a:solidFill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CE87D2F-1B1F-4232-BCE6-E78451C2D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05035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1211615"/>
            <a:ext cx="8680906" cy="32056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3C469C8-CBBB-4ECC-A442-4DC57C44C266}"/>
              </a:ext>
            </a:extLst>
          </p:cNvPr>
          <p:cNvSpPr txBox="1"/>
          <p:nvPr/>
        </p:nvSpPr>
        <p:spPr>
          <a:xfrm>
            <a:off x="190500" y="114300"/>
            <a:ext cx="8609138" cy="7357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ts val="5000"/>
              </a:lnSpc>
              <a:defRPr sz="4800">
                <a:solidFill>
                  <a:srgbClr val="44546A"/>
                </a:solidFill>
                <a:latin typeface="Calibri" panose="020F0502020204030204"/>
              </a:defRPr>
            </a:lvl1pPr>
          </a:lstStyle>
          <a:p>
            <a:r>
              <a:rPr lang="en-US" dirty="0" err="1"/>
              <a:t>Registros</a:t>
            </a:r>
            <a:r>
              <a:rPr lang="en-US" dirty="0"/>
              <a:t> </a:t>
            </a:r>
            <a:r>
              <a:rPr lang="en-US" dirty="0" err="1"/>
              <a:t>requeridos</a:t>
            </a:r>
            <a:r>
              <a:rPr lang="en-US" dirty="0"/>
              <a:t>…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416E1BC-EFE1-4835-A3E0-08A3338C3D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406664" flipH="1">
            <a:off x="5711011" y="1757598"/>
            <a:ext cx="2463830" cy="2570057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D795D4D-E226-4849-87C2-471AE8E9EF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1026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1714731"/>
            <a:ext cx="8859846" cy="273065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2F91949-0977-4E19-ADF6-F57785FC4B5B}"/>
              </a:ext>
            </a:extLst>
          </p:cNvPr>
          <p:cNvSpPr txBox="1"/>
          <p:nvPr/>
        </p:nvSpPr>
        <p:spPr>
          <a:xfrm>
            <a:off x="190500" y="114300"/>
            <a:ext cx="8610600" cy="1376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ts val="5000"/>
              </a:lnSpc>
              <a:defRPr sz="4800">
                <a:solidFill>
                  <a:srgbClr val="44546A"/>
                </a:solidFill>
                <a:latin typeface="Calibri" panose="020F0502020204030204"/>
              </a:defRPr>
            </a:lvl1pPr>
          </a:lstStyle>
          <a:p>
            <a:r>
              <a:rPr lang="en-US" dirty="0" err="1"/>
              <a:t>Información</a:t>
            </a:r>
            <a:r>
              <a:rPr lang="en-US" dirty="0"/>
              <a:t> </a:t>
            </a:r>
            <a:r>
              <a:rPr lang="en-US" dirty="0" err="1"/>
              <a:t>obligatoria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cada</a:t>
            </a:r>
            <a:r>
              <a:rPr lang="en-US" dirty="0"/>
              <a:t> </a:t>
            </a:r>
            <a:r>
              <a:rPr lang="en-US" dirty="0" err="1"/>
              <a:t>registro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3B2F243-C86B-4F52-88F2-4F38A5BAF5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6897" y="1234021"/>
            <a:ext cx="2596603" cy="2698146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8B0226B-6081-454F-844E-F4F4D6228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1318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4C00A8A-96DE-4A98-BC22-C2D25CC6BBDF}"/>
              </a:ext>
            </a:extLst>
          </p:cNvPr>
          <p:cNvSpPr txBox="1"/>
          <p:nvPr/>
        </p:nvSpPr>
        <p:spPr>
          <a:xfrm>
            <a:off x="187701" y="114300"/>
            <a:ext cx="8613399" cy="1376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ts val="5000"/>
              </a:lnSpc>
              <a:defRPr sz="4800">
                <a:solidFill>
                  <a:srgbClr val="44546A"/>
                </a:solidFill>
                <a:latin typeface="Calibri" panose="020F0502020204030204"/>
              </a:defRPr>
            </a:lvl1pPr>
          </a:lstStyle>
          <a:p>
            <a:r>
              <a:rPr lang="en-US" dirty="0" err="1"/>
              <a:t>Registro</a:t>
            </a:r>
            <a:r>
              <a:rPr lang="en-US" dirty="0"/>
              <a:t> de </a:t>
            </a:r>
            <a:r>
              <a:rPr lang="en-US" dirty="0" err="1"/>
              <a:t>revisiones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y </a:t>
            </a:r>
            <a:r>
              <a:rPr lang="en-US" dirty="0" err="1"/>
              <a:t>retención</a:t>
            </a:r>
            <a:r>
              <a:rPr lang="en-US" dirty="0"/>
              <a:t>…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01" y="1143699"/>
            <a:ext cx="8610600" cy="23558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3691084"/>
            <a:ext cx="8549729" cy="2023217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51CA86E-18F6-4053-8A72-EC0BA1163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21439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1976712"/>
            <a:ext cx="8648701" cy="196224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04448D6-169E-402D-B698-DE248E1B88C0}"/>
              </a:ext>
            </a:extLst>
          </p:cNvPr>
          <p:cNvSpPr txBox="1"/>
          <p:nvPr/>
        </p:nvSpPr>
        <p:spPr>
          <a:xfrm>
            <a:off x="190500" y="146170"/>
            <a:ext cx="8648701" cy="7357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ts val="5000"/>
              </a:lnSpc>
              <a:defRPr sz="4800">
                <a:solidFill>
                  <a:srgbClr val="44546A"/>
                </a:solidFill>
                <a:latin typeface="Calibri" panose="020F0502020204030204"/>
              </a:defRPr>
            </a:lvl1pPr>
          </a:lstStyle>
          <a:p>
            <a:r>
              <a:rPr lang="en-US" dirty="0"/>
              <a:t>¿</a:t>
            </a:r>
            <a:r>
              <a:rPr lang="en-US" dirty="0" err="1"/>
              <a:t>Porque</a:t>
            </a:r>
            <a:r>
              <a:rPr lang="en-US" dirty="0"/>
              <a:t> </a:t>
            </a:r>
            <a:r>
              <a:rPr lang="en-US" dirty="0" err="1"/>
              <a:t>capacitación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HACCP?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F774A04-B15A-467B-B5D9-4E209C3F22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43700" y="3733808"/>
            <a:ext cx="2057400" cy="237108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54EAB78-589F-493F-94D3-3BFF3650C8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73</a:t>
            </a:fld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8CDC0A6-4B0C-4377-AA4F-5B4C44C4CE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8527" y="875083"/>
            <a:ext cx="1341240" cy="2898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29396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99" y="1470070"/>
            <a:ext cx="8815023" cy="226888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6F9DCDB-098B-44E0-817E-DACE65BDC81F}"/>
              </a:ext>
            </a:extLst>
          </p:cNvPr>
          <p:cNvSpPr txBox="1"/>
          <p:nvPr/>
        </p:nvSpPr>
        <p:spPr>
          <a:xfrm>
            <a:off x="190501" y="138039"/>
            <a:ext cx="8648700" cy="13320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ts val="4800"/>
              </a:lnSpc>
              <a:defRPr/>
            </a:pPr>
            <a:r>
              <a:rPr lang="en-US" sz="4800" dirty="0">
                <a:solidFill>
                  <a:srgbClr val="44546A"/>
                </a:solidFill>
                <a:latin typeface="Calibri" panose="020F0502020204030204"/>
              </a:rPr>
              <a:t> 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SCP – </a:t>
            </a:r>
            <a:r>
              <a:rPr lang="en-US" sz="4800" dirty="0" err="1">
                <a:solidFill>
                  <a:srgbClr val="44546A"/>
                </a:solidFill>
                <a:latin typeface="Calibri"/>
                <a:cs typeface="Calibri"/>
              </a:rPr>
              <a:t>Procedimientos</a:t>
            </a:r>
            <a:r>
              <a:rPr lang="en-US" sz="4800" dirty="0">
                <a:solidFill>
                  <a:srgbClr val="44546A"/>
                </a:solidFill>
                <a:latin typeface="Calibri"/>
                <a:cs typeface="Calibri"/>
              </a:rPr>
              <a:t> de Control de Saneamiento</a:t>
            </a:r>
            <a:endParaRPr lang="en-US" sz="4800" dirty="0">
              <a:cs typeface="Calibri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64DEDD3E-7927-4CDD-9674-438C93633D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7529" y="3811135"/>
            <a:ext cx="2767499" cy="2587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E131CB63-F9BB-4201-9AD7-28FD6384A5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899" y="3811134"/>
            <a:ext cx="2414385" cy="2587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CE93B42-6418-4A5B-8FA9-7FD088B40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89108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D826151-0AC2-40E9-A986-8D4FC79CCDCC}"/>
              </a:ext>
            </a:extLst>
          </p:cNvPr>
          <p:cNvSpPr txBox="1"/>
          <p:nvPr/>
        </p:nvSpPr>
        <p:spPr>
          <a:xfrm>
            <a:off x="190500" y="199250"/>
            <a:ext cx="8610600" cy="71647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ts val="4800"/>
              </a:lnSpc>
              <a:defRPr sz="4800">
                <a:solidFill>
                  <a:srgbClr val="44546A"/>
                </a:solidFill>
                <a:latin typeface="Calibri" panose="020F0502020204030204"/>
              </a:defRPr>
            </a:lvl1pPr>
          </a:lstStyle>
          <a:p>
            <a:r>
              <a:rPr lang="en-US" dirty="0"/>
              <a:t>8 </a:t>
            </a:r>
            <a:r>
              <a:rPr lang="en-US" dirty="0" err="1"/>
              <a:t>áreas</a:t>
            </a:r>
            <a:r>
              <a:rPr lang="en-US" dirty="0"/>
              <a:t> clave de </a:t>
            </a:r>
            <a:r>
              <a:rPr lang="en-US" dirty="0" err="1"/>
              <a:t>saneamiento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1242060"/>
            <a:ext cx="8610600" cy="3602142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7596DF6-795E-4E0C-A56D-7071A9800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3076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99" y="1262518"/>
            <a:ext cx="8610600" cy="20129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98" y="3428999"/>
            <a:ext cx="8610601" cy="2380433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764F980-9903-429E-AF61-6311D56AE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76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45D12C-9141-46D9-93E4-DFA60A5491D4}"/>
              </a:ext>
            </a:extLst>
          </p:cNvPr>
          <p:cNvSpPr txBox="1"/>
          <p:nvPr/>
        </p:nvSpPr>
        <p:spPr>
          <a:xfrm>
            <a:off x="190501" y="114300"/>
            <a:ext cx="8648700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HACCP </a:t>
            </a:r>
            <a:r>
              <a:rPr lang="en-US" sz="4800" dirty="0">
                <a:solidFill>
                  <a:schemeClr val="tx2"/>
                </a:solidFill>
                <a:latin typeface="Calibri" panose="020F0502020204030204"/>
              </a:rPr>
              <a:t>y </a:t>
            </a:r>
            <a:r>
              <a:rPr lang="en-US" sz="4800" dirty="0" err="1">
                <a:solidFill>
                  <a:schemeClr val="tx2"/>
                </a:solidFill>
                <a:latin typeface="Calibri" panose="020F0502020204030204"/>
              </a:rPr>
              <a:t>mariscos</a:t>
            </a:r>
            <a:r>
              <a:rPr lang="en-US" sz="4800" dirty="0">
                <a:solidFill>
                  <a:schemeClr val="tx2"/>
                </a:solidFill>
                <a:latin typeface="Calibri" panose="020F0502020204030204"/>
              </a:rPr>
              <a:t> </a:t>
            </a:r>
            <a:r>
              <a:rPr lang="en-US" sz="4800" dirty="0" err="1">
                <a:solidFill>
                  <a:schemeClr val="tx2"/>
                </a:solidFill>
                <a:latin typeface="Calibri" panose="020F0502020204030204"/>
              </a:rPr>
              <a:t>importados</a:t>
            </a:r>
            <a:endParaRPr lang="en-US" sz="4800" dirty="0">
              <a:solidFill>
                <a:schemeClr val="tx2"/>
              </a:solidFill>
              <a:latin typeface="Calibri" panose="020F0502020204030204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758549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2EDEAD7-FCA2-4B5B-9C96-B344F3A91B4C}"/>
              </a:ext>
            </a:extLst>
          </p:cNvPr>
          <p:cNvSpPr txBox="1"/>
          <p:nvPr/>
        </p:nvSpPr>
        <p:spPr>
          <a:xfrm>
            <a:off x="190501" y="114300"/>
            <a:ext cx="8648700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HACCP </a:t>
            </a:r>
            <a:r>
              <a:rPr lang="en-US" sz="4800" dirty="0">
                <a:solidFill>
                  <a:schemeClr val="tx2"/>
                </a:solidFill>
                <a:latin typeface="Calibri" panose="020F0502020204030204"/>
              </a:rPr>
              <a:t>y </a:t>
            </a:r>
            <a:r>
              <a:rPr lang="en-US" sz="4800" dirty="0" err="1">
                <a:solidFill>
                  <a:schemeClr val="tx2"/>
                </a:solidFill>
                <a:latin typeface="Calibri" panose="020F0502020204030204"/>
              </a:rPr>
              <a:t>mariscos</a:t>
            </a:r>
            <a:r>
              <a:rPr lang="en-US" sz="4800" dirty="0">
                <a:solidFill>
                  <a:schemeClr val="tx2"/>
                </a:solidFill>
                <a:latin typeface="Calibri" panose="020F0502020204030204"/>
              </a:rPr>
              <a:t> </a:t>
            </a:r>
            <a:r>
              <a:rPr lang="en-US" sz="4800" dirty="0" err="1">
                <a:solidFill>
                  <a:schemeClr val="tx2"/>
                </a:solidFill>
                <a:latin typeface="Calibri" panose="020F0502020204030204"/>
              </a:rPr>
              <a:t>importados</a:t>
            </a:r>
            <a:endParaRPr lang="en-US" sz="4800" dirty="0">
              <a:solidFill>
                <a:schemeClr val="tx2"/>
              </a:solidFill>
              <a:latin typeface="Calibri" panose="020F0502020204030204"/>
              <a:cs typeface="Calibri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1113601"/>
            <a:ext cx="8610600" cy="4309403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0E10BE8-64D2-467B-BFA9-65FE13938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83094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026BF7D-A02D-43CC-BEEC-1F15B08279E1}"/>
              </a:ext>
            </a:extLst>
          </p:cNvPr>
          <p:cNvSpPr txBox="1"/>
          <p:nvPr/>
        </p:nvSpPr>
        <p:spPr>
          <a:xfrm>
            <a:off x="190500" y="114300"/>
            <a:ext cx="8648700" cy="1376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ts val="5000"/>
              </a:lnSpc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HACCP </a:t>
            </a:r>
            <a:r>
              <a:rPr lang="en-US" sz="4800" dirty="0">
                <a:solidFill>
                  <a:schemeClr val="tx2"/>
                </a:solidFill>
                <a:latin typeface="Calibri" panose="020F0502020204030204"/>
              </a:rPr>
              <a:t>y </a:t>
            </a:r>
            <a:r>
              <a:rPr lang="en-US" sz="4800" dirty="0" err="1">
                <a:solidFill>
                  <a:schemeClr val="tx2"/>
                </a:solidFill>
                <a:latin typeface="Calibri" panose="020F0502020204030204"/>
              </a:rPr>
              <a:t>productos</a:t>
            </a:r>
            <a:r>
              <a:rPr lang="en-US" sz="4800" dirty="0">
                <a:solidFill>
                  <a:schemeClr val="tx2"/>
                </a:solidFill>
                <a:latin typeface="Calibri" panose="020F0502020204030204"/>
              </a:rPr>
              <a:t> </a:t>
            </a:r>
            <a:r>
              <a:rPr lang="en-US" sz="4800" dirty="0" err="1">
                <a:solidFill>
                  <a:schemeClr val="tx2"/>
                </a:solidFill>
                <a:latin typeface="Calibri" panose="020F0502020204030204"/>
              </a:rPr>
              <a:t>piscícolas</a:t>
            </a:r>
            <a:r>
              <a:rPr lang="en-US" sz="4800" dirty="0">
                <a:solidFill>
                  <a:schemeClr val="tx2"/>
                </a:solidFill>
                <a:latin typeface="Calibri" panose="020F0502020204030204"/>
              </a:rPr>
              <a:t> </a:t>
            </a:r>
            <a:r>
              <a:rPr lang="en-US" sz="4800" dirty="0" err="1">
                <a:solidFill>
                  <a:schemeClr val="tx2"/>
                </a:solidFill>
                <a:latin typeface="Calibri" panose="020F0502020204030204"/>
              </a:rPr>
              <a:t>ahumados</a:t>
            </a:r>
            <a:endParaRPr lang="en-US" sz="4800" dirty="0">
              <a:solidFill>
                <a:schemeClr val="tx2"/>
              </a:solidFill>
              <a:latin typeface="Calibri" panose="020F050202020403020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1551548"/>
            <a:ext cx="8687869" cy="3006383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DC93E92-8061-4A13-83F1-294208E41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79226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159" y="1091800"/>
            <a:ext cx="8632641" cy="3184778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953839C-ED4C-4D7A-8C08-C940CB7FA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79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D207CB-09CE-457C-B65B-6A859DF417A2}"/>
              </a:ext>
            </a:extLst>
          </p:cNvPr>
          <p:cNvSpPr txBox="1"/>
          <p:nvPr/>
        </p:nvSpPr>
        <p:spPr>
          <a:xfrm>
            <a:off x="222160" y="114300"/>
            <a:ext cx="8617040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ts val="5000"/>
              </a:lnSpc>
              <a:defRPr kumimoji="0" sz="4800" b="0" i="0" u="none" strike="noStrike" cap="none" spc="0" normalizeH="0" baseline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anose="020F0502020204030204"/>
              </a:defRPr>
            </a:lvl1pPr>
          </a:lstStyle>
          <a:p>
            <a:r>
              <a:rPr lang="en-US" dirty="0"/>
              <a:t>HACCP y </a:t>
            </a:r>
            <a:r>
              <a:rPr lang="en-US" dirty="0" err="1"/>
              <a:t>moluscos</a:t>
            </a:r>
            <a:r>
              <a:rPr lang="en-US" dirty="0"/>
              <a:t> </a:t>
            </a:r>
            <a:r>
              <a:rPr lang="en-US" dirty="0" err="1"/>
              <a:t>crudos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01582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9C54CA3-1000-4CE2-A4E3-0747B61E7F23}"/>
              </a:ext>
            </a:extLst>
          </p:cNvPr>
          <p:cNvSpPr txBox="1"/>
          <p:nvPr/>
        </p:nvSpPr>
        <p:spPr>
          <a:xfrm>
            <a:off x="190500" y="114300"/>
            <a:ext cx="8648700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lnSpc>
                <a:spcPts val="5000"/>
              </a:lnSpc>
              <a:defRPr sz="4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El </a:t>
            </a:r>
            <a:r>
              <a:rPr lang="en-US" dirty="0" err="1"/>
              <a:t>monitoreo</a:t>
            </a:r>
            <a:r>
              <a:rPr lang="en-US" dirty="0"/>
              <a:t> </a:t>
            </a:r>
            <a:r>
              <a:rPr lang="en-US" dirty="0" err="1"/>
              <a:t>requiere</a:t>
            </a:r>
            <a:r>
              <a:rPr lang="en-US" dirty="0"/>
              <a:t> </a:t>
            </a:r>
            <a:r>
              <a:rPr lang="en-US" dirty="0" err="1"/>
              <a:t>entrenamiento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99" y="1768367"/>
            <a:ext cx="8648699" cy="271439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ECFC0CA-898A-4195-8C97-326519E8D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34657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994471"/>
            <a:ext cx="7219949" cy="230321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3346857"/>
            <a:ext cx="7040880" cy="3020396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C1600B9-8E98-4CAE-84D7-D5F3BD50DA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80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B65801-BD2D-4609-9B2A-9F5B5F16B8B2}"/>
              </a:ext>
            </a:extLst>
          </p:cNvPr>
          <p:cNvSpPr txBox="1"/>
          <p:nvPr/>
        </p:nvSpPr>
        <p:spPr>
          <a:xfrm>
            <a:off x="222160" y="114300"/>
            <a:ext cx="8617040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algn="ctr">
              <a:lnSpc>
                <a:spcPts val="5000"/>
              </a:lnSpc>
              <a:defRPr kumimoji="0" sz="4800" b="0" i="0" u="none" strike="noStrike" cap="none" spc="0" normalizeH="0" baseline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anose="020F0502020204030204"/>
              </a:defRPr>
            </a:lvl1pPr>
          </a:lstStyle>
          <a:p>
            <a:r>
              <a:rPr lang="en-US" dirty="0"/>
              <a:t>HACCP y </a:t>
            </a:r>
            <a:r>
              <a:rPr lang="en-US" dirty="0" err="1"/>
              <a:t>moluscos</a:t>
            </a:r>
            <a:r>
              <a:rPr lang="en-US" dirty="0"/>
              <a:t> </a:t>
            </a:r>
            <a:r>
              <a:rPr lang="en-US" dirty="0" err="1"/>
              <a:t>crudos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241362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419100"/>
            <a:ext cx="7627756" cy="263702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346" y="3255778"/>
            <a:ext cx="7627754" cy="313399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BC371CF-8834-4763-ADC5-E982D603493B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 rot="16601446">
            <a:off x="6740563" y="2033251"/>
            <a:ext cx="1492173" cy="2791497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D3FC04A-B5B5-404F-ACCC-786353789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94856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419100"/>
            <a:ext cx="8249495" cy="28755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596" y="3832698"/>
            <a:ext cx="7991000" cy="2511458"/>
          </a:xfrm>
          <a:prstGeom prst="rect">
            <a:avLst/>
          </a:prstGeom>
        </p:spPr>
      </p:pic>
      <p:pic>
        <p:nvPicPr>
          <p:cNvPr id="1026" name="Picture 2" descr="Image result for bag of oysters">
            <a:extLst>
              <a:ext uri="{FF2B5EF4-FFF2-40B4-BE49-F238E27FC236}">
                <a16:creationId xmlns:a16="http://schemas.microsoft.com/office/drawing/2014/main" id="{92EB6DD1-B233-4446-BCBD-0CBE84567B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0459" y="2880782"/>
            <a:ext cx="3150641" cy="1645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340C38-58FA-4FBA-BA16-11FC6BD899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22968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15091B8-BD0D-4C4C-8A38-8E1A15BCC172}"/>
              </a:ext>
            </a:extLst>
          </p:cNvPr>
          <p:cNvSpPr txBox="1"/>
          <p:nvPr/>
        </p:nvSpPr>
        <p:spPr>
          <a:xfrm>
            <a:off x="2247900" y="419100"/>
            <a:ext cx="6591300" cy="20181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>
              <a:lnSpc>
                <a:spcPts val="5000"/>
              </a:lnSpc>
              <a:defRPr kumimoji="0" sz="4800" b="0" i="0" u="none" strike="noStrike" cap="none" spc="0" normalizeH="0" baseline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anose="020F0502020204030204"/>
              </a:defRPr>
            </a:lvl1pPr>
          </a:lstStyle>
          <a:p>
            <a:r>
              <a:rPr lang="en-US" dirty="0" err="1"/>
              <a:t>Recursos</a:t>
            </a:r>
            <a:r>
              <a:rPr lang="en-US" dirty="0"/>
              <a:t> para el </a:t>
            </a:r>
            <a:r>
              <a:rPr lang="en-US" dirty="0" err="1"/>
              <a:t>desarrollo</a:t>
            </a:r>
            <a:r>
              <a:rPr lang="en-US" dirty="0"/>
              <a:t> de planes HACCP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419100"/>
            <a:ext cx="1732740" cy="1905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068" y="2959312"/>
            <a:ext cx="8100282" cy="2622727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35EDE6F-F6F5-47F2-83FE-0A75BC461A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790432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419100"/>
            <a:ext cx="8697460" cy="32004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9D84C83-6DA5-4AF1-AB59-40AB3D6CA3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64184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D86B284-1E02-4871-AB40-776521AD7EC3}"/>
              </a:ext>
            </a:extLst>
          </p:cNvPr>
          <p:cNvSpPr/>
          <p:nvPr/>
        </p:nvSpPr>
        <p:spPr>
          <a:xfrm>
            <a:off x="190500" y="113247"/>
            <a:ext cx="8648700" cy="1384995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ctr"/>
            <a:r>
              <a:rPr lang="en-US" sz="4800" dirty="0">
                <a:solidFill>
                  <a:schemeClr val="tx2"/>
                </a:solidFill>
              </a:rPr>
              <a:t>Florida Sea Grant Program</a:t>
            </a:r>
            <a:r>
              <a:rPr lang="en-US" sz="4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br>
              <a:rPr lang="en-US" sz="4800" dirty="0">
                <a:solidFill>
                  <a:schemeClr val="accent1">
                    <a:lumMod val="50000"/>
                  </a:schemeClr>
                </a:solidFill>
                <a:cs typeface="Calibri"/>
              </a:rPr>
            </a:br>
            <a:r>
              <a:rPr lang="en-US" sz="3600" dirty="0">
                <a:solidFill>
                  <a:schemeClr val="tx2"/>
                </a:solidFill>
              </a:rPr>
              <a:t>https://www.flseagrant.org/seafood/haccp/</a:t>
            </a:r>
            <a:endParaRPr lang="en-US" sz="4800" dirty="0">
              <a:solidFill>
                <a:schemeClr val="tx2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1548778"/>
            <a:ext cx="8575448" cy="188022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700" y="3656815"/>
            <a:ext cx="1750121" cy="225894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2025" y="3659075"/>
            <a:ext cx="1719949" cy="225668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178" y="3656815"/>
            <a:ext cx="1778790" cy="22852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888DCF0-356D-42CF-8108-30608C66B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4723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99" y="323850"/>
            <a:ext cx="8123507" cy="336501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75" y="3858085"/>
            <a:ext cx="7830548" cy="238796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D7D3401-0468-4A12-89C0-1663EEF39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D6486-B175-4FBC-B227-54A17EA7989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121701"/>
      </p:ext>
    </p:extLst>
  </p:cSld>
  <p:clrMapOvr>
    <a:masterClrMapping/>
  </p:clrMapOvr>
</p:sld>
</file>

<file path=ppt/theme/theme1.xml><?xml version="1.0" encoding="utf-8"?>
<a:theme xmlns:a="http://schemas.openxmlformats.org/drawingml/2006/main" name="Spanish HACCP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6191</TotalTime>
  <Words>652</Words>
  <Application>Microsoft Office PowerPoint</Application>
  <PresentationFormat>On-screen Show (4:3)</PresentationFormat>
  <Paragraphs>215</Paragraphs>
  <Slides>85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85</vt:i4>
      </vt:variant>
    </vt:vector>
  </HeadingPairs>
  <TitlesOfParts>
    <vt:vector size="92" baseType="lpstr">
      <vt:lpstr>Arial</vt:lpstr>
      <vt:lpstr>Arial Narrow</vt:lpstr>
      <vt:lpstr>Calibri</vt:lpstr>
      <vt:lpstr>Calibri Light</vt:lpstr>
      <vt:lpstr>Comic Sans MS</vt:lpstr>
      <vt:lpstr>Wingdings</vt:lpstr>
      <vt:lpstr>Spanish HACCP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Dean Bootan</dc:creator>
  <cp:lastModifiedBy>Zimmerman, Dorothy</cp:lastModifiedBy>
  <cp:revision>1519</cp:revision>
  <dcterms:created xsi:type="dcterms:W3CDTF">2017-08-17T00:25:57Z</dcterms:created>
  <dcterms:modified xsi:type="dcterms:W3CDTF">2019-03-07T20:14:48Z</dcterms:modified>
</cp:coreProperties>
</file>